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2.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7.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ags/tag96.xml" ContentType="application/vnd.openxmlformats-officedocument.presentationml.tags+xml"/>
  <Override PartName="/ppt/notesSlides/notesSlide8.xml" ContentType="application/vnd.openxmlformats-officedocument.presentationml.notesSlide+xml"/>
  <Override PartName="/ppt/tags/tag97.xml" ContentType="application/vnd.openxmlformats-officedocument.presentationml.tags+xml"/>
  <Override PartName="/ppt/notesSlides/notesSlide9.xml" ContentType="application/vnd.openxmlformats-officedocument.presentationml.notesSlide+xml"/>
  <Override PartName="/ppt/tags/tag98.xml" ContentType="application/vnd.openxmlformats-officedocument.presentationml.tags+xml"/>
  <Override PartName="/ppt/notesSlides/notesSlide10.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3"/>
  </p:notesMasterIdLst>
  <p:sldIdLst>
    <p:sldId id="258" r:id="rId2"/>
    <p:sldId id="260" r:id="rId3"/>
    <p:sldId id="259" r:id="rId4"/>
    <p:sldId id="265" r:id="rId5"/>
    <p:sldId id="266" r:id="rId6"/>
    <p:sldId id="282" r:id="rId7"/>
    <p:sldId id="283" r:id="rId8"/>
    <p:sldId id="284" r:id="rId9"/>
    <p:sldId id="293" r:id="rId10"/>
    <p:sldId id="294" r:id="rId11"/>
    <p:sldId id="295" r:id="rId12"/>
    <p:sldId id="309" r:id="rId13"/>
    <p:sldId id="310" r:id="rId14"/>
    <p:sldId id="312" r:id="rId15"/>
    <p:sldId id="261" r:id="rId16"/>
    <p:sldId id="262" r:id="rId17"/>
    <p:sldId id="271" r:id="rId18"/>
    <p:sldId id="311" r:id="rId19"/>
    <p:sldId id="314" r:id="rId20"/>
    <p:sldId id="315" r:id="rId21"/>
    <p:sldId id="316" r:id="rId22"/>
    <p:sldId id="317" r:id="rId23"/>
    <p:sldId id="335" r:id="rId24"/>
    <p:sldId id="336" r:id="rId25"/>
    <p:sldId id="337" r:id="rId26"/>
    <p:sldId id="331" r:id="rId27"/>
    <p:sldId id="332" r:id="rId28"/>
    <p:sldId id="333" r:id="rId29"/>
    <p:sldId id="338" r:id="rId30"/>
    <p:sldId id="334" r:id="rId31"/>
    <p:sldId id="278" r:id="rId32"/>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79">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68" autoAdjust="0"/>
    <p:restoredTop sz="94697"/>
  </p:normalViewPr>
  <p:slideViewPr>
    <p:cSldViewPr snapToGrid="0" snapToObjects="1" showGuides="1">
      <p:cViewPr varScale="1">
        <p:scale>
          <a:sx n="80" d="100"/>
          <a:sy n="80" d="100"/>
        </p:scale>
        <p:origin x="811" y="53"/>
      </p:cViewPr>
      <p:guideLst>
        <p:guide orient="horz" pos="2159"/>
        <p:guide pos="3840"/>
      </p:guideLst>
    </p:cSldViewPr>
  </p:slideViewPr>
  <p:notesTextViewPr>
    <p:cViewPr>
      <p:scale>
        <a:sx n="1" d="1"/>
        <a:sy n="1" d="1"/>
      </p:scale>
      <p:origin x="0" y="0"/>
    </p:cViewPr>
  </p:notesTextViewPr>
  <p:notesViewPr>
    <p:cSldViewPr snapToGrid="0" snapToObjects="1">
      <p:cViewPr varScale="1">
        <p:scale>
          <a:sx n="83" d="100"/>
          <a:sy n="83" d="100"/>
        </p:scale>
        <p:origin x="-3960" y="-96"/>
      </p:cViewPr>
      <p:guideLst>
        <p:guide orient="horz" pos="2879"/>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工作表1!$B$1</c:f>
              <c:strCache>
                <c:ptCount val="1"/>
                <c:pt idx="0">
                  <c:v>销售额</c:v>
                </c:pt>
              </c:strCache>
            </c:strRef>
          </c:tx>
          <c:dPt>
            <c:idx val="0"/>
            <c:bubble3D val="0"/>
            <c:spPr>
              <a:solidFill>
                <a:schemeClr val="accent3"/>
              </a:solidFill>
              <a:ln w="19050">
                <a:solidFill>
                  <a:schemeClr val="lt1"/>
                </a:solidFill>
              </a:ln>
              <a:effectLst/>
            </c:spPr>
            <c:extLst>
              <c:ext xmlns:c16="http://schemas.microsoft.com/office/drawing/2014/chart" uri="{C3380CC4-5D6E-409C-BE32-E72D297353CC}">
                <c16:uniqueId val="{00000001-6F2A-45C0-87D6-21DF11DAF4B2}"/>
              </c:ext>
            </c:extLst>
          </c:dPt>
          <c:dPt>
            <c:idx val="1"/>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3-6F2A-45C0-87D6-21DF11DAF4B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F2A-45C0-87D6-21DF11DAF4B2}"/>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F2A-45C0-87D6-21DF11DAF4B2}"/>
              </c:ext>
            </c:extLst>
          </c:dPt>
          <c:cat>
            <c:strRef>
              <c:f>工作表1!$A$2:$A$5</c:f>
              <c:strCache>
                <c:ptCount val="2"/>
                <c:pt idx="0">
                  <c:v>第一季度</c:v>
                </c:pt>
                <c:pt idx="1">
                  <c:v>第二季度</c:v>
                </c:pt>
              </c:strCache>
            </c:strRef>
          </c:cat>
          <c:val>
            <c:numRef>
              <c:f>工作表1!$B$2:$B$5</c:f>
              <c:numCache>
                <c:formatCode>General</c:formatCode>
                <c:ptCount val="4"/>
                <c:pt idx="0">
                  <c:v>8.1999999999999993</c:v>
                </c:pt>
                <c:pt idx="1">
                  <c:v>3.2</c:v>
                </c:pt>
              </c:numCache>
            </c:numRef>
          </c:val>
          <c:extLst>
            <c:ext xmlns:c16="http://schemas.microsoft.com/office/drawing/2014/chart" uri="{C3380CC4-5D6E-409C-BE32-E72D297353CC}">
              <c16:uniqueId val="{00000008-6F2A-45C0-87D6-21DF11DAF4B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zero"/>
    <c:showDLblsOverMax val="0"/>
  </c:chart>
  <c:spPr>
    <a:noFill/>
    <a:ln>
      <a:noFill/>
    </a:ln>
    <a:effectLst/>
  </c:spPr>
  <c:txPr>
    <a:bodyPr/>
    <a:lstStyle/>
    <a:p>
      <a:pPr>
        <a:defRPr lang="zh-CN"/>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工作表1!$B$1</c:f>
              <c:strCache>
                <c:ptCount val="1"/>
                <c:pt idx="0">
                  <c:v>销售额</c:v>
                </c:pt>
              </c:strCache>
            </c:strRef>
          </c:tx>
          <c:dPt>
            <c:idx val="0"/>
            <c:bubble3D val="0"/>
            <c:spPr>
              <a:solidFill>
                <a:schemeClr val="accent3"/>
              </a:solidFill>
              <a:ln w="19050">
                <a:solidFill>
                  <a:schemeClr val="lt1"/>
                </a:solidFill>
              </a:ln>
              <a:effectLst/>
            </c:spPr>
            <c:extLst>
              <c:ext xmlns:c16="http://schemas.microsoft.com/office/drawing/2014/chart" uri="{C3380CC4-5D6E-409C-BE32-E72D297353CC}">
                <c16:uniqueId val="{00000001-83CB-4036-B37E-E14586534CD7}"/>
              </c:ext>
            </c:extLst>
          </c:dPt>
          <c:dPt>
            <c:idx val="1"/>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3-83CB-4036-B37E-E14586534CD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3CB-4036-B37E-E14586534CD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3CB-4036-B37E-E14586534CD7}"/>
              </c:ext>
            </c:extLst>
          </c:dPt>
          <c:cat>
            <c:strRef>
              <c:f>工作表1!$A$2:$A$5</c:f>
              <c:strCache>
                <c:ptCount val="2"/>
                <c:pt idx="0">
                  <c:v>第一季度</c:v>
                </c:pt>
                <c:pt idx="1">
                  <c:v>第二季度</c:v>
                </c:pt>
              </c:strCache>
            </c:strRef>
          </c:cat>
          <c:val>
            <c:numRef>
              <c:f>工作表1!$B$2:$B$5</c:f>
              <c:numCache>
                <c:formatCode>General</c:formatCode>
                <c:ptCount val="4"/>
                <c:pt idx="0">
                  <c:v>8.1999999999999993</c:v>
                </c:pt>
                <c:pt idx="1">
                  <c:v>3.2</c:v>
                </c:pt>
              </c:numCache>
            </c:numRef>
          </c:val>
          <c:extLst>
            <c:ext xmlns:c16="http://schemas.microsoft.com/office/drawing/2014/chart" uri="{C3380CC4-5D6E-409C-BE32-E72D297353CC}">
              <c16:uniqueId val="{00000008-83CB-4036-B37E-E14586534CD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zero"/>
    <c:showDLblsOverMax val="0"/>
  </c:chart>
  <c:spPr>
    <a:noFill/>
    <a:ln>
      <a:noFill/>
    </a:ln>
    <a:effectLst/>
  </c:spPr>
  <c:txPr>
    <a:bodyPr/>
    <a:lstStyle/>
    <a:p>
      <a:pPr>
        <a:defRPr lang="zh-CN"/>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工作表1!$B$1</c:f>
              <c:strCache>
                <c:ptCount val="1"/>
                <c:pt idx="0">
                  <c:v>销售额</c:v>
                </c:pt>
              </c:strCache>
            </c:strRef>
          </c:tx>
          <c:dPt>
            <c:idx val="0"/>
            <c:bubble3D val="0"/>
            <c:spPr>
              <a:solidFill>
                <a:schemeClr val="accent3"/>
              </a:solidFill>
              <a:ln w="19050">
                <a:solidFill>
                  <a:schemeClr val="lt1"/>
                </a:solidFill>
              </a:ln>
              <a:effectLst/>
            </c:spPr>
            <c:extLst>
              <c:ext xmlns:c16="http://schemas.microsoft.com/office/drawing/2014/chart" uri="{C3380CC4-5D6E-409C-BE32-E72D297353CC}">
                <c16:uniqueId val="{00000001-695F-48C1-BA52-722BCDB354F4}"/>
              </c:ext>
            </c:extLst>
          </c:dPt>
          <c:dPt>
            <c:idx val="1"/>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3-695F-48C1-BA52-722BCDB354F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95F-48C1-BA52-722BCDB354F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95F-48C1-BA52-722BCDB354F4}"/>
              </c:ext>
            </c:extLst>
          </c:dPt>
          <c:cat>
            <c:strRef>
              <c:f>工作表1!$A$2:$A$5</c:f>
              <c:strCache>
                <c:ptCount val="2"/>
                <c:pt idx="0">
                  <c:v>第一季度</c:v>
                </c:pt>
                <c:pt idx="1">
                  <c:v>第二季度</c:v>
                </c:pt>
              </c:strCache>
            </c:strRef>
          </c:cat>
          <c:val>
            <c:numRef>
              <c:f>工作表1!$B$2:$B$5</c:f>
              <c:numCache>
                <c:formatCode>General</c:formatCode>
                <c:ptCount val="4"/>
                <c:pt idx="0">
                  <c:v>8.1999999999999993</c:v>
                </c:pt>
                <c:pt idx="1">
                  <c:v>3.2</c:v>
                </c:pt>
              </c:numCache>
            </c:numRef>
          </c:val>
          <c:extLst>
            <c:ext xmlns:c16="http://schemas.microsoft.com/office/drawing/2014/chart" uri="{C3380CC4-5D6E-409C-BE32-E72D297353CC}">
              <c16:uniqueId val="{00000008-695F-48C1-BA52-722BCDB354F4}"/>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zero"/>
    <c:showDLblsOverMax val="0"/>
  </c:chart>
  <c:spPr>
    <a:noFill/>
    <a:ln>
      <a:noFill/>
    </a:ln>
    <a:effectLst/>
  </c:spPr>
  <c:txPr>
    <a:bodyPr/>
    <a:lstStyle/>
    <a:p>
      <a:pPr>
        <a:defRPr lang="zh-CN"/>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工作表1!$B$1</c:f>
              <c:strCache>
                <c:ptCount val="1"/>
                <c:pt idx="0">
                  <c:v>销售额</c:v>
                </c:pt>
              </c:strCache>
            </c:strRef>
          </c:tx>
          <c:dPt>
            <c:idx val="0"/>
            <c:bubble3D val="0"/>
            <c:spPr>
              <a:solidFill>
                <a:schemeClr val="accent3"/>
              </a:solidFill>
              <a:ln w="19050">
                <a:solidFill>
                  <a:schemeClr val="lt1"/>
                </a:solidFill>
              </a:ln>
              <a:effectLst/>
            </c:spPr>
            <c:extLst>
              <c:ext xmlns:c16="http://schemas.microsoft.com/office/drawing/2014/chart" uri="{C3380CC4-5D6E-409C-BE32-E72D297353CC}">
                <c16:uniqueId val="{00000001-7B81-4726-A123-66646512B843}"/>
              </c:ext>
            </c:extLst>
          </c:dPt>
          <c:dPt>
            <c:idx val="1"/>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3-7B81-4726-A123-66646512B84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B81-4726-A123-66646512B84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7B81-4726-A123-66646512B843}"/>
              </c:ext>
            </c:extLst>
          </c:dPt>
          <c:cat>
            <c:strRef>
              <c:f>工作表1!$A$2:$A$5</c:f>
              <c:strCache>
                <c:ptCount val="2"/>
                <c:pt idx="0">
                  <c:v>第一季度</c:v>
                </c:pt>
                <c:pt idx="1">
                  <c:v>第二季度</c:v>
                </c:pt>
              </c:strCache>
            </c:strRef>
          </c:cat>
          <c:val>
            <c:numRef>
              <c:f>工作表1!$B$2:$B$5</c:f>
              <c:numCache>
                <c:formatCode>General</c:formatCode>
                <c:ptCount val="4"/>
                <c:pt idx="0">
                  <c:v>8.1999999999999993</c:v>
                </c:pt>
                <c:pt idx="1">
                  <c:v>3.2</c:v>
                </c:pt>
              </c:numCache>
            </c:numRef>
          </c:val>
          <c:extLst>
            <c:ext xmlns:c16="http://schemas.microsoft.com/office/drawing/2014/chart" uri="{C3380CC4-5D6E-409C-BE32-E72D297353CC}">
              <c16:uniqueId val="{00000008-7B81-4726-A123-66646512B84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zero"/>
    <c:showDLblsOverMax val="0"/>
  </c:chart>
  <c:spPr>
    <a:noFill/>
    <a:ln>
      <a:noFill/>
    </a:ln>
    <a:effectLst/>
  </c:spPr>
  <c:txPr>
    <a:bodyPr/>
    <a:lstStyle/>
    <a:p>
      <a:pPr>
        <a:defRPr lang="zh-CN"/>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工作表1!$B$1</c:f>
              <c:strCache>
                <c:ptCount val="1"/>
                <c:pt idx="0">
                  <c:v>销售额</c:v>
                </c:pt>
              </c:strCache>
            </c:strRef>
          </c:tx>
          <c:dPt>
            <c:idx val="0"/>
            <c:bubble3D val="0"/>
            <c:spPr>
              <a:solidFill>
                <a:schemeClr val="accent3"/>
              </a:solidFill>
              <a:ln w="19050">
                <a:solidFill>
                  <a:schemeClr val="lt1"/>
                </a:solidFill>
              </a:ln>
              <a:effectLst/>
            </c:spPr>
            <c:extLst>
              <c:ext xmlns:c16="http://schemas.microsoft.com/office/drawing/2014/chart" uri="{C3380CC4-5D6E-409C-BE32-E72D297353CC}">
                <c16:uniqueId val="{00000001-FA94-4754-A498-5EBC10EBE291}"/>
              </c:ext>
            </c:extLst>
          </c:dPt>
          <c:dPt>
            <c:idx val="1"/>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3-FA94-4754-A498-5EBC10EBE29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A94-4754-A498-5EBC10EBE29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A94-4754-A498-5EBC10EBE291}"/>
              </c:ext>
            </c:extLst>
          </c:dPt>
          <c:cat>
            <c:strRef>
              <c:f>工作表1!$A$2:$A$5</c:f>
              <c:strCache>
                <c:ptCount val="2"/>
                <c:pt idx="0">
                  <c:v>第一季度</c:v>
                </c:pt>
                <c:pt idx="1">
                  <c:v>第二季度</c:v>
                </c:pt>
              </c:strCache>
            </c:strRef>
          </c:cat>
          <c:val>
            <c:numRef>
              <c:f>工作表1!$B$2:$B$5</c:f>
              <c:numCache>
                <c:formatCode>General</c:formatCode>
                <c:ptCount val="4"/>
                <c:pt idx="0">
                  <c:v>8.1999999999999993</c:v>
                </c:pt>
                <c:pt idx="1">
                  <c:v>3.2</c:v>
                </c:pt>
              </c:numCache>
            </c:numRef>
          </c:val>
          <c:extLst>
            <c:ext xmlns:c16="http://schemas.microsoft.com/office/drawing/2014/chart" uri="{C3380CC4-5D6E-409C-BE32-E72D297353CC}">
              <c16:uniqueId val="{00000008-FA94-4754-A498-5EBC10EBE291}"/>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zero"/>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D71EB86-8968-4EEF-BDFA-C19A7AAF1D23}" type="datetimeFigureOut">
              <a:rPr lang="zh-CN" altLang="en-US" smtClean="0"/>
              <a:t>2024/1/7</a:t>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DB5329B-966E-4BC6-B91C-02F26F34555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更多模板资料</a:t>
            </a:r>
            <a:r>
              <a:rPr lang="en-US" altLang="zh-CN" dirty="0"/>
              <a:t>-</a:t>
            </a:r>
            <a:r>
              <a:rPr lang="zh-CN" altLang="en-US" dirty="0"/>
              <a:t>亮亮图文旗舰店 </a:t>
            </a:r>
            <a:r>
              <a:rPr lang="en-US" altLang="zh-CN" dirty="0"/>
              <a:t>https://liangliangtuwen.tmall.com/</a:t>
            </a:r>
            <a:endParaRPr lang="zh-CN" altLang="en-US" dirty="0"/>
          </a:p>
        </p:txBody>
      </p:sp>
      <p:sp>
        <p:nvSpPr>
          <p:cNvPr id="4" name="灯片编号占位符 3"/>
          <p:cNvSpPr>
            <a:spLocks noGrp="1"/>
          </p:cNvSpPr>
          <p:nvPr>
            <p:ph type="sldNum" sz="quarter" idx="10"/>
          </p:nvPr>
        </p:nvSpPr>
        <p:spPr/>
        <p:txBody>
          <a:bodyPr/>
          <a:lstStyle/>
          <a:p>
            <a:fld id="{1DB5329B-966E-4BC6-B91C-02F26F34555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609544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更多模板资料</a:t>
            </a:r>
            <a:r>
              <a:rPr lang="en-US" altLang="zh-CN" dirty="0"/>
              <a:t>-</a:t>
            </a:r>
            <a:r>
              <a:rPr lang="zh-CN" altLang="en-US" dirty="0"/>
              <a:t>亮亮图文旗舰店 </a:t>
            </a:r>
            <a:r>
              <a:rPr lang="en-US" altLang="zh-CN"/>
              <a:t>https://liangliangtuwen.tmall.com/</a:t>
            </a:r>
            <a:endParaRPr lang="zh-CN" altLang="en-US"/>
          </a:p>
        </p:txBody>
      </p:sp>
      <p:sp>
        <p:nvSpPr>
          <p:cNvPr id="4" name="灯片编号占位符 3"/>
          <p:cNvSpPr>
            <a:spLocks noGrp="1"/>
          </p:cNvSpPr>
          <p:nvPr>
            <p:ph type="sldNum" sz="quarter" idx="10"/>
          </p:nvPr>
        </p:nvSpPr>
        <p:spPr/>
        <p:txBody>
          <a:bodyPr/>
          <a:lstStyle/>
          <a:p>
            <a:fld id="{1DB5329B-966E-4BC6-B91C-02F26F34555E}" type="slidenum">
              <a:rPr lang="zh-CN" altLang="en-US" smtClean="0"/>
              <a:t>31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75629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074601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6_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矩形 2"/>
          <p:cNvSpPr/>
          <p:nvPr userDrawn="1"/>
        </p:nvSpPr>
        <p:spPr>
          <a:xfrm>
            <a:off x="0" y="-1"/>
            <a:ext cx="12192000" cy="6858001"/>
          </a:xfrm>
          <a:prstGeom prst="rect">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grpSp>
        <p:nvGrpSpPr>
          <p:cNvPr id="6" name="组 5"/>
          <p:cNvGrpSpPr/>
          <p:nvPr userDrawn="1"/>
        </p:nvGrpSpPr>
        <p:grpSpPr>
          <a:xfrm>
            <a:off x="182123" y="523016"/>
            <a:ext cx="11827754" cy="6138886"/>
            <a:chOff x="4391025" y="180975"/>
            <a:chExt cx="4422775" cy="2295525"/>
          </a:xfrm>
          <a:solidFill>
            <a:schemeClr val="bg1">
              <a:lumMod val="95000"/>
            </a:schemeClr>
          </a:solidFill>
        </p:grpSpPr>
        <p:sp>
          <p:nvSpPr>
            <p:cNvPr id="7" name="Freeform 70"/>
            <p:cNvSpPr/>
            <p:nvPr/>
          </p:nvSpPr>
          <p:spPr bwMode="auto">
            <a:xfrm>
              <a:off x="5565775" y="180975"/>
              <a:ext cx="746125" cy="387350"/>
            </a:xfrm>
            <a:custGeom>
              <a:avLst/>
              <a:gdLst/>
              <a:ahLst/>
              <a:cxnLst>
                <a:cxn ang="0">
                  <a:pos x="368" y="128"/>
                </a:cxn>
                <a:cxn ang="0">
                  <a:pos x="398" y="134"/>
                </a:cxn>
                <a:cxn ang="0">
                  <a:pos x="392" y="122"/>
                </a:cxn>
                <a:cxn ang="0">
                  <a:pos x="378" y="114"/>
                </a:cxn>
                <a:cxn ang="0">
                  <a:pos x="378" y="106"/>
                </a:cxn>
                <a:cxn ang="0">
                  <a:pos x="398" y="106"/>
                </a:cxn>
                <a:cxn ang="0">
                  <a:pos x="400" y="100"/>
                </a:cxn>
                <a:cxn ang="0">
                  <a:pos x="406" y="86"/>
                </a:cxn>
                <a:cxn ang="0">
                  <a:pos x="416" y="82"/>
                </a:cxn>
                <a:cxn ang="0">
                  <a:pos x="398" y="76"/>
                </a:cxn>
                <a:cxn ang="0">
                  <a:pos x="416" y="68"/>
                </a:cxn>
                <a:cxn ang="0">
                  <a:pos x="424" y="66"/>
                </a:cxn>
                <a:cxn ang="0">
                  <a:pos x="408" y="60"/>
                </a:cxn>
                <a:cxn ang="0">
                  <a:pos x="408" y="48"/>
                </a:cxn>
                <a:cxn ang="0">
                  <a:pos x="428" y="38"/>
                </a:cxn>
                <a:cxn ang="0">
                  <a:pos x="440" y="30"/>
                </a:cxn>
                <a:cxn ang="0">
                  <a:pos x="410" y="22"/>
                </a:cxn>
                <a:cxn ang="0">
                  <a:pos x="382" y="16"/>
                </a:cxn>
                <a:cxn ang="0">
                  <a:pos x="382" y="14"/>
                </a:cxn>
                <a:cxn ang="0">
                  <a:pos x="396" y="10"/>
                </a:cxn>
                <a:cxn ang="0">
                  <a:pos x="362" y="2"/>
                </a:cxn>
                <a:cxn ang="0">
                  <a:pos x="324" y="0"/>
                </a:cxn>
                <a:cxn ang="0">
                  <a:pos x="272" y="0"/>
                </a:cxn>
                <a:cxn ang="0">
                  <a:pos x="238" y="6"/>
                </a:cxn>
                <a:cxn ang="0">
                  <a:pos x="218" y="4"/>
                </a:cxn>
                <a:cxn ang="0">
                  <a:pos x="214" y="14"/>
                </a:cxn>
                <a:cxn ang="0">
                  <a:pos x="202" y="14"/>
                </a:cxn>
                <a:cxn ang="0">
                  <a:pos x="176" y="14"/>
                </a:cxn>
                <a:cxn ang="0">
                  <a:pos x="152" y="16"/>
                </a:cxn>
                <a:cxn ang="0">
                  <a:pos x="110" y="20"/>
                </a:cxn>
                <a:cxn ang="0">
                  <a:pos x="90" y="26"/>
                </a:cxn>
                <a:cxn ang="0">
                  <a:pos x="44" y="34"/>
                </a:cxn>
                <a:cxn ang="0">
                  <a:pos x="60" y="44"/>
                </a:cxn>
                <a:cxn ang="0">
                  <a:pos x="2" y="54"/>
                </a:cxn>
                <a:cxn ang="0">
                  <a:pos x="22" y="66"/>
                </a:cxn>
                <a:cxn ang="0">
                  <a:pos x="24" y="70"/>
                </a:cxn>
                <a:cxn ang="0">
                  <a:pos x="72" y="76"/>
                </a:cxn>
                <a:cxn ang="0">
                  <a:pos x="134" y="100"/>
                </a:cxn>
                <a:cxn ang="0">
                  <a:pos x="146" y="126"/>
                </a:cxn>
                <a:cxn ang="0">
                  <a:pos x="170" y="132"/>
                </a:cxn>
                <a:cxn ang="0">
                  <a:pos x="158" y="134"/>
                </a:cxn>
                <a:cxn ang="0">
                  <a:pos x="142" y="142"/>
                </a:cxn>
                <a:cxn ang="0">
                  <a:pos x="162" y="144"/>
                </a:cxn>
                <a:cxn ang="0">
                  <a:pos x="170" y="160"/>
                </a:cxn>
                <a:cxn ang="0">
                  <a:pos x="150" y="168"/>
                </a:cxn>
                <a:cxn ang="0">
                  <a:pos x="152" y="176"/>
                </a:cxn>
                <a:cxn ang="0">
                  <a:pos x="162" y="194"/>
                </a:cxn>
                <a:cxn ang="0">
                  <a:pos x="176" y="196"/>
                </a:cxn>
                <a:cxn ang="0">
                  <a:pos x="182" y="224"/>
                </a:cxn>
                <a:cxn ang="0">
                  <a:pos x="208" y="234"/>
                </a:cxn>
                <a:cxn ang="0">
                  <a:pos x="226" y="242"/>
                </a:cxn>
                <a:cxn ang="0">
                  <a:pos x="240" y="214"/>
                </a:cxn>
                <a:cxn ang="0">
                  <a:pos x="252" y="192"/>
                </a:cxn>
                <a:cxn ang="0">
                  <a:pos x="272" y="182"/>
                </a:cxn>
                <a:cxn ang="0">
                  <a:pos x="288" y="182"/>
                </a:cxn>
                <a:cxn ang="0">
                  <a:pos x="322" y="160"/>
                </a:cxn>
                <a:cxn ang="0">
                  <a:pos x="376" y="138"/>
                </a:cxn>
              </a:cxnLst>
              <a:rect l="0" t="0" r="r" b="b"/>
              <a:pathLst>
                <a:path w="470" h="244">
                  <a:moveTo>
                    <a:pt x="362" y="140"/>
                  </a:moveTo>
                  <a:lnTo>
                    <a:pt x="362" y="140"/>
                  </a:lnTo>
                  <a:lnTo>
                    <a:pt x="362" y="136"/>
                  </a:lnTo>
                  <a:lnTo>
                    <a:pt x="362" y="136"/>
                  </a:lnTo>
                  <a:lnTo>
                    <a:pt x="368" y="136"/>
                  </a:lnTo>
                  <a:lnTo>
                    <a:pt x="368" y="132"/>
                  </a:lnTo>
                  <a:lnTo>
                    <a:pt x="368" y="128"/>
                  </a:lnTo>
                  <a:lnTo>
                    <a:pt x="368" y="126"/>
                  </a:lnTo>
                  <a:lnTo>
                    <a:pt x="368" y="126"/>
                  </a:lnTo>
                  <a:lnTo>
                    <a:pt x="376" y="128"/>
                  </a:lnTo>
                  <a:lnTo>
                    <a:pt x="382" y="134"/>
                  </a:lnTo>
                  <a:lnTo>
                    <a:pt x="390" y="136"/>
                  </a:lnTo>
                  <a:lnTo>
                    <a:pt x="394" y="136"/>
                  </a:lnTo>
                  <a:lnTo>
                    <a:pt x="398" y="134"/>
                  </a:lnTo>
                  <a:lnTo>
                    <a:pt x="398" y="134"/>
                  </a:lnTo>
                  <a:lnTo>
                    <a:pt x="398" y="130"/>
                  </a:lnTo>
                  <a:lnTo>
                    <a:pt x="396" y="128"/>
                  </a:lnTo>
                  <a:lnTo>
                    <a:pt x="392" y="122"/>
                  </a:lnTo>
                  <a:lnTo>
                    <a:pt x="392" y="122"/>
                  </a:lnTo>
                  <a:lnTo>
                    <a:pt x="392" y="122"/>
                  </a:lnTo>
                  <a:lnTo>
                    <a:pt x="392" y="122"/>
                  </a:lnTo>
                  <a:lnTo>
                    <a:pt x="388" y="120"/>
                  </a:lnTo>
                  <a:lnTo>
                    <a:pt x="386" y="120"/>
                  </a:lnTo>
                  <a:lnTo>
                    <a:pt x="384" y="120"/>
                  </a:lnTo>
                  <a:lnTo>
                    <a:pt x="384" y="116"/>
                  </a:lnTo>
                  <a:lnTo>
                    <a:pt x="384" y="116"/>
                  </a:lnTo>
                  <a:lnTo>
                    <a:pt x="380" y="116"/>
                  </a:lnTo>
                  <a:lnTo>
                    <a:pt x="378" y="114"/>
                  </a:lnTo>
                  <a:lnTo>
                    <a:pt x="374" y="112"/>
                  </a:lnTo>
                  <a:lnTo>
                    <a:pt x="374" y="112"/>
                  </a:lnTo>
                  <a:lnTo>
                    <a:pt x="374" y="110"/>
                  </a:lnTo>
                  <a:lnTo>
                    <a:pt x="374" y="110"/>
                  </a:lnTo>
                  <a:lnTo>
                    <a:pt x="374" y="110"/>
                  </a:lnTo>
                  <a:lnTo>
                    <a:pt x="376" y="106"/>
                  </a:lnTo>
                  <a:lnTo>
                    <a:pt x="378" y="106"/>
                  </a:lnTo>
                  <a:lnTo>
                    <a:pt x="384" y="108"/>
                  </a:lnTo>
                  <a:lnTo>
                    <a:pt x="384" y="108"/>
                  </a:lnTo>
                  <a:lnTo>
                    <a:pt x="384" y="106"/>
                  </a:lnTo>
                  <a:lnTo>
                    <a:pt x="384" y="106"/>
                  </a:lnTo>
                  <a:lnTo>
                    <a:pt x="398" y="106"/>
                  </a:lnTo>
                  <a:lnTo>
                    <a:pt x="398" y="106"/>
                  </a:lnTo>
                  <a:lnTo>
                    <a:pt x="398" y="106"/>
                  </a:lnTo>
                  <a:lnTo>
                    <a:pt x="404" y="106"/>
                  </a:lnTo>
                  <a:lnTo>
                    <a:pt x="406" y="104"/>
                  </a:lnTo>
                  <a:lnTo>
                    <a:pt x="408" y="102"/>
                  </a:lnTo>
                  <a:lnTo>
                    <a:pt x="408" y="102"/>
                  </a:lnTo>
                  <a:lnTo>
                    <a:pt x="406" y="100"/>
                  </a:lnTo>
                  <a:lnTo>
                    <a:pt x="404" y="100"/>
                  </a:lnTo>
                  <a:lnTo>
                    <a:pt x="400" y="100"/>
                  </a:lnTo>
                  <a:lnTo>
                    <a:pt x="400" y="98"/>
                  </a:lnTo>
                  <a:lnTo>
                    <a:pt x="400" y="98"/>
                  </a:lnTo>
                  <a:lnTo>
                    <a:pt x="408" y="98"/>
                  </a:lnTo>
                  <a:lnTo>
                    <a:pt x="408" y="98"/>
                  </a:lnTo>
                  <a:lnTo>
                    <a:pt x="406" y="92"/>
                  </a:lnTo>
                  <a:lnTo>
                    <a:pt x="406" y="88"/>
                  </a:lnTo>
                  <a:lnTo>
                    <a:pt x="406" y="86"/>
                  </a:lnTo>
                  <a:lnTo>
                    <a:pt x="406" y="86"/>
                  </a:lnTo>
                  <a:lnTo>
                    <a:pt x="408" y="86"/>
                  </a:lnTo>
                  <a:lnTo>
                    <a:pt x="412" y="86"/>
                  </a:lnTo>
                  <a:lnTo>
                    <a:pt x="414" y="86"/>
                  </a:lnTo>
                  <a:lnTo>
                    <a:pt x="416" y="84"/>
                  </a:lnTo>
                  <a:lnTo>
                    <a:pt x="416" y="84"/>
                  </a:lnTo>
                  <a:lnTo>
                    <a:pt x="416" y="82"/>
                  </a:lnTo>
                  <a:lnTo>
                    <a:pt x="414" y="80"/>
                  </a:lnTo>
                  <a:lnTo>
                    <a:pt x="412" y="80"/>
                  </a:lnTo>
                  <a:lnTo>
                    <a:pt x="410" y="78"/>
                  </a:lnTo>
                  <a:lnTo>
                    <a:pt x="410" y="78"/>
                  </a:lnTo>
                  <a:lnTo>
                    <a:pt x="408" y="76"/>
                  </a:lnTo>
                  <a:lnTo>
                    <a:pt x="406" y="76"/>
                  </a:lnTo>
                  <a:lnTo>
                    <a:pt x="398" y="76"/>
                  </a:lnTo>
                  <a:lnTo>
                    <a:pt x="398" y="76"/>
                  </a:lnTo>
                  <a:lnTo>
                    <a:pt x="392" y="72"/>
                  </a:lnTo>
                  <a:lnTo>
                    <a:pt x="392" y="72"/>
                  </a:lnTo>
                  <a:lnTo>
                    <a:pt x="404" y="70"/>
                  </a:lnTo>
                  <a:lnTo>
                    <a:pt x="410" y="68"/>
                  </a:lnTo>
                  <a:lnTo>
                    <a:pt x="416" y="68"/>
                  </a:lnTo>
                  <a:lnTo>
                    <a:pt x="416" y="68"/>
                  </a:lnTo>
                  <a:lnTo>
                    <a:pt x="418" y="72"/>
                  </a:lnTo>
                  <a:lnTo>
                    <a:pt x="422" y="74"/>
                  </a:lnTo>
                  <a:lnTo>
                    <a:pt x="424" y="72"/>
                  </a:lnTo>
                  <a:lnTo>
                    <a:pt x="426" y="68"/>
                  </a:lnTo>
                  <a:lnTo>
                    <a:pt x="426" y="68"/>
                  </a:lnTo>
                  <a:lnTo>
                    <a:pt x="424" y="66"/>
                  </a:lnTo>
                  <a:lnTo>
                    <a:pt x="424" y="66"/>
                  </a:lnTo>
                  <a:lnTo>
                    <a:pt x="416" y="66"/>
                  </a:lnTo>
                  <a:lnTo>
                    <a:pt x="408" y="62"/>
                  </a:lnTo>
                  <a:lnTo>
                    <a:pt x="408" y="62"/>
                  </a:lnTo>
                  <a:lnTo>
                    <a:pt x="408" y="62"/>
                  </a:lnTo>
                  <a:lnTo>
                    <a:pt x="408" y="62"/>
                  </a:lnTo>
                  <a:lnTo>
                    <a:pt x="408" y="60"/>
                  </a:lnTo>
                  <a:lnTo>
                    <a:pt x="408" y="60"/>
                  </a:lnTo>
                  <a:lnTo>
                    <a:pt x="406" y="58"/>
                  </a:lnTo>
                  <a:lnTo>
                    <a:pt x="406" y="58"/>
                  </a:lnTo>
                  <a:lnTo>
                    <a:pt x="404" y="52"/>
                  </a:lnTo>
                  <a:lnTo>
                    <a:pt x="404" y="52"/>
                  </a:lnTo>
                  <a:lnTo>
                    <a:pt x="404" y="50"/>
                  </a:lnTo>
                  <a:lnTo>
                    <a:pt x="408" y="48"/>
                  </a:lnTo>
                  <a:lnTo>
                    <a:pt x="408" y="48"/>
                  </a:lnTo>
                  <a:lnTo>
                    <a:pt x="412" y="46"/>
                  </a:lnTo>
                  <a:lnTo>
                    <a:pt x="414" y="42"/>
                  </a:lnTo>
                  <a:lnTo>
                    <a:pt x="414" y="42"/>
                  </a:lnTo>
                  <a:lnTo>
                    <a:pt x="418" y="40"/>
                  </a:lnTo>
                  <a:lnTo>
                    <a:pt x="420" y="40"/>
                  </a:lnTo>
                  <a:lnTo>
                    <a:pt x="428" y="38"/>
                  </a:lnTo>
                  <a:lnTo>
                    <a:pt x="428" y="38"/>
                  </a:lnTo>
                  <a:lnTo>
                    <a:pt x="430" y="38"/>
                  </a:lnTo>
                  <a:lnTo>
                    <a:pt x="432" y="34"/>
                  </a:lnTo>
                  <a:lnTo>
                    <a:pt x="432" y="34"/>
                  </a:lnTo>
                  <a:lnTo>
                    <a:pt x="438" y="34"/>
                  </a:lnTo>
                  <a:lnTo>
                    <a:pt x="438" y="34"/>
                  </a:lnTo>
                  <a:lnTo>
                    <a:pt x="440" y="32"/>
                  </a:lnTo>
                  <a:lnTo>
                    <a:pt x="440" y="30"/>
                  </a:lnTo>
                  <a:lnTo>
                    <a:pt x="440" y="30"/>
                  </a:lnTo>
                  <a:lnTo>
                    <a:pt x="470" y="20"/>
                  </a:lnTo>
                  <a:lnTo>
                    <a:pt x="470" y="20"/>
                  </a:lnTo>
                  <a:lnTo>
                    <a:pt x="460" y="18"/>
                  </a:lnTo>
                  <a:lnTo>
                    <a:pt x="450" y="18"/>
                  </a:lnTo>
                  <a:lnTo>
                    <a:pt x="430" y="20"/>
                  </a:lnTo>
                  <a:lnTo>
                    <a:pt x="410" y="22"/>
                  </a:lnTo>
                  <a:lnTo>
                    <a:pt x="390" y="24"/>
                  </a:lnTo>
                  <a:lnTo>
                    <a:pt x="390" y="24"/>
                  </a:lnTo>
                  <a:lnTo>
                    <a:pt x="394" y="20"/>
                  </a:lnTo>
                  <a:lnTo>
                    <a:pt x="396" y="18"/>
                  </a:lnTo>
                  <a:lnTo>
                    <a:pt x="394" y="16"/>
                  </a:lnTo>
                  <a:lnTo>
                    <a:pt x="394" y="16"/>
                  </a:lnTo>
                  <a:lnTo>
                    <a:pt x="382" y="16"/>
                  </a:lnTo>
                  <a:lnTo>
                    <a:pt x="382" y="16"/>
                  </a:lnTo>
                  <a:lnTo>
                    <a:pt x="378" y="18"/>
                  </a:lnTo>
                  <a:lnTo>
                    <a:pt x="374" y="20"/>
                  </a:lnTo>
                  <a:lnTo>
                    <a:pt x="370" y="18"/>
                  </a:lnTo>
                  <a:lnTo>
                    <a:pt x="368" y="14"/>
                  </a:lnTo>
                  <a:lnTo>
                    <a:pt x="368" y="14"/>
                  </a:lnTo>
                  <a:lnTo>
                    <a:pt x="382" y="14"/>
                  </a:lnTo>
                  <a:lnTo>
                    <a:pt x="382" y="14"/>
                  </a:lnTo>
                  <a:lnTo>
                    <a:pt x="388" y="12"/>
                  </a:lnTo>
                  <a:lnTo>
                    <a:pt x="394" y="12"/>
                  </a:lnTo>
                  <a:lnTo>
                    <a:pt x="394" y="12"/>
                  </a:lnTo>
                  <a:lnTo>
                    <a:pt x="396" y="10"/>
                  </a:lnTo>
                  <a:lnTo>
                    <a:pt x="396" y="10"/>
                  </a:lnTo>
                  <a:lnTo>
                    <a:pt x="396" y="10"/>
                  </a:lnTo>
                  <a:lnTo>
                    <a:pt x="396" y="10"/>
                  </a:lnTo>
                  <a:lnTo>
                    <a:pt x="380" y="8"/>
                  </a:lnTo>
                  <a:lnTo>
                    <a:pt x="364" y="4"/>
                  </a:lnTo>
                  <a:lnTo>
                    <a:pt x="364" y="4"/>
                  </a:lnTo>
                  <a:lnTo>
                    <a:pt x="364" y="2"/>
                  </a:lnTo>
                  <a:lnTo>
                    <a:pt x="362" y="2"/>
                  </a:lnTo>
                  <a:lnTo>
                    <a:pt x="362" y="2"/>
                  </a:lnTo>
                  <a:lnTo>
                    <a:pt x="356" y="2"/>
                  </a:lnTo>
                  <a:lnTo>
                    <a:pt x="356" y="2"/>
                  </a:lnTo>
                  <a:lnTo>
                    <a:pt x="356" y="0"/>
                  </a:lnTo>
                  <a:lnTo>
                    <a:pt x="356" y="0"/>
                  </a:lnTo>
                  <a:lnTo>
                    <a:pt x="340" y="0"/>
                  </a:lnTo>
                  <a:lnTo>
                    <a:pt x="340" y="0"/>
                  </a:lnTo>
                  <a:lnTo>
                    <a:pt x="324" y="0"/>
                  </a:lnTo>
                  <a:lnTo>
                    <a:pt x="324" y="0"/>
                  </a:lnTo>
                  <a:lnTo>
                    <a:pt x="296" y="0"/>
                  </a:lnTo>
                  <a:lnTo>
                    <a:pt x="296" y="0"/>
                  </a:lnTo>
                  <a:lnTo>
                    <a:pt x="280" y="0"/>
                  </a:lnTo>
                  <a:lnTo>
                    <a:pt x="280" y="0"/>
                  </a:lnTo>
                  <a:lnTo>
                    <a:pt x="272" y="0"/>
                  </a:lnTo>
                  <a:lnTo>
                    <a:pt x="272" y="0"/>
                  </a:lnTo>
                  <a:lnTo>
                    <a:pt x="268" y="4"/>
                  </a:lnTo>
                  <a:lnTo>
                    <a:pt x="262" y="6"/>
                  </a:lnTo>
                  <a:lnTo>
                    <a:pt x="250" y="6"/>
                  </a:lnTo>
                  <a:lnTo>
                    <a:pt x="250" y="6"/>
                  </a:lnTo>
                  <a:lnTo>
                    <a:pt x="248" y="4"/>
                  </a:lnTo>
                  <a:lnTo>
                    <a:pt x="244" y="4"/>
                  </a:lnTo>
                  <a:lnTo>
                    <a:pt x="238" y="6"/>
                  </a:lnTo>
                  <a:lnTo>
                    <a:pt x="238" y="6"/>
                  </a:lnTo>
                  <a:lnTo>
                    <a:pt x="232" y="6"/>
                  </a:lnTo>
                  <a:lnTo>
                    <a:pt x="232" y="6"/>
                  </a:lnTo>
                  <a:lnTo>
                    <a:pt x="228" y="4"/>
                  </a:lnTo>
                  <a:lnTo>
                    <a:pt x="226" y="4"/>
                  </a:lnTo>
                  <a:lnTo>
                    <a:pt x="218" y="4"/>
                  </a:lnTo>
                  <a:lnTo>
                    <a:pt x="218" y="4"/>
                  </a:lnTo>
                  <a:lnTo>
                    <a:pt x="216" y="4"/>
                  </a:lnTo>
                  <a:lnTo>
                    <a:pt x="214" y="6"/>
                  </a:lnTo>
                  <a:lnTo>
                    <a:pt x="214" y="6"/>
                  </a:lnTo>
                  <a:lnTo>
                    <a:pt x="210" y="6"/>
                  </a:lnTo>
                  <a:lnTo>
                    <a:pt x="208" y="8"/>
                  </a:lnTo>
                  <a:lnTo>
                    <a:pt x="208" y="8"/>
                  </a:lnTo>
                  <a:lnTo>
                    <a:pt x="214" y="14"/>
                  </a:lnTo>
                  <a:lnTo>
                    <a:pt x="214" y="14"/>
                  </a:lnTo>
                  <a:lnTo>
                    <a:pt x="214" y="14"/>
                  </a:lnTo>
                  <a:lnTo>
                    <a:pt x="214" y="18"/>
                  </a:lnTo>
                  <a:lnTo>
                    <a:pt x="214" y="18"/>
                  </a:lnTo>
                  <a:lnTo>
                    <a:pt x="208" y="16"/>
                  </a:lnTo>
                  <a:lnTo>
                    <a:pt x="202" y="14"/>
                  </a:lnTo>
                  <a:lnTo>
                    <a:pt x="202" y="14"/>
                  </a:lnTo>
                  <a:lnTo>
                    <a:pt x="188" y="12"/>
                  </a:lnTo>
                  <a:lnTo>
                    <a:pt x="176" y="12"/>
                  </a:lnTo>
                  <a:lnTo>
                    <a:pt x="176" y="12"/>
                  </a:lnTo>
                  <a:lnTo>
                    <a:pt x="172" y="12"/>
                  </a:lnTo>
                  <a:lnTo>
                    <a:pt x="172" y="14"/>
                  </a:lnTo>
                  <a:lnTo>
                    <a:pt x="176" y="14"/>
                  </a:lnTo>
                  <a:lnTo>
                    <a:pt x="176" y="14"/>
                  </a:lnTo>
                  <a:lnTo>
                    <a:pt x="174" y="16"/>
                  </a:lnTo>
                  <a:lnTo>
                    <a:pt x="170" y="18"/>
                  </a:lnTo>
                  <a:lnTo>
                    <a:pt x="166" y="16"/>
                  </a:lnTo>
                  <a:lnTo>
                    <a:pt x="166" y="16"/>
                  </a:lnTo>
                  <a:lnTo>
                    <a:pt x="158" y="14"/>
                  </a:lnTo>
                  <a:lnTo>
                    <a:pt x="154" y="14"/>
                  </a:lnTo>
                  <a:lnTo>
                    <a:pt x="152" y="16"/>
                  </a:lnTo>
                  <a:lnTo>
                    <a:pt x="152" y="16"/>
                  </a:lnTo>
                  <a:lnTo>
                    <a:pt x="142" y="14"/>
                  </a:lnTo>
                  <a:lnTo>
                    <a:pt x="132" y="14"/>
                  </a:lnTo>
                  <a:lnTo>
                    <a:pt x="122" y="14"/>
                  </a:lnTo>
                  <a:lnTo>
                    <a:pt x="112" y="20"/>
                  </a:lnTo>
                  <a:lnTo>
                    <a:pt x="112" y="20"/>
                  </a:lnTo>
                  <a:lnTo>
                    <a:pt x="110" y="20"/>
                  </a:lnTo>
                  <a:lnTo>
                    <a:pt x="110" y="20"/>
                  </a:lnTo>
                  <a:lnTo>
                    <a:pt x="100" y="16"/>
                  </a:lnTo>
                  <a:lnTo>
                    <a:pt x="94" y="18"/>
                  </a:lnTo>
                  <a:lnTo>
                    <a:pt x="92" y="20"/>
                  </a:lnTo>
                  <a:lnTo>
                    <a:pt x="92" y="24"/>
                  </a:lnTo>
                  <a:lnTo>
                    <a:pt x="92" y="24"/>
                  </a:lnTo>
                  <a:lnTo>
                    <a:pt x="90" y="26"/>
                  </a:lnTo>
                  <a:lnTo>
                    <a:pt x="88" y="26"/>
                  </a:lnTo>
                  <a:lnTo>
                    <a:pt x="84" y="26"/>
                  </a:lnTo>
                  <a:lnTo>
                    <a:pt x="84" y="26"/>
                  </a:lnTo>
                  <a:lnTo>
                    <a:pt x="74" y="26"/>
                  </a:lnTo>
                  <a:lnTo>
                    <a:pt x="64" y="28"/>
                  </a:lnTo>
                  <a:lnTo>
                    <a:pt x="44" y="34"/>
                  </a:lnTo>
                  <a:lnTo>
                    <a:pt x="44" y="34"/>
                  </a:lnTo>
                  <a:lnTo>
                    <a:pt x="52" y="36"/>
                  </a:lnTo>
                  <a:lnTo>
                    <a:pt x="52" y="36"/>
                  </a:lnTo>
                  <a:lnTo>
                    <a:pt x="58" y="36"/>
                  </a:lnTo>
                  <a:lnTo>
                    <a:pt x="60" y="36"/>
                  </a:lnTo>
                  <a:lnTo>
                    <a:pt x="62" y="40"/>
                  </a:lnTo>
                  <a:lnTo>
                    <a:pt x="62" y="40"/>
                  </a:lnTo>
                  <a:lnTo>
                    <a:pt x="60" y="44"/>
                  </a:lnTo>
                  <a:lnTo>
                    <a:pt x="58" y="44"/>
                  </a:lnTo>
                  <a:lnTo>
                    <a:pt x="50" y="46"/>
                  </a:lnTo>
                  <a:lnTo>
                    <a:pt x="50" y="46"/>
                  </a:lnTo>
                  <a:lnTo>
                    <a:pt x="46" y="46"/>
                  </a:lnTo>
                  <a:lnTo>
                    <a:pt x="46" y="46"/>
                  </a:lnTo>
                  <a:lnTo>
                    <a:pt x="2" y="54"/>
                  </a:lnTo>
                  <a:lnTo>
                    <a:pt x="2" y="54"/>
                  </a:lnTo>
                  <a:lnTo>
                    <a:pt x="0" y="56"/>
                  </a:lnTo>
                  <a:lnTo>
                    <a:pt x="0" y="56"/>
                  </a:lnTo>
                  <a:lnTo>
                    <a:pt x="30" y="64"/>
                  </a:lnTo>
                  <a:lnTo>
                    <a:pt x="30" y="64"/>
                  </a:lnTo>
                  <a:lnTo>
                    <a:pt x="30" y="66"/>
                  </a:lnTo>
                  <a:lnTo>
                    <a:pt x="30" y="66"/>
                  </a:lnTo>
                  <a:lnTo>
                    <a:pt x="22" y="66"/>
                  </a:lnTo>
                  <a:lnTo>
                    <a:pt x="18" y="66"/>
                  </a:lnTo>
                  <a:lnTo>
                    <a:pt x="14" y="68"/>
                  </a:lnTo>
                  <a:lnTo>
                    <a:pt x="14" y="68"/>
                  </a:lnTo>
                  <a:lnTo>
                    <a:pt x="16" y="70"/>
                  </a:lnTo>
                  <a:lnTo>
                    <a:pt x="20" y="70"/>
                  </a:lnTo>
                  <a:lnTo>
                    <a:pt x="24" y="70"/>
                  </a:lnTo>
                  <a:lnTo>
                    <a:pt x="24" y="70"/>
                  </a:lnTo>
                  <a:lnTo>
                    <a:pt x="32" y="76"/>
                  </a:lnTo>
                  <a:lnTo>
                    <a:pt x="36" y="78"/>
                  </a:lnTo>
                  <a:lnTo>
                    <a:pt x="40" y="78"/>
                  </a:lnTo>
                  <a:lnTo>
                    <a:pt x="40" y="78"/>
                  </a:lnTo>
                  <a:lnTo>
                    <a:pt x="48" y="76"/>
                  </a:lnTo>
                  <a:lnTo>
                    <a:pt x="56" y="76"/>
                  </a:lnTo>
                  <a:lnTo>
                    <a:pt x="72" y="76"/>
                  </a:lnTo>
                  <a:lnTo>
                    <a:pt x="72" y="76"/>
                  </a:lnTo>
                  <a:lnTo>
                    <a:pt x="86" y="76"/>
                  </a:lnTo>
                  <a:lnTo>
                    <a:pt x="100" y="78"/>
                  </a:lnTo>
                  <a:lnTo>
                    <a:pt x="114" y="84"/>
                  </a:lnTo>
                  <a:lnTo>
                    <a:pt x="126" y="92"/>
                  </a:lnTo>
                  <a:lnTo>
                    <a:pt x="126" y="92"/>
                  </a:lnTo>
                  <a:lnTo>
                    <a:pt x="134" y="100"/>
                  </a:lnTo>
                  <a:lnTo>
                    <a:pt x="138" y="108"/>
                  </a:lnTo>
                  <a:lnTo>
                    <a:pt x="138" y="116"/>
                  </a:lnTo>
                  <a:lnTo>
                    <a:pt x="134" y="124"/>
                  </a:lnTo>
                  <a:lnTo>
                    <a:pt x="134" y="124"/>
                  </a:lnTo>
                  <a:lnTo>
                    <a:pt x="138" y="126"/>
                  </a:lnTo>
                  <a:lnTo>
                    <a:pt x="142" y="126"/>
                  </a:lnTo>
                  <a:lnTo>
                    <a:pt x="146" y="126"/>
                  </a:lnTo>
                  <a:lnTo>
                    <a:pt x="150" y="122"/>
                  </a:lnTo>
                  <a:lnTo>
                    <a:pt x="150" y="122"/>
                  </a:lnTo>
                  <a:lnTo>
                    <a:pt x="156" y="122"/>
                  </a:lnTo>
                  <a:lnTo>
                    <a:pt x="156" y="122"/>
                  </a:lnTo>
                  <a:lnTo>
                    <a:pt x="160" y="126"/>
                  </a:lnTo>
                  <a:lnTo>
                    <a:pt x="164" y="128"/>
                  </a:lnTo>
                  <a:lnTo>
                    <a:pt x="170" y="132"/>
                  </a:lnTo>
                  <a:lnTo>
                    <a:pt x="172" y="136"/>
                  </a:lnTo>
                  <a:lnTo>
                    <a:pt x="172" y="136"/>
                  </a:lnTo>
                  <a:lnTo>
                    <a:pt x="168" y="138"/>
                  </a:lnTo>
                  <a:lnTo>
                    <a:pt x="164" y="136"/>
                  </a:lnTo>
                  <a:lnTo>
                    <a:pt x="162" y="136"/>
                  </a:lnTo>
                  <a:lnTo>
                    <a:pt x="158" y="134"/>
                  </a:lnTo>
                  <a:lnTo>
                    <a:pt x="158" y="134"/>
                  </a:lnTo>
                  <a:lnTo>
                    <a:pt x="154" y="132"/>
                  </a:lnTo>
                  <a:lnTo>
                    <a:pt x="154" y="132"/>
                  </a:lnTo>
                  <a:lnTo>
                    <a:pt x="148" y="132"/>
                  </a:lnTo>
                  <a:lnTo>
                    <a:pt x="144" y="134"/>
                  </a:lnTo>
                  <a:lnTo>
                    <a:pt x="142" y="138"/>
                  </a:lnTo>
                  <a:lnTo>
                    <a:pt x="142" y="142"/>
                  </a:lnTo>
                  <a:lnTo>
                    <a:pt x="142" y="142"/>
                  </a:lnTo>
                  <a:lnTo>
                    <a:pt x="142" y="144"/>
                  </a:lnTo>
                  <a:lnTo>
                    <a:pt x="146" y="146"/>
                  </a:lnTo>
                  <a:lnTo>
                    <a:pt x="152" y="148"/>
                  </a:lnTo>
                  <a:lnTo>
                    <a:pt x="152" y="148"/>
                  </a:lnTo>
                  <a:lnTo>
                    <a:pt x="158" y="148"/>
                  </a:lnTo>
                  <a:lnTo>
                    <a:pt x="162" y="144"/>
                  </a:lnTo>
                  <a:lnTo>
                    <a:pt x="162" y="144"/>
                  </a:lnTo>
                  <a:lnTo>
                    <a:pt x="170" y="142"/>
                  </a:lnTo>
                  <a:lnTo>
                    <a:pt x="170" y="142"/>
                  </a:lnTo>
                  <a:lnTo>
                    <a:pt x="172" y="144"/>
                  </a:lnTo>
                  <a:lnTo>
                    <a:pt x="172" y="144"/>
                  </a:lnTo>
                  <a:lnTo>
                    <a:pt x="170" y="156"/>
                  </a:lnTo>
                  <a:lnTo>
                    <a:pt x="170" y="156"/>
                  </a:lnTo>
                  <a:lnTo>
                    <a:pt x="170" y="160"/>
                  </a:lnTo>
                  <a:lnTo>
                    <a:pt x="170" y="160"/>
                  </a:lnTo>
                  <a:lnTo>
                    <a:pt x="164" y="162"/>
                  </a:lnTo>
                  <a:lnTo>
                    <a:pt x="164" y="162"/>
                  </a:lnTo>
                  <a:lnTo>
                    <a:pt x="160" y="158"/>
                  </a:lnTo>
                  <a:lnTo>
                    <a:pt x="156" y="158"/>
                  </a:lnTo>
                  <a:lnTo>
                    <a:pt x="152" y="162"/>
                  </a:lnTo>
                  <a:lnTo>
                    <a:pt x="150" y="168"/>
                  </a:lnTo>
                  <a:lnTo>
                    <a:pt x="150" y="168"/>
                  </a:lnTo>
                  <a:lnTo>
                    <a:pt x="150" y="170"/>
                  </a:lnTo>
                  <a:lnTo>
                    <a:pt x="152" y="172"/>
                  </a:lnTo>
                  <a:lnTo>
                    <a:pt x="154" y="174"/>
                  </a:lnTo>
                  <a:lnTo>
                    <a:pt x="156" y="176"/>
                  </a:lnTo>
                  <a:lnTo>
                    <a:pt x="156" y="176"/>
                  </a:lnTo>
                  <a:lnTo>
                    <a:pt x="152" y="176"/>
                  </a:lnTo>
                  <a:lnTo>
                    <a:pt x="150" y="178"/>
                  </a:lnTo>
                  <a:lnTo>
                    <a:pt x="152" y="180"/>
                  </a:lnTo>
                  <a:lnTo>
                    <a:pt x="152" y="180"/>
                  </a:lnTo>
                  <a:lnTo>
                    <a:pt x="156" y="186"/>
                  </a:lnTo>
                  <a:lnTo>
                    <a:pt x="162" y="190"/>
                  </a:lnTo>
                  <a:lnTo>
                    <a:pt x="162" y="190"/>
                  </a:lnTo>
                  <a:lnTo>
                    <a:pt x="162" y="194"/>
                  </a:lnTo>
                  <a:lnTo>
                    <a:pt x="164" y="196"/>
                  </a:lnTo>
                  <a:lnTo>
                    <a:pt x="166" y="198"/>
                  </a:lnTo>
                  <a:lnTo>
                    <a:pt x="170" y="196"/>
                  </a:lnTo>
                  <a:lnTo>
                    <a:pt x="170" y="196"/>
                  </a:lnTo>
                  <a:lnTo>
                    <a:pt x="174" y="194"/>
                  </a:lnTo>
                  <a:lnTo>
                    <a:pt x="174" y="194"/>
                  </a:lnTo>
                  <a:lnTo>
                    <a:pt x="176" y="196"/>
                  </a:lnTo>
                  <a:lnTo>
                    <a:pt x="176" y="196"/>
                  </a:lnTo>
                  <a:lnTo>
                    <a:pt x="172" y="198"/>
                  </a:lnTo>
                  <a:lnTo>
                    <a:pt x="170" y="202"/>
                  </a:lnTo>
                  <a:lnTo>
                    <a:pt x="170" y="202"/>
                  </a:lnTo>
                  <a:lnTo>
                    <a:pt x="172" y="208"/>
                  </a:lnTo>
                  <a:lnTo>
                    <a:pt x="176" y="216"/>
                  </a:lnTo>
                  <a:lnTo>
                    <a:pt x="182" y="224"/>
                  </a:lnTo>
                  <a:lnTo>
                    <a:pt x="192" y="232"/>
                  </a:lnTo>
                  <a:lnTo>
                    <a:pt x="192" y="232"/>
                  </a:lnTo>
                  <a:lnTo>
                    <a:pt x="196" y="236"/>
                  </a:lnTo>
                  <a:lnTo>
                    <a:pt x="202" y="236"/>
                  </a:lnTo>
                  <a:lnTo>
                    <a:pt x="202" y="236"/>
                  </a:lnTo>
                  <a:lnTo>
                    <a:pt x="206" y="234"/>
                  </a:lnTo>
                  <a:lnTo>
                    <a:pt x="208" y="234"/>
                  </a:lnTo>
                  <a:lnTo>
                    <a:pt x="214" y="238"/>
                  </a:lnTo>
                  <a:lnTo>
                    <a:pt x="214" y="238"/>
                  </a:lnTo>
                  <a:lnTo>
                    <a:pt x="218" y="242"/>
                  </a:lnTo>
                  <a:lnTo>
                    <a:pt x="218" y="242"/>
                  </a:lnTo>
                  <a:lnTo>
                    <a:pt x="220" y="244"/>
                  </a:lnTo>
                  <a:lnTo>
                    <a:pt x="220" y="244"/>
                  </a:lnTo>
                  <a:lnTo>
                    <a:pt x="226" y="242"/>
                  </a:lnTo>
                  <a:lnTo>
                    <a:pt x="232" y="236"/>
                  </a:lnTo>
                  <a:lnTo>
                    <a:pt x="236" y="230"/>
                  </a:lnTo>
                  <a:lnTo>
                    <a:pt x="236" y="222"/>
                  </a:lnTo>
                  <a:lnTo>
                    <a:pt x="236" y="222"/>
                  </a:lnTo>
                  <a:lnTo>
                    <a:pt x="236" y="220"/>
                  </a:lnTo>
                  <a:lnTo>
                    <a:pt x="236" y="216"/>
                  </a:lnTo>
                  <a:lnTo>
                    <a:pt x="240" y="214"/>
                  </a:lnTo>
                  <a:lnTo>
                    <a:pt x="240" y="214"/>
                  </a:lnTo>
                  <a:lnTo>
                    <a:pt x="246" y="210"/>
                  </a:lnTo>
                  <a:lnTo>
                    <a:pt x="248" y="206"/>
                  </a:lnTo>
                  <a:lnTo>
                    <a:pt x="250" y="204"/>
                  </a:lnTo>
                  <a:lnTo>
                    <a:pt x="250" y="204"/>
                  </a:lnTo>
                  <a:lnTo>
                    <a:pt x="250" y="198"/>
                  </a:lnTo>
                  <a:lnTo>
                    <a:pt x="252" y="192"/>
                  </a:lnTo>
                  <a:lnTo>
                    <a:pt x="256" y="188"/>
                  </a:lnTo>
                  <a:lnTo>
                    <a:pt x="260" y="188"/>
                  </a:lnTo>
                  <a:lnTo>
                    <a:pt x="260" y="188"/>
                  </a:lnTo>
                  <a:lnTo>
                    <a:pt x="264" y="186"/>
                  </a:lnTo>
                  <a:lnTo>
                    <a:pt x="268" y="184"/>
                  </a:lnTo>
                  <a:lnTo>
                    <a:pt x="272" y="182"/>
                  </a:lnTo>
                  <a:lnTo>
                    <a:pt x="272" y="182"/>
                  </a:lnTo>
                  <a:lnTo>
                    <a:pt x="274" y="186"/>
                  </a:lnTo>
                  <a:lnTo>
                    <a:pt x="276" y="186"/>
                  </a:lnTo>
                  <a:lnTo>
                    <a:pt x="280" y="182"/>
                  </a:lnTo>
                  <a:lnTo>
                    <a:pt x="280" y="182"/>
                  </a:lnTo>
                  <a:lnTo>
                    <a:pt x="280" y="182"/>
                  </a:lnTo>
                  <a:lnTo>
                    <a:pt x="280" y="182"/>
                  </a:lnTo>
                  <a:lnTo>
                    <a:pt x="288" y="182"/>
                  </a:lnTo>
                  <a:lnTo>
                    <a:pt x="294" y="178"/>
                  </a:lnTo>
                  <a:lnTo>
                    <a:pt x="302" y="174"/>
                  </a:lnTo>
                  <a:lnTo>
                    <a:pt x="306" y="168"/>
                  </a:lnTo>
                  <a:lnTo>
                    <a:pt x="306" y="168"/>
                  </a:lnTo>
                  <a:lnTo>
                    <a:pt x="314" y="162"/>
                  </a:lnTo>
                  <a:lnTo>
                    <a:pt x="322" y="160"/>
                  </a:lnTo>
                  <a:lnTo>
                    <a:pt x="322" y="160"/>
                  </a:lnTo>
                  <a:lnTo>
                    <a:pt x="340" y="158"/>
                  </a:lnTo>
                  <a:lnTo>
                    <a:pt x="358" y="154"/>
                  </a:lnTo>
                  <a:lnTo>
                    <a:pt x="374" y="148"/>
                  </a:lnTo>
                  <a:lnTo>
                    <a:pt x="390" y="140"/>
                  </a:lnTo>
                  <a:lnTo>
                    <a:pt x="390" y="140"/>
                  </a:lnTo>
                  <a:lnTo>
                    <a:pt x="382" y="140"/>
                  </a:lnTo>
                  <a:lnTo>
                    <a:pt x="376" y="138"/>
                  </a:lnTo>
                  <a:lnTo>
                    <a:pt x="370" y="138"/>
                  </a:lnTo>
                  <a:lnTo>
                    <a:pt x="362" y="140"/>
                  </a:lnTo>
                  <a:lnTo>
                    <a:pt x="362" y="14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 name="Freeform 71"/>
            <p:cNvSpPr>
              <a:spLocks noEditPoints="1"/>
            </p:cNvSpPr>
            <p:nvPr/>
          </p:nvSpPr>
          <p:spPr bwMode="auto">
            <a:xfrm>
              <a:off x="6254750" y="279400"/>
              <a:ext cx="2559050" cy="1851025"/>
            </a:xfrm>
            <a:custGeom>
              <a:avLst/>
              <a:gdLst/>
              <a:ahLst/>
              <a:cxnLst>
                <a:cxn ang="0">
                  <a:pos x="1460" y="92"/>
                </a:cxn>
                <a:cxn ang="0">
                  <a:pos x="1272" y="54"/>
                </a:cxn>
                <a:cxn ang="0">
                  <a:pos x="1188" y="64"/>
                </a:cxn>
                <a:cxn ang="0">
                  <a:pos x="1078" y="48"/>
                </a:cxn>
                <a:cxn ang="0">
                  <a:pos x="1000" y="10"/>
                </a:cxn>
                <a:cxn ang="0">
                  <a:pos x="804" y="38"/>
                </a:cxn>
                <a:cxn ang="0">
                  <a:pos x="722" y="62"/>
                </a:cxn>
                <a:cxn ang="0">
                  <a:pos x="726" y="90"/>
                </a:cxn>
                <a:cxn ang="0">
                  <a:pos x="684" y="48"/>
                </a:cxn>
                <a:cxn ang="0">
                  <a:pos x="604" y="84"/>
                </a:cxn>
                <a:cxn ang="0">
                  <a:pos x="496" y="98"/>
                </a:cxn>
                <a:cxn ang="0">
                  <a:pos x="426" y="138"/>
                </a:cxn>
                <a:cxn ang="0">
                  <a:pos x="384" y="82"/>
                </a:cxn>
                <a:cxn ang="0">
                  <a:pos x="272" y="90"/>
                </a:cxn>
                <a:cxn ang="0">
                  <a:pos x="184" y="158"/>
                </a:cxn>
                <a:cxn ang="0">
                  <a:pos x="216" y="188"/>
                </a:cxn>
                <a:cxn ang="0">
                  <a:pos x="278" y="178"/>
                </a:cxn>
                <a:cxn ang="0">
                  <a:pos x="358" y="182"/>
                </a:cxn>
                <a:cxn ang="0">
                  <a:pos x="226" y="240"/>
                </a:cxn>
                <a:cxn ang="0">
                  <a:pos x="162" y="270"/>
                </a:cxn>
                <a:cxn ang="0">
                  <a:pos x="118" y="356"/>
                </a:cxn>
                <a:cxn ang="0">
                  <a:pos x="98" y="426"/>
                </a:cxn>
                <a:cxn ang="0">
                  <a:pos x="224" y="368"/>
                </a:cxn>
                <a:cxn ang="0">
                  <a:pos x="244" y="336"/>
                </a:cxn>
                <a:cxn ang="0">
                  <a:pos x="318" y="412"/>
                </a:cxn>
                <a:cxn ang="0">
                  <a:pos x="380" y="322"/>
                </a:cxn>
                <a:cxn ang="0">
                  <a:pos x="432" y="324"/>
                </a:cxn>
                <a:cxn ang="0">
                  <a:pos x="340" y="388"/>
                </a:cxn>
                <a:cxn ang="0">
                  <a:pos x="414" y="428"/>
                </a:cxn>
                <a:cxn ang="0">
                  <a:pos x="280" y="492"/>
                </a:cxn>
                <a:cxn ang="0">
                  <a:pos x="172" y="424"/>
                </a:cxn>
                <a:cxn ang="0">
                  <a:pos x="2" y="580"/>
                </a:cxn>
                <a:cxn ang="0">
                  <a:pos x="96" y="752"/>
                </a:cxn>
                <a:cxn ang="0">
                  <a:pos x="214" y="836"/>
                </a:cxn>
                <a:cxn ang="0">
                  <a:pos x="280" y="1162"/>
                </a:cxn>
                <a:cxn ang="0">
                  <a:pos x="404" y="1018"/>
                </a:cxn>
                <a:cxn ang="0">
                  <a:pos x="532" y="682"/>
                </a:cxn>
                <a:cxn ang="0">
                  <a:pos x="422" y="582"/>
                </a:cxn>
                <a:cxn ang="0">
                  <a:pos x="438" y="574"/>
                </a:cxn>
                <a:cxn ang="0">
                  <a:pos x="590" y="592"/>
                </a:cxn>
                <a:cxn ang="0">
                  <a:pos x="516" y="520"/>
                </a:cxn>
                <a:cxn ang="0">
                  <a:pos x="630" y="544"/>
                </a:cxn>
                <a:cxn ang="0">
                  <a:pos x="732" y="712"/>
                </a:cxn>
                <a:cxn ang="0">
                  <a:pos x="840" y="574"/>
                </a:cxn>
                <a:cxn ang="0">
                  <a:pos x="902" y="710"/>
                </a:cxn>
                <a:cxn ang="0">
                  <a:pos x="912" y="684"/>
                </a:cxn>
                <a:cxn ang="0">
                  <a:pos x="966" y="592"/>
                </a:cxn>
                <a:cxn ang="0">
                  <a:pos x="1084" y="498"/>
                </a:cxn>
                <a:cxn ang="0">
                  <a:pos x="1052" y="408"/>
                </a:cxn>
                <a:cxn ang="0">
                  <a:pos x="1112" y="400"/>
                </a:cxn>
                <a:cxn ang="0">
                  <a:pos x="1154" y="362"/>
                </a:cxn>
                <a:cxn ang="0">
                  <a:pos x="1200" y="242"/>
                </a:cxn>
                <a:cxn ang="0">
                  <a:pos x="1374" y="164"/>
                </a:cxn>
                <a:cxn ang="0">
                  <a:pos x="1366" y="270"/>
                </a:cxn>
                <a:cxn ang="0">
                  <a:pos x="1398" y="200"/>
                </a:cxn>
                <a:cxn ang="0">
                  <a:pos x="1518" y="134"/>
                </a:cxn>
                <a:cxn ang="0">
                  <a:pos x="1612" y="118"/>
                </a:cxn>
                <a:cxn ang="0">
                  <a:pos x="372" y="178"/>
                </a:cxn>
                <a:cxn ang="0">
                  <a:pos x="416" y="172"/>
                </a:cxn>
                <a:cxn ang="0">
                  <a:pos x="516" y="238"/>
                </a:cxn>
                <a:cxn ang="0">
                  <a:pos x="500" y="346"/>
                </a:cxn>
                <a:cxn ang="0">
                  <a:pos x="550" y="370"/>
                </a:cxn>
                <a:cxn ang="0">
                  <a:pos x="604" y="354"/>
                </a:cxn>
              </a:cxnLst>
              <a:rect l="0" t="0" r="r" b="b"/>
              <a:pathLst>
                <a:path w="1612" h="1166">
                  <a:moveTo>
                    <a:pt x="1612" y="118"/>
                  </a:moveTo>
                  <a:lnTo>
                    <a:pt x="1612" y="118"/>
                  </a:lnTo>
                  <a:lnTo>
                    <a:pt x="1608" y="114"/>
                  </a:lnTo>
                  <a:lnTo>
                    <a:pt x="1600" y="112"/>
                  </a:lnTo>
                  <a:lnTo>
                    <a:pt x="1592" y="110"/>
                  </a:lnTo>
                  <a:lnTo>
                    <a:pt x="1586" y="110"/>
                  </a:lnTo>
                  <a:lnTo>
                    <a:pt x="1586" y="110"/>
                  </a:lnTo>
                  <a:lnTo>
                    <a:pt x="1586" y="112"/>
                  </a:lnTo>
                  <a:lnTo>
                    <a:pt x="1586" y="114"/>
                  </a:lnTo>
                  <a:lnTo>
                    <a:pt x="1586" y="116"/>
                  </a:lnTo>
                  <a:lnTo>
                    <a:pt x="1582" y="116"/>
                  </a:lnTo>
                  <a:lnTo>
                    <a:pt x="1582" y="116"/>
                  </a:lnTo>
                  <a:lnTo>
                    <a:pt x="1580" y="114"/>
                  </a:lnTo>
                  <a:lnTo>
                    <a:pt x="1578" y="112"/>
                  </a:lnTo>
                  <a:lnTo>
                    <a:pt x="1578" y="108"/>
                  </a:lnTo>
                  <a:lnTo>
                    <a:pt x="1578" y="108"/>
                  </a:lnTo>
                  <a:lnTo>
                    <a:pt x="1574" y="104"/>
                  </a:lnTo>
                  <a:lnTo>
                    <a:pt x="1570" y="102"/>
                  </a:lnTo>
                  <a:lnTo>
                    <a:pt x="1570" y="102"/>
                  </a:lnTo>
                  <a:lnTo>
                    <a:pt x="1546" y="92"/>
                  </a:lnTo>
                  <a:lnTo>
                    <a:pt x="1522" y="84"/>
                  </a:lnTo>
                  <a:lnTo>
                    <a:pt x="1496" y="80"/>
                  </a:lnTo>
                  <a:lnTo>
                    <a:pt x="1470" y="78"/>
                  </a:lnTo>
                  <a:lnTo>
                    <a:pt x="1470" y="78"/>
                  </a:lnTo>
                  <a:lnTo>
                    <a:pt x="1466" y="78"/>
                  </a:lnTo>
                  <a:lnTo>
                    <a:pt x="1464" y="80"/>
                  </a:lnTo>
                  <a:lnTo>
                    <a:pt x="1466" y="84"/>
                  </a:lnTo>
                  <a:lnTo>
                    <a:pt x="1466" y="84"/>
                  </a:lnTo>
                  <a:lnTo>
                    <a:pt x="1468" y="86"/>
                  </a:lnTo>
                  <a:lnTo>
                    <a:pt x="1468" y="88"/>
                  </a:lnTo>
                  <a:lnTo>
                    <a:pt x="1466" y="90"/>
                  </a:lnTo>
                  <a:lnTo>
                    <a:pt x="1466" y="90"/>
                  </a:lnTo>
                  <a:lnTo>
                    <a:pt x="1462" y="92"/>
                  </a:lnTo>
                  <a:lnTo>
                    <a:pt x="1460" y="92"/>
                  </a:lnTo>
                  <a:lnTo>
                    <a:pt x="1458" y="92"/>
                  </a:lnTo>
                  <a:lnTo>
                    <a:pt x="1458" y="92"/>
                  </a:lnTo>
                  <a:lnTo>
                    <a:pt x="1450" y="86"/>
                  </a:lnTo>
                  <a:lnTo>
                    <a:pt x="1442" y="84"/>
                  </a:lnTo>
                  <a:lnTo>
                    <a:pt x="1426" y="84"/>
                  </a:lnTo>
                  <a:lnTo>
                    <a:pt x="1426" y="84"/>
                  </a:lnTo>
                  <a:lnTo>
                    <a:pt x="1412" y="82"/>
                  </a:lnTo>
                  <a:lnTo>
                    <a:pt x="1404" y="82"/>
                  </a:lnTo>
                  <a:lnTo>
                    <a:pt x="1398" y="84"/>
                  </a:lnTo>
                  <a:lnTo>
                    <a:pt x="1398" y="84"/>
                  </a:lnTo>
                  <a:lnTo>
                    <a:pt x="1392" y="86"/>
                  </a:lnTo>
                  <a:lnTo>
                    <a:pt x="1388" y="84"/>
                  </a:lnTo>
                  <a:lnTo>
                    <a:pt x="1382" y="82"/>
                  </a:lnTo>
                  <a:lnTo>
                    <a:pt x="1382" y="78"/>
                  </a:lnTo>
                  <a:lnTo>
                    <a:pt x="1382" y="78"/>
                  </a:lnTo>
                  <a:lnTo>
                    <a:pt x="1380" y="74"/>
                  </a:lnTo>
                  <a:lnTo>
                    <a:pt x="1378" y="72"/>
                  </a:lnTo>
                  <a:lnTo>
                    <a:pt x="1372" y="70"/>
                  </a:lnTo>
                  <a:lnTo>
                    <a:pt x="1372" y="70"/>
                  </a:lnTo>
                  <a:lnTo>
                    <a:pt x="1358" y="68"/>
                  </a:lnTo>
                  <a:lnTo>
                    <a:pt x="1344" y="68"/>
                  </a:lnTo>
                  <a:lnTo>
                    <a:pt x="1344" y="68"/>
                  </a:lnTo>
                  <a:lnTo>
                    <a:pt x="1334" y="70"/>
                  </a:lnTo>
                  <a:lnTo>
                    <a:pt x="1324" y="70"/>
                  </a:lnTo>
                  <a:lnTo>
                    <a:pt x="1304" y="62"/>
                  </a:lnTo>
                  <a:lnTo>
                    <a:pt x="1304" y="62"/>
                  </a:lnTo>
                  <a:lnTo>
                    <a:pt x="1302" y="62"/>
                  </a:lnTo>
                  <a:lnTo>
                    <a:pt x="1302" y="58"/>
                  </a:lnTo>
                  <a:lnTo>
                    <a:pt x="1302" y="56"/>
                  </a:lnTo>
                  <a:lnTo>
                    <a:pt x="1298" y="56"/>
                  </a:lnTo>
                  <a:lnTo>
                    <a:pt x="1298" y="56"/>
                  </a:lnTo>
                  <a:lnTo>
                    <a:pt x="1286" y="56"/>
                  </a:lnTo>
                  <a:lnTo>
                    <a:pt x="1278" y="56"/>
                  </a:lnTo>
                  <a:lnTo>
                    <a:pt x="1272" y="54"/>
                  </a:lnTo>
                  <a:lnTo>
                    <a:pt x="1272" y="54"/>
                  </a:lnTo>
                  <a:lnTo>
                    <a:pt x="1274" y="56"/>
                  </a:lnTo>
                  <a:lnTo>
                    <a:pt x="1274" y="60"/>
                  </a:lnTo>
                  <a:lnTo>
                    <a:pt x="1274" y="60"/>
                  </a:lnTo>
                  <a:lnTo>
                    <a:pt x="1274" y="60"/>
                  </a:lnTo>
                  <a:lnTo>
                    <a:pt x="1272" y="62"/>
                  </a:lnTo>
                  <a:lnTo>
                    <a:pt x="1266" y="62"/>
                  </a:lnTo>
                  <a:lnTo>
                    <a:pt x="1266" y="62"/>
                  </a:lnTo>
                  <a:lnTo>
                    <a:pt x="1268" y="58"/>
                  </a:lnTo>
                  <a:lnTo>
                    <a:pt x="1266" y="56"/>
                  </a:lnTo>
                  <a:lnTo>
                    <a:pt x="1262" y="54"/>
                  </a:lnTo>
                  <a:lnTo>
                    <a:pt x="1262" y="54"/>
                  </a:lnTo>
                  <a:lnTo>
                    <a:pt x="1258" y="52"/>
                  </a:lnTo>
                  <a:lnTo>
                    <a:pt x="1258" y="52"/>
                  </a:lnTo>
                  <a:lnTo>
                    <a:pt x="1246" y="52"/>
                  </a:lnTo>
                  <a:lnTo>
                    <a:pt x="1246" y="52"/>
                  </a:lnTo>
                  <a:lnTo>
                    <a:pt x="1238" y="50"/>
                  </a:lnTo>
                  <a:lnTo>
                    <a:pt x="1238" y="50"/>
                  </a:lnTo>
                  <a:lnTo>
                    <a:pt x="1222" y="56"/>
                  </a:lnTo>
                  <a:lnTo>
                    <a:pt x="1222" y="56"/>
                  </a:lnTo>
                  <a:lnTo>
                    <a:pt x="1224" y="58"/>
                  </a:lnTo>
                  <a:lnTo>
                    <a:pt x="1224" y="62"/>
                  </a:lnTo>
                  <a:lnTo>
                    <a:pt x="1224" y="62"/>
                  </a:lnTo>
                  <a:lnTo>
                    <a:pt x="1222" y="64"/>
                  </a:lnTo>
                  <a:lnTo>
                    <a:pt x="1220" y="64"/>
                  </a:lnTo>
                  <a:lnTo>
                    <a:pt x="1216" y="64"/>
                  </a:lnTo>
                  <a:lnTo>
                    <a:pt x="1216" y="64"/>
                  </a:lnTo>
                  <a:lnTo>
                    <a:pt x="1210" y="66"/>
                  </a:lnTo>
                  <a:lnTo>
                    <a:pt x="1206" y="64"/>
                  </a:lnTo>
                  <a:lnTo>
                    <a:pt x="1202" y="64"/>
                  </a:lnTo>
                  <a:lnTo>
                    <a:pt x="1198" y="64"/>
                  </a:lnTo>
                  <a:lnTo>
                    <a:pt x="1198" y="64"/>
                  </a:lnTo>
                  <a:lnTo>
                    <a:pt x="1192" y="64"/>
                  </a:lnTo>
                  <a:lnTo>
                    <a:pt x="1188" y="64"/>
                  </a:lnTo>
                  <a:lnTo>
                    <a:pt x="1178" y="62"/>
                  </a:lnTo>
                  <a:lnTo>
                    <a:pt x="1172" y="62"/>
                  </a:lnTo>
                  <a:lnTo>
                    <a:pt x="1168" y="64"/>
                  </a:lnTo>
                  <a:lnTo>
                    <a:pt x="1164" y="66"/>
                  </a:lnTo>
                  <a:lnTo>
                    <a:pt x="1160" y="70"/>
                  </a:lnTo>
                  <a:lnTo>
                    <a:pt x="1160" y="70"/>
                  </a:lnTo>
                  <a:lnTo>
                    <a:pt x="1156" y="72"/>
                  </a:lnTo>
                  <a:lnTo>
                    <a:pt x="1152" y="70"/>
                  </a:lnTo>
                  <a:lnTo>
                    <a:pt x="1144" y="66"/>
                  </a:lnTo>
                  <a:lnTo>
                    <a:pt x="1144" y="66"/>
                  </a:lnTo>
                  <a:lnTo>
                    <a:pt x="1132" y="56"/>
                  </a:lnTo>
                  <a:lnTo>
                    <a:pt x="1132" y="56"/>
                  </a:lnTo>
                  <a:lnTo>
                    <a:pt x="1134" y="48"/>
                  </a:lnTo>
                  <a:lnTo>
                    <a:pt x="1134" y="48"/>
                  </a:lnTo>
                  <a:lnTo>
                    <a:pt x="1136" y="48"/>
                  </a:lnTo>
                  <a:lnTo>
                    <a:pt x="1138" y="48"/>
                  </a:lnTo>
                  <a:lnTo>
                    <a:pt x="1136" y="46"/>
                  </a:lnTo>
                  <a:lnTo>
                    <a:pt x="1136" y="46"/>
                  </a:lnTo>
                  <a:lnTo>
                    <a:pt x="1130" y="44"/>
                  </a:lnTo>
                  <a:lnTo>
                    <a:pt x="1126" y="42"/>
                  </a:lnTo>
                  <a:lnTo>
                    <a:pt x="1124" y="44"/>
                  </a:lnTo>
                  <a:lnTo>
                    <a:pt x="1124" y="44"/>
                  </a:lnTo>
                  <a:lnTo>
                    <a:pt x="1118" y="44"/>
                  </a:lnTo>
                  <a:lnTo>
                    <a:pt x="1118" y="44"/>
                  </a:lnTo>
                  <a:lnTo>
                    <a:pt x="1108" y="42"/>
                  </a:lnTo>
                  <a:lnTo>
                    <a:pt x="1104" y="40"/>
                  </a:lnTo>
                  <a:lnTo>
                    <a:pt x="1098" y="42"/>
                  </a:lnTo>
                  <a:lnTo>
                    <a:pt x="1098" y="42"/>
                  </a:lnTo>
                  <a:lnTo>
                    <a:pt x="1096" y="44"/>
                  </a:lnTo>
                  <a:lnTo>
                    <a:pt x="1096" y="46"/>
                  </a:lnTo>
                  <a:lnTo>
                    <a:pt x="1096" y="50"/>
                  </a:lnTo>
                  <a:lnTo>
                    <a:pt x="1096" y="50"/>
                  </a:lnTo>
                  <a:lnTo>
                    <a:pt x="1086" y="50"/>
                  </a:lnTo>
                  <a:lnTo>
                    <a:pt x="1078" y="48"/>
                  </a:lnTo>
                  <a:lnTo>
                    <a:pt x="1070" y="48"/>
                  </a:lnTo>
                  <a:lnTo>
                    <a:pt x="1062" y="46"/>
                  </a:lnTo>
                  <a:lnTo>
                    <a:pt x="1062" y="46"/>
                  </a:lnTo>
                  <a:lnTo>
                    <a:pt x="1054" y="42"/>
                  </a:lnTo>
                  <a:lnTo>
                    <a:pt x="1046" y="42"/>
                  </a:lnTo>
                  <a:lnTo>
                    <a:pt x="1038" y="40"/>
                  </a:lnTo>
                  <a:lnTo>
                    <a:pt x="1030" y="42"/>
                  </a:lnTo>
                  <a:lnTo>
                    <a:pt x="1030" y="42"/>
                  </a:lnTo>
                  <a:lnTo>
                    <a:pt x="1024" y="42"/>
                  </a:lnTo>
                  <a:lnTo>
                    <a:pt x="1018" y="42"/>
                  </a:lnTo>
                  <a:lnTo>
                    <a:pt x="1004" y="40"/>
                  </a:lnTo>
                  <a:lnTo>
                    <a:pt x="1004" y="40"/>
                  </a:lnTo>
                  <a:lnTo>
                    <a:pt x="1000" y="38"/>
                  </a:lnTo>
                  <a:lnTo>
                    <a:pt x="994" y="40"/>
                  </a:lnTo>
                  <a:lnTo>
                    <a:pt x="994" y="40"/>
                  </a:lnTo>
                  <a:lnTo>
                    <a:pt x="986" y="44"/>
                  </a:lnTo>
                  <a:lnTo>
                    <a:pt x="980" y="46"/>
                  </a:lnTo>
                  <a:lnTo>
                    <a:pt x="964" y="44"/>
                  </a:lnTo>
                  <a:lnTo>
                    <a:pt x="964" y="44"/>
                  </a:lnTo>
                  <a:lnTo>
                    <a:pt x="990" y="36"/>
                  </a:lnTo>
                  <a:lnTo>
                    <a:pt x="990" y="36"/>
                  </a:lnTo>
                  <a:lnTo>
                    <a:pt x="994" y="34"/>
                  </a:lnTo>
                  <a:lnTo>
                    <a:pt x="998" y="32"/>
                  </a:lnTo>
                  <a:lnTo>
                    <a:pt x="1008" y="30"/>
                  </a:lnTo>
                  <a:lnTo>
                    <a:pt x="1008" y="30"/>
                  </a:lnTo>
                  <a:lnTo>
                    <a:pt x="1016" y="26"/>
                  </a:lnTo>
                  <a:lnTo>
                    <a:pt x="1016" y="26"/>
                  </a:lnTo>
                  <a:lnTo>
                    <a:pt x="1018" y="24"/>
                  </a:lnTo>
                  <a:lnTo>
                    <a:pt x="1018" y="20"/>
                  </a:lnTo>
                  <a:lnTo>
                    <a:pt x="1018" y="18"/>
                  </a:lnTo>
                  <a:lnTo>
                    <a:pt x="1018" y="16"/>
                  </a:lnTo>
                  <a:lnTo>
                    <a:pt x="1018" y="16"/>
                  </a:lnTo>
                  <a:lnTo>
                    <a:pt x="1006" y="12"/>
                  </a:lnTo>
                  <a:lnTo>
                    <a:pt x="1000" y="10"/>
                  </a:lnTo>
                  <a:lnTo>
                    <a:pt x="994" y="8"/>
                  </a:lnTo>
                  <a:lnTo>
                    <a:pt x="994" y="8"/>
                  </a:lnTo>
                  <a:lnTo>
                    <a:pt x="976" y="10"/>
                  </a:lnTo>
                  <a:lnTo>
                    <a:pt x="968" y="10"/>
                  </a:lnTo>
                  <a:lnTo>
                    <a:pt x="960" y="6"/>
                  </a:lnTo>
                  <a:lnTo>
                    <a:pt x="960" y="6"/>
                  </a:lnTo>
                  <a:lnTo>
                    <a:pt x="956" y="6"/>
                  </a:lnTo>
                  <a:lnTo>
                    <a:pt x="956" y="6"/>
                  </a:lnTo>
                  <a:lnTo>
                    <a:pt x="946" y="0"/>
                  </a:lnTo>
                  <a:lnTo>
                    <a:pt x="938" y="0"/>
                  </a:lnTo>
                  <a:lnTo>
                    <a:pt x="938" y="0"/>
                  </a:lnTo>
                  <a:lnTo>
                    <a:pt x="932" y="2"/>
                  </a:lnTo>
                  <a:lnTo>
                    <a:pt x="924" y="6"/>
                  </a:lnTo>
                  <a:lnTo>
                    <a:pt x="918" y="10"/>
                  </a:lnTo>
                  <a:lnTo>
                    <a:pt x="910" y="12"/>
                  </a:lnTo>
                  <a:lnTo>
                    <a:pt x="910" y="12"/>
                  </a:lnTo>
                  <a:lnTo>
                    <a:pt x="914" y="16"/>
                  </a:lnTo>
                  <a:lnTo>
                    <a:pt x="914" y="16"/>
                  </a:lnTo>
                  <a:lnTo>
                    <a:pt x="908" y="16"/>
                  </a:lnTo>
                  <a:lnTo>
                    <a:pt x="908" y="16"/>
                  </a:lnTo>
                  <a:lnTo>
                    <a:pt x="902" y="14"/>
                  </a:lnTo>
                  <a:lnTo>
                    <a:pt x="894" y="14"/>
                  </a:lnTo>
                  <a:lnTo>
                    <a:pt x="880" y="16"/>
                  </a:lnTo>
                  <a:lnTo>
                    <a:pt x="880" y="16"/>
                  </a:lnTo>
                  <a:lnTo>
                    <a:pt x="852" y="18"/>
                  </a:lnTo>
                  <a:lnTo>
                    <a:pt x="824" y="24"/>
                  </a:lnTo>
                  <a:lnTo>
                    <a:pt x="824" y="24"/>
                  </a:lnTo>
                  <a:lnTo>
                    <a:pt x="816" y="28"/>
                  </a:lnTo>
                  <a:lnTo>
                    <a:pt x="814" y="30"/>
                  </a:lnTo>
                  <a:lnTo>
                    <a:pt x="812" y="36"/>
                  </a:lnTo>
                  <a:lnTo>
                    <a:pt x="814" y="42"/>
                  </a:lnTo>
                  <a:lnTo>
                    <a:pt x="814" y="42"/>
                  </a:lnTo>
                  <a:lnTo>
                    <a:pt x="808" y="38"/>
                  </a:lnTo>
                  <a:lnTo>
                    <a:pt x="804" y="38"/>
                  </a:lnTo>
                  <a:lnTo>
                    <a:pt x="802" y="40"/>
                  </a:lnTo>
                  <a:lnTo>
                    <a:pt x="802" y="40"/>
                  </a:lnTo>
                  <a:lnTo>
                    <a:pt x="770" y="42"/>
                  </a:lnTo>
                  <a:lnTo>
                    <a:pt x="770" y="42"/>
                  </a:lnTo>
                  <a:lnTo>
                    <a:pt x="766" y="42"/>
                  </a:lnTo>
                  <a:lnTo>
                    <a:pt x="764" y="42"/>
                  </a:lnTo>
                  <a:lnTo>
                    <a:pt x="762" y="44"/>
                  </a:lnTo>
                  <a:lnTo>
                    <a:pt x="762" y="44"/>
                  </a:lnTo>
                  <a:lnTo>
                    <a:pt x="764" y="50"/>
                  </a:lnTo>
                  <a:lnTo>
                    <a:pt x="766" y="52"/>
                  </a:lnTo>
                  <a:lnTo>
                    <a:pt x="768" y="54"/>
                  </a:lnTo>
                  <a:lnTo>
                    <a:pt x="768" y="54"/>
                  </a:lnTo>
                  <a:lnTo>
                    <a:pt x="774" y="56"/>
                  </a:lnTo>
                  <a:lnTo>
                    <a:pt x="780" y="58"/>
                  </a:lnTo>
                  <a:lnTo>
                    <a:pt x="780" y="58"/>
                  </a:lnTo>
                  <a:lnTo>
                    <a:pt x="780" y="60"/>
                  </a:lnTo>
                  <a:lnTo>
                    <a:pt x="780" y="60"/>
                  </a:lnTo>
                  <a:lnTo>
                    <a:pt x="770" y="62"/>
                  </a:lnTo>
                  <a:lnTo>
                    <a:pt x="770" y="62"/>
                  </a:lnTo>
                  <a:lnTo>
                    <a:pt x="766" y="58"/>
                  </a:lnTo>
                  <a:lnTo>
                    <a:pt x="760" y="56"/>
                  </a:lnTo>
                  <a:lnTo>
                    <a:pt x="750" y="56"/>
                  </a:lnTo>
                  <a:lnTo>
                    <a:pt x="740" y="58"/>
                  </a:lnTo>
                  <a:lnTo>
                    <a:pt x="730" y="60"/>
                  </a:lnTo>
                  <a:lnTo>
                    <a:pt x="730" y="60"/>
                  </a:lnTo>
                  <a:lnTo>
                    <a:pt x="730" y="62"/>
                  </a:lnTo>
                  <a:lnTo>
                    <a:pt x="732" y="62"/>
                  </a:lnTo>
                  <a:lnTo>
                    <a:pt x="736" y="64"/>
                  </a:lnTo>
                  <a:lnTo>
                    <a:pt x="736" y="64"/>
                  </a:lnTo>
                  <a:lnTo>
                    <a:pt x="730" y="66"/>
                  </a:lnTo>
                  <a:lnTo>
                    <a:pt x="730" y="66"/>
                  </a:lnTo>
                  <a:lnTo>
                    <a:pt x="726" y="66"/>
                  </a:lnTo>
                  <a:lnTo>
                    <a:pt x="722" y="66"/>
                  </a:lnTo>
                  <a:lnTo>
                    <a:pt x="722" y="62"/>
                  </a:lnTo>
                  <a:lnTo>
                    <a:pt x="722" y="62"/>
                  </a:lnTo>
                  <a:lnTo>
                    <a:pt x="720" y="58"/>
                  </a:lnTo>
                  <a:lnTo>
                    <a:pt x="716" y="58"/>
                  </a:lnTo>
                  <a:lnTo>
                    <a:pt x="710" y="60"/>
                  </a:lnTo>
                  <a:lnTo>
                    <a:pt x="710" y="60"/>
                  </a:lnTo>
                  <a:lnTo>
                    <a:pt x="706" y="62"/>
                  </a:lnTo>
                  <a:lnTo>
                    <a:pt x="706" y="66"/>
                  </a:lnTo>
                  <a:lnTo>
                    <a:pt x="710" y="70"/>
                  </a:lnTo>
                  <a:lnTo>
                    <a:pt x="710" y="70"/>
                  </a:lnTo>
                  <a:lnTo>
                    <a:pt x="712" y="72"/>
                  </a:lnTo>
                  <a:lnTo>
                    <a:pt x="712" y="76"/>
                  </a:lnTo>
                  <a:lnTo>
                    <a:pt x="712" y="76"/>
                  </a:lnTo>
                  <a:lnTo>
                    <a:pt x="708" y="82"/>
                  </a:lnTo>
                  <a:lnTo>
                    <a:pt x="708" y="84"/>
                  </a:lnTo>
                  <a:lnTo>
                    <a:pt x="710" y="86"/>
                  </a:lnTo>
                  <a:lnTo>
                    <a:pt x="714" y="88"/>
                  </a:lnTo>
                  <a:lnTo>
                    <a:pt x="720" y="88"/>
                  </a:lnTo>
                  <a:lnTo>
                    <a:pt x="720" y="88"/>
                  </a:lnTo>
                  <a:lnTo>
                    <a:pt x="726" y="86"/>
                  </a:lnTo>
                  <a:lnTo>
                    <a:pt x="730" y="88"/>
                  </a:lnTo>
                  <a:lnTo>
                    <a:pt x="740" y="92"/>
                  </a:lnTo>
                  <a:lnTo>
                    <a:pt x="740" y="92"/>
                  </a:lnTo>
                  <a:lnTo>
                    <a:pt x="742" y="94"/>
                  </a:lnTo>
                  <a:lnTo>
                    <a:pt x="742" y="96"/>
                  </a:lnTo>
                  <a:lnTo>
                    <a:pt x="742" y="96"/>
                  </a:lnTo>
                  <a:lnTo>
                    <a:pt x="738" y="98"/>
                  </a:lnTo>
                  <a:lnTo>
                    <a:pt x="738" y="98"/>
                  </a:lnTo>
                  <a:lnTo>
                    <a:pt x="736" y="100"/>
                  </a:lnTo>
                  <a:lnTo>
                    <a:pt x="736" y="98"/>
                  </a:lnTo>
                  <a:lnTo>
                    <a:pt x="736" y="96"/>
                  </a:lnTo>
                  <a:lnTo>
                    <a:pt x="736" y="96"/>
                  </a:lnTo>
                  <a:lnTo>
                    <a:pt x="734" y="92"/>
                  </a:lnTo>
                  <a:lnTo>
                    <a:pt x="732" y="92"/>
                  </a:lnTo>
                  <a:lnTo>
                    <a:pt x="726" y="90"/>
                  </a:lnTo>
                  <a:lnTo>
                    <a:pt x="726" y="90"/>
                  </a:lnTo>
                  <a:lnTo>
                    <a:pt x="720" y="92"/>
                  </a:lnTo>
                  <a:lnTo>
                    <a:pt x="718" y="92"/>
                  </a:lnTo>
                  <a:lnTo>
                    <a:pt x="716" y="96"/>
                  </a:lnTo>
                  <a:lnTo>
                    <a:pt x="716" y="96"/>
                  </a:lnTo>
                  <a:lnTo>
                    <a:pt x="712" y="104"/>
                  </a:lnTo>
                  <a:lnTo>
                    <a:pt x="708" y="112"/>
                  </a:lnTo>
                  <a:lnTo>
                    <a:pt x="700" y="116"/>
                  </a:lnTo>
                  <a:lnTo>
                    <a:pt x="692" y="118"/>
                  </a:lnTo>
                  <a:lnTo>
                    <a:pt x="692" y="118"/>
                  </a:lnTo>
                  <a:lnTo>
                    <a:pt x="692" y="112"/>
                  </a:lnTo>
                  <a:lnTo>
                    <a:pt x="692" y="112"/>
                  </a:lnTo>
                  <a:lnTo>
                    <a:pt x="702" y="102"/>
                  </a:lnTo>
                  <a:lnTo>
                    <a:pt x="702" y="102"/>
                  </a:lnTo>
                  <a:lnTo>
                    <a:pt x="706" y="98"/>
                  </a:lnTo>
                  <a:lnTo>
                    <a:pt x="706" y="96"/>
                  </a:lnTo>
                  <a:lnTo>
                    <a:pt x="704" y="94"/>
                  </a:lnTo>
                  <a:lnTo>
                    <a:pt x="704" y="94"/>
                  </a:lnTo>
                  <a:lnTo>
                    <a:pt x="700" y="90"/>
                  </a:lnTo>
                  <a:lnTo>
                    <a:pt x="698" y="84"/>
                  </a:lnTo>
                  <a:lnTo>
                    <a:pt x="700" y="80"/>
                  </a:lnTo>
                  <a:lnTo>
                    <a:pt x="702" y="74"/>
                  </a:lnTo>
                  <a:lnTo>
                    <a:pt x="702" y="74"/>
                  </a:lnTo>
                  <a:lnTo>
                    <a:pt x="700" y="70"/>
                  </a:lnTo>
                  <a:lnTo>
                    <a:pt x="698" y="68"/>
                  </a:lnTo>
                  <a:lnTo>
                    <a:pt x="696" y="64"/>
                  </a:lnTo>
                  <a:lnTo>
                    <a:pt x="698" y="62"/>
                  </a:lnTo>
                  <a:lnTo>
                    <a:pt x="698" y="62"/>
                  </a:lnTo>
                  <a:lnTo>
                    <a:pt x="700" y="56"/>
                  </a:lnTo>
                  <a:lnTo>
                    <a:pt x="700" y="52"/>
                  </a:lnTo>
                  <a:lnTo>
                    <a:pt x="696" y="50"/>
                  </a:lnTo>
                  <a:lnTo>
                    <a:pt x="692" y="48"/>
                  </a:lnTo>
                  <a:lnTo>
                    <a:pt x="692" y="48"/>
                  </a:lnTo>
                  <a:lnTo>
                    <a:pt x="684" y="48"/>
                  </a:lnTo>
                  <a:lnTo>
                    <a:pt x="678" y="48"/>
                  </a:lnTo>
                  <a:lnTo>
                    <a:pt x="672" y="52"/>
                  </a:lnTo>
                  <a:lnTo>
                    <a:pt x="670" y="58"/>
                  </a:lnTo>
                  <a:lnTo>
                    <a:pt x="670" y="58"/>
                  </a:lnTo>
                  <a:lnTo>
                    <a:pt x="666" y="60"/>
                  </a:lnTo>
                  <a:lnTo>
                    <a:pt x="664" y="64"/>
                  </a:lnTo>
                  <a:lnTo>
                    <a:pt x="664" y="64"/>
                  </a:lnTo>
                  <a:lnTo>
                    <a:pt x="660" y="64"/>
                  </a:lnTo>
                  <a:lnTo>
                    <a:pt x="658" y="66"/>
                  </a:lnTo>
                  <a:lnTo>
                    <a:pt x="656" y="68"/>
                  </a:lnTo>
                  <a:lnTo>
                    <a:pt x="658" y="74"/>
                  </a:lnTo>
                  <a:lnTo>
                    <a:pt x="658" y="74"/>
                  </a:lnTo>
                  <a:lnTo>
                    <a:pt x="658" y="76"/>
                  </a:lnTo>
                  <a:lnTo>
                    <a:pt x="658" y="80"/>
                  </a:lnTo>
                  <a:lnTo>
                    <a:pt x="660" y="82"/>
                  </a:lnTo>
                  <a:lnTo>
                    <a:pt x="664" y="84"/>
                  </a:lnTo>
                  <a:lnTo>
                    <a:pt x="664" y="84"/>
                  </a:lnTo>
                  <a:lnTo>
                    <a:pt x="666" y="86"/>
                  </a:lnTo>
                  <a:lnTo>
                    <a:pt x="670" y="90"/>
                  </a:lnTo>
                  <a:lnTo>
                    <a:pt x="670" y="90"/>
                  </a:lnTo>
                  <a:lnTo>
                    <a:pt x="672" y="92"/>
                  </a:lnTo>
                  <a:lnTo>
                    <a:pt x="670" y="96"/>
                  </a:lnTo>
                  <a:lnTo>
                    <a:pt x="670" y="96"/>
                  </a:lnTo>
                  <a:lnTo>
                    <a:pt x="668" y="98"/>
                  </a:lnTo>
                  <a:lnTo>
                    <a:pt x="664" y="96"/>
                  </a:lnTo>
                  <a:lnTo>
                    <a:pt x="664" y="96"/>
                  </a:lnTo>
                  <a:lnTo>
                    <a:pt x="658" y="92"/>
                  </a:lnTo>
                  <a:lnTo>
                    <a:pt x="650" y="90"/>
                  </a:lnTo>
                  <a:lnTo>
                    <a:pt x="636" y="86"/>
                  </a:lnTo>
                  <a:lnTo>
                    <a:pt x="636" y="86"/>
                  </a:lnTo>
                  <a:lnTo>
                    <a:pt x="620" y="82"/>
                  </a:lnTo>
                  <a:lnTo>
                    <a:pt x="612" y="82"/>
                  </a:lnTo>
                  <a:lnTo>
                    <a:pt x="604" y="84"/>
                  </a:lnTo>
                  <a:lnTo>
                    <a:pt x="604" y="84"/>
                  </a:lnTo>
                  <a:lnTo>
                    <a:pt x="608" y="86"/>
                  </a:lnTo>
                  <a:lnTo>
                    <a:pt x="608" y="88"/>
                  </a:lnTo>
                  <a:lnTo>
                    <a:pt x="608" y="90"/>
                  </a:lnTo>
                  <a:lnTo>
                    <a:pt x="608" y="90"/>
                  </a:lnTo>
                  <a:lnTo>
                    <a:pt x="602" y="96"/>
                  </a:lnTo>
                  <a:lnTo>
                    <a:pt x="598" y="96"/>
                  </a:lnTo>
                  <a:lnTo>
                    <a:pt x="596" y="96"/>
                  </a:lnTo>
                  <a:lnTo>
                    <a:pt x="596" y="96"/>
                  </a:lnTo>
                  <a:lnTo>
                    <a:pt x="594" y="92"/>
                  </a:lnTo>
                  <a:lnTo>
                    <a:pt x="590" y="90"/>
                  </a:lnTo>
                  <a:lnTo>
                    <a:pt x="584" y="92"/>
                  </a:lnTo>
                  <a:lnTo>
                    <a:pt x="584" y="92"/>
                  </a:lnTo>
                  <a:lnTo>
                    <a:pt x="570" y="94"/>
                  </a:lnTo>
                  <a:lnTo>
                    <a:pt x="552" y="90"/>
                  </a:lnTo>
                  <a:lnTo>
                    <a:pt x="552" y="90"/>
                  </a:lnTo>
                  <a:lnTo>
                    <a:pt x="548" y="92"/>
                  </a:lnTo>
                  <a:lnTo>
                    <a:pt x="548" y="92"/>
                  </a:lnTo>
                  <a:lnTo>
                    <a:pt x="542" y="94"/>
                  </a:lnTo>
                  <a:lnTo>
                    <a:pt x="538" y="96"/>
                  </a:lnTo>
                  <a:lnTo>
                    <a:pt x="538" y="96"/>
                  </a:lnTo>
                  <a:lnTo>
                    <a:pt x="522" y="100"/>
                  </a:lnTo>
                  <a:lnTo>
                    <a:pt x="514" y="102"/>
                  </a:lnTo>
                  <a:lnTo>
                    <a:pt x="508" y="106"/>
                  </a:lnTo>
                  <a:lnTo>
                    <a:pt x="508" y="106"/>
                  </a:lnTo>
                  <a:lnTo>
                    <a:pt x="502" y="112"/>
                  </a:lnTo>
                  <a:lnTo>
                    <a:pt x="496" y="112"/>
                  </a:lnTo>
                  <a:lnTo>
                    <a:pt x="492" y="110"/>
                  </a:lnTo>
                  <a:lnTo>
                    <a:pt x="486" y="104"/>
                  </a:lnTo>
                  <a:lnTo>
                    <a:pt x="486" y="104"/>
                  </a:lnTo>
                  <a:lnTo>
                    <a:pt x="488" y="102"/>
                  </a:lnTo>
                  <a:lnTo>
                    <a:pt x="492" y="102"/>
                  </a:lnTo>
                  <a:lnTo>
                    <a:pt x="494" y="102"/>
                  </a:lnTo>
                  <a:lnTo>
                    <a:pt x="496" y="98"/>
                  </a:lnTo>
                  <a:lnTo>
                    <a:pt x="496" y="98"/>
                  </a:lnTo>
                  <a:lnTo>
                    <a:pt x="492" y="96"/>
                  </a:lnTo>
                  <a:lnTo>
                    <a:pt x="488" y="94"/>
                  </a:lnTo>
                  <a:lnTo>
                    <a:pt x="484" y="94"/>
                  </a:lnTo>
                  <a:lnTo>
                    <a:pt x="480" y="96"/>
                  </a:lnTo>
                  <a:lnTo>
                    <a:pt x="480" y="96"/>
                  </a:lnTo>
                  <a:lnTo>
                    <a:pt x="478" y="100"/>
                  </a:lnTo>
                  <a:lnTo>
                    <a:pt x="478" y="106"/>
                  </a:lnTo>
                  <a:lnTo>
                    <a:pt x="478" y="106"/>
                  </a:lnTo>
                  <a:lnTo>
                    <a:pt x="482" y="114"/>
                  </a:lnTo>
                  <a:lnTo>
                    <a:pt x="482" y="116"/>
                  </a:lnTo>
                  <a:lnTo>
                    <a:pt x="480" y="118"/>
                  </a:lnTo>
                  <a:lnTo>
                    <a:pt x="476" y="118"/>
                  </a:lnTo>
                  <a:lnTo>
                    <a:pt x="468" y="118"/>
                  </a:lnTo>
                  <a:lnTo>
                    <a:pt x="468" y="118"/>
                  </a:lnTo>
                  <a:lnTo>
                    <a:pt x="462" y="116"/>
                  </a:lnTo>
                  <a:lnTo>
                    <a:pt x="456" y="118"/>
                  </a:lnTo>
                  <a:lnTo>
                    <a:pt x="446" y="126"/>
                  </a:lnTo>
                  <a:lnTo>
                    <a:pt x="446" y="126"/>
                  </a:lnTo>
                  <a:lnTo>
                    <a:pt x="446" y="128"/>
                  </a:lnTo>
                  <a:lnTo>
                    <a:pt x="448" y="130"/>
                  </a:lnTo>
                  <a:lnTo>
                    <a:pt x="450" y="132"/>
                  </a:lnTo>
                  <a:lnTo>
                    <a:pt x="448" y="134"/>
                  </a:lnTo>
                  <a:lnTo>
                    <a:pt x="448" y="134"/>
                  </a:lnTo>
                  <a:lnTo>
                    <a:pt x="438" y="134"/>
                  </a:lnTo>
                  <a:lnTo>
                    <a:pt x="428" y="132"/>
                  </a:lnTo>
                  <a:lnTo>
                    <a:pt x="428" y="132"/>
                  </a:lnTo>
                  <a:lnTo>
                    <a:pt x="424" y="130"/>
                  </a:lnTo>
                  <a:lnTo>
                    <a:pt x="422" y="130"/>
                  </a:lnTo>
                  <a:lnTo>
                    <a:pt x="422" y="132"/>
                  </a:lnTo>
                  <a:lnTo>
                    <a:pt x="422" y="132"/>
                  </a:lnTo>
                  <a:lnTo>
                    <a:pt x="422" y="134"/>
                  </a:lnTo>
                  <a:lnTo>
                    <a:pt x="422" y="136"/>
                  </a:lnTo>
                  <a:lnTo>
                    <a:pt x="426" y="138"/>
                  </a:lnTo>
                  <a:lnTo>
                    <a:pt x="426" y="138"/>
                  </a:lnTo>
                  <a:lnTo>
                    <a:pt x="430" y="138"/>
                  </a:lnTo>
                  <a:lnTo>
                    <a:pt x="430" y="140"/>
                  </a:lnTo>
                  <a:lnTo>
                    <a:pt x="430" y="140"/>
                  </a:lnTo>
                  <a:lnTo>
                    <a:pt x="424" y="142"/>
                  </a:lnTo>
                  <a:lnTo>
                    <a:pt x="416" y="140"/>
                  </a:lnTo>
                  <a:lnTo>
                    <a:pt x="408" y="138"/>
                  </a:lnTo>
                  <a:lnTo>
                    <a:pt x="406" y="134"/>
                  </a:lnTo>
                  <a:lnTo>
                    <a:pt x="406" y="134"/>
                  </a:lnTo>
                  <a:lnTo>
                    <a:pt x="404" y="126"/>
                  </a:lnTo>
                  <a:lnTo>
                    <a:pt x="402" y="122"/>
                  </a:lnTo>
                  <a:lnTo>
                    <a:pt x="398" y="116"/>
                  </a:lnTo>
                  <a:lnTo>
                    <a:pt x="390" y="114"/>
                  </a:lnTo>
                  <a:lnTo>
                    <a:pt x="390" y="114"/>
                  </a:lnTo>
                  <a:lnTo>
                    <a:pt x="398" y="112"/>
                  </a:lnTo>
                  <a:lnTo>
                    <a:pt x="402" y="114"/>
                  </a:lnTo>
                  <a:lnTo>
                    <a:pt x="412" y="116"/>
                  </a:lnTo>
                  <a:lnTo>
                    <a:pt x="412" y="116"/>
                  </a:lnTo>
                  <a:lnTo>
                    <a:pt x="432" y="120"/>
                  </a:lnTo>
                  <a:lnTo>
                    <a:pt x="440" y="120"/>
                  </a:lnTo>
                  <a:lnTo>
                    <a:pt x="450" y="116"/>
                  </a:lnTo>
                  <a:lnTo>
                    <a:pt x="450" y="116"/>
                  </a:lnTo>
                  <a:lnTo>
                    <a:pt x="454" y="112"/>
                  </a:lnTo>
                  <a:lnTo>
                    <a:pt x="456" y="110"/>
                  </a:lnTo>
                  <a:lnTo>
                    <a:pt x="456" y="108"/>
                  </a:lnTo>
                  <a:lnTo>
                    <a:pt x="456" y="108"/>
                  </a:lnTo>
                  <a:lnTo>
                    <a:pt x="454" y="104"/>
                  </a:lnTo>
                  <a:lnTo>
                    <a:pt x="450" y="102"/>
                  </a:lnTo>
                  <a:lnTo>
                    <a:pt x="450" y="102"/>
                  </a:lnTo>
                  <a:lnTo>
                    <a:pt x="418" y="90"/>
                  </a:lnTo>
                  <a:lnTo>
                    <a:pt x="418" y="90"/>
                  </a:lnTo>
                  <a:lnTo>
                    <a:pt x="410" y="88"/>
                  </a:lnTo>
                  <a:lnTo>
                    <a:pt x="402" y="86"/>
                  </a:lnTo>
                  <a:lnTo>
                    <a:pt x="394" y="86"/>
                  </a:lnTo>
                  <a:lnTo>
                    <a:pt x="384" y="82"/>
                  </a:lnTo>
                  <a:lnTo>
                    <a:pt x="384" y="82"/>
                  </a:lnTo>
                  <a:lnTo>
                    <a:pt x="380" y="80"/>
                  </a:lnTo>
                  <a:lnTo>
                    <a:pt x="374" y="80"/>
                  </a:lnTo>
                  <a:lnTo>
                    <a:pt x="360" y="80"/>
                  </a:lnTo>
                  <a:lnTo>
                    <a:pt x="360" y="80"/>
                  </a:lnTo>
                  <a:lnTo>
                    <a:pt x="364" y="78"/>
                  </a:lnTo>
                  <a:lnTo>
                    <a:pt x="368" y="78"/>
                  </a:lnTo>
                  <a:lnTo>
                    <a:pt x="370" y="78"/>
                  </a:lnTo>
                  <a:lnTo>
                    <a:pt x="372" y="74"/>
                  </a:lnTo>
                  <a:lnTo>
                    <a:pt x="372" y="74"/>
                  </a:lnTo>
                  <a:lnTo>
                    <a:pt x="352" y="70"/>
                  </a:lnTo>
                  <a:lnTo>
                    <a:pt x="352" y="70"/>
                  </a:lnTo>
                  <a:lnTo>
                    <a:pt x="354" y="70"/>
                  </a:lnTo>
                  <a:lnTo>
                    <a:pt x="354" y="70"/>
                  </a:lnTo>
                  <a:lnTo>
                    <a:pt x="354" y="68"/>
                  </a:lnTo>
                  <a:lnTo>
                    <a:pt x="354" y="68"/>
                  </a:lnTo>
                  <a:lnTo>
                    <a:pt x="340" y="72"/>
                  </a:lnTo>
                  <a:lnTo>
                    <a:pt x="324" y="74"/>
                  </a:lnTo>
                  <a:lnTo>
                    <a:pt x="324" y="74"/>
                  </a:lnTo>
                  <a:lnTo>
                    <a:pt x="310" y="76"/>
                  </a:lnTo>
                  <a:lnTo>
                    <a:pt x="302" y="78"/>
                  </a:lnTo>
                  <a:lnTo>
                    <a:pt x="296" y="82"/>
                  </a:lnTo>
                  <a:lnTo>
                    <a:pt x="296" y="82"/>
                  </a:lnTo>
                  <a:lnTo>
                    <a:pt x="292" y="82"/>
                  </a:lnTo>
                  <a:lnTo>
                    <a:pt x="288" y="80"/>
                  </a:lnTo>
                  <a:lnTo>
                    <a:pt x="284" y="78"/>
                  </a:lnTo>
                  <a:lnTo>
                    <a:pt x="280" y="80"/>
                  </a:lnTo>
                  <a:lnTo>
                    <a:pt x="280" y="80"/>
                  </a:lnTo>
                  <a:lnTo>
                    <a:pt x="278" y="82"/>
                  </a:lnTo>
                  <a:lnTo>
                    <a:pt x="274" y="84"/>
                  </a:lnTo>
                  <a:lnTo>
                    <a:pt x="270" y="86"/>
                  </a:lnTo>
                  <a:lnTo>
                    <a:pt x="272" y="90"/>
                  </a:lnTo>
                  <a:lnTo>
                    <a:pt x="272" y="90"/>
                  </a:lnTo>
                  <a:lnTo>
                    <a:pt x="272" y="90"/>
                  </a:lnTo>
                  <a:lnTo>
                    <a:pt x="266" y="92"/>
                  </a:lnTo>
                  <a:lnTo>
                    <a:pt x="262" y="90"/>
                  </a:lnTo>
                  <a:lnTo>
                    <a:pt x="262" y="90"/>
                  </a:lnTo>
                  <a:lnTo>
                    <a:pt x="258" y="90"/>
                  </a:lnTo>
                  <a:lnTo>
                    <a:pt x="256" y="90"/>
                  </a:lnTo>
                  <a:lnTo>
                    <a:pt x="256" y="92"/>
                  </a:lnTo>
                  <a:lnTo>
                    <a:pt x="256" y="92"/>
                  </a:lnTo>
                  <a:lnTo>
                    <a:pt x="256" y="94"/>
                  </a:lnTo>
                  <a:lnTo>
                    <a:pt x="256" y="94"/>
                  </a:lnTo>
                  <a:lnTo>
                    <a:pt x="260" y="96"/>
                  </a:lnTo>
                  <a:lnTo>
                    <a:pt x="260" y="96"/>
                  </a:lnTo>
                  <a:lnTo>
                    <a:pt x="260" y="100"/>
                  </a:lnTo>
                  <a:lnTo>
                    <a:pt x="260" y="100"/>
                  </a:lnTo>
                  <a:lnTo>
                    <a:pt x="254" y="102"/>
                  </a:lnTo>
                  <a:lnTo>
                    <a:pt x="250" y="106"/>
                  </a:lnTo>
                  <a:lnTo>
                    <a:pt x="250" y="106"/>
                  </a:lnTo>
                  <a:lnTo>
                    <a:pt x="240" y="114"/>
                  </a:lnTo>
                  <a:lnTo>
                    <a:pt x="232" y="126"/>
                  </a:lnTo>
                  <a:lnTo>
                    <a:pt x="224" y="136"/>
                  </a:lnTo>
                  <a:lnTo>
                    <a:pt x="218" y="140"/>
                  </a:lnTo>
                  <a:lnTo>
                    <a:pt x="212" y="142"/>
                  </a:lnTo>
                  <a:lnTo>
                    <a:pt x="212" y="142"/>
                  </a:lnTo>
                  <a:lnTo>
                    <a:pt x="206" y="148"/>
                  </a:lnTo>
                  <a:lnTo>
                    <a:pt x="206" y="148"/>
                  </a:lnTo>
                  <a:lnTo>
                    <a:pt x="204" y="148"/>
                  </a:lnTo>
                  <a:lnTo>
                    <a:pt x="202" y="150"/>
                  </a:lnTo>
                  <a:lnTo>
                    <a:pt x="202" y="150"/>
                  </a:lnTo>
                  <a:lnTo>
                    <a:pt x="200" y="152"/>
                  </a:lnTo>
                  <a:lnTo>
                    <a:pt x="196" y="152"/>
                  </a:lnTo>
                  <a:lnTo>
                    <a:pt x="192" y="152"/>
                  </a:lnTo>
                  <a:lnTo>
                    <a:pt x="190" y="154"/>
                  </a:lnTo>
                  <a:lnTo>
                    <a:pt x="190" y="154"/>
                  </a:lnTo>
                  <a:lnTo>
                    <a:pt x="186" y="154"/>
                  </a:lnTo>
                  <a:lnTo>
                    <a:pt x="184" y="158"/>
                  </a:lnTo>
                  <a:lnTo>
                    <a:pt x="184" y="158"/>
                  </a:lnTo>
                  <a:lnTo>
                    <a:pt x="182" y="160"/>
                  </a:lnTo>
                  <a:lnTo>
                    <a:pt x="178" y="162"/>
                  </a:lnTo>
                  <a:lnTo>
                    <a:pt x="176" y="164"/>
                  </a:lnTo>
                  <a:lnTo>
                    <a:pt x="176" y="170"/>
                  </a:lnTo>
                  <a:lnTo>
                    <a:pt x="176" y="170"/>
                  </a:lnTo>
                  <a:lnTo>
                    <a:pt x="174" y="172"/>
                  </a:lnTo>
                  <a:lnTo>
                    <a:pt x="174" y="172"/>
                  </a:lnTo>
                  <a:lnTo>
                    <a:pt x="178" y="180"/>
                  </a:lnTo>
                  <a:lnTo>
                    <a:pt x="178" y="180"/>
                  </a:lnTo>
                  <a:lnTo>
                    <a:pt x="178" y="180"/>
                  </a:lnTo>
                  <a:lnTo>
                    <a:pt x="178" y="180"/>
                  </a:lnTo>
                  <a:lnTo>
                    <a:pt x="180" y="184"/>
                  </a:lnTo>
                  <a:lnTo>
                    <a:pt x="180" y="184"/>
                  </a:lnTo>
                  <a:lnTo>
                    <a:pt x="178" y="186"/>
                  </a:lnTo>
                  <a:lnTo>
                    <a:pt x="176" y="188"/>
                  </a:lnTo>
                  <a:lnTo>
                    <a:pt x="176" y="188"/>
                  </a:lnTo>
                  <a:lnTo>
                    <a:pt x="176" y="190"/>
                  </a:lnTo>
                  <a:lnTo>
                    <a:pt x="178" y="190"/>
                  </a:lnTo>
                  <a:lnTo>
                    <a:pt x="180" y="188"/>
                  </a:lnTo>
                  <a:lnTo>
                    <a:pt x="182" y="190"/>
                  </a:lnTo>
                  <a:lnTo>
                    <a:pt x="182" y="190"/>
                  </a:lnTo>
                  <a:lnTo>
                    <a:pt x="182" y="192"/>
                  </a:lnTo>
                  <a:lnTo>
                    <a:pt x="182" y="192"/>
                  </a:lnTo>
                  <a:lnTo>
                    <a:pt x="178" y="196"/>
                  </a:lnTo>
                  <a:lnTo>
                    <a:pt x="178" y="198"/>
                  </a:lnTo>
                  <a:lnTo>
                    <a:pt x="182" y="200"/>
                  </a:lnTo>
                  <a:lnTo>
                    <a:pt x="182" y="200"/>
                  </a:lnTo>
                  <a:lnTo>
                    <a:pt x="188" y="202"/>
                  </a:lnTo>
                  <a:lnTo>
                    <a:pt x="194" y="202"/>
                  </a:lnTo>
                  <a:lnTo>
                    <a:pt x="198" y="202"/>
                  </a:lnTo>
                  <a:lnTo>
                    <a:pt x="204" y="198"/>
                  </a:lnTo>
                  <a:lnTo>
                    <a:pt x="204" y="198"/>
                  </a:lnTo>
                  <a:lnTo>
                    <a:pt x="216" y="188"/>
                  </a:lnTo>
                  <a:lnTo>
                    <a:pt x="216" y="188"/>
                  </a:lnTo>
                  <a:lnTo>
                    <a:pt x="222" y="196"/>
                  </a:lnTo>
                  <a:lnTo>
                    <a:pt x="226" y="204"/>
                  </a:lnTo>
                  <a:lnTo>
                    <a:pt x="226" y="204"/>
                  </a:lnTo>
                  <a:lnTo>
                    <a:pt x="228" y="210"/>
                  </a:lnTo>
                  <a:lnTo>
                    <a:pt x="232" y="216"/>
                  </a:lnTo>
                  <a:lnTo>
                    <a:pt x="232" y="216"/>
                  </a:lnTo>
                  <a:lnTo>
                    <a:pt x="234" y="220"/>
                  </a:lnTo>
                  <a:lnTo>
                    <a:pt x="232" y="222"/>
                  </a:lnTo>
                  <a:lnTo>
                    <a:pt x="232" y="222"/>
                  </a:lnTo>
                  <a:lnTo>
                    <a:pt x="234" y="232"/>
                  </a:lnTo>
                  <a:lnTo>
                    <a:pt x="238" y="234"/>
                  </a:lnTo>
                  <a:lnTo>
                    <a:pt x="242" y="232"/>
                  </a:lnTo>
                  <a:lnTo>
                    <a:pt x="242" y="232"/>
                  </a:lnTo>
                  <a:lnTo>
                    <a:pt x="250" y="228"/>
                  </a:lnTo>
                  <a:lnTo>
                    <a:pt x="258" y="224"/>
                  </a:lnTo>
                  <a:lnTo>
                    <a:pt x="264" y="218"/>
                  </a:lnTo>
                  <a:lnTo>
                    <a:pt x="266" y="214"/>
                  </a:lnTo>
                  <a:lnTo>
                    <a:pt x="266" y="208"/>
                  </a:lnTo>
                  <a:lnTo>
                    <a:pt x="266" y="208"/>
                  </a:lnTo>
                  <a:lnTo>
                    <a:pt x="268" y="200"/>
                  </a:lnTo>
                  <a:lnTo>
                    <a:pt x="274" y="196"/>
                  </a:lnTo>
                  <a:lnTo>
                    <a:pt x="274" y="196"/>
                  </a:lnTo>
                  <a:lnTo>
                    <a:pt x="274" y="194"/>
                  </a:lnTo>
                  <a:lnTo>
                    <a:pt x="274" y="194"/>
                  </a:lnTo>
                  <a:lnTo>
                    <a:pt x="276" y="192"/>
                  </a:lnTo>
                  <a:lnTo>
                    <a:pt x="276" y="190"/>
                  </a:lnTo>
                  <a:lnTo>
                    <a:pt x="276" y="190"/>
                  </a:lnTo>
                  <a:lnTo>
                    <a:pt x="276" y="190"/>
                  </a:lnTo>
                  <a:lnTo>
                    <a:pt x="276" y="190"/>
                  </a:lnTo>
                  <a:lnTo>
                    <a:pt x="280" y="188"/>
                  </a:lnTo>
                  <a:lnTo>
                    <a:pt x="282" y="184"/>
                  </a:lnTo>
                  <a:lnTo>
                    <a:pt x="280" y="182"/>
                  </a:lnTo>
                  <a:lnTo>
                    <a:pt x="278" y="178"/>
                  </a:lnTo>
                  <a:lnTo>
                    <a:pt x="278" y="178"/>
                  </a:lnTo>
                  <a:lnTo>
                    <a:pt x="272" y="170"/>
                  </a:lnTo>
                  <a:lnTo>
                    <a:pt x="272" y="166"/>
                  </a:lnTo>
                  <a:lnTo>
                    <a:pt x="274" y="160"/>
                  </a:lnTo>
                  <a:lnTo>
                    <a:pt x="280" y="154"/>
                  </a:lnTo>
                  <a:lnTo>
                    <a:pt x="280" y="154"/>
                  </a:lnTo>
                  <a:lnTo>
                    <a:pt x="288" y="150"/>
                  </a:lnTo>
                  <a:lnTo>
                    <a:pt x="288" y="150"/>
                  </a:lnTo>
                  <a:lnTo>
                    <a:pt x="296" y="144"/>
                  </a:lnTo>
                  <a:lnTo>
                    <a:pt x="302" y="136"/>
                  </a:lnTo>
                  <a:lnTo>
                    <a:pt x="302" y="136"/>
                  </a:lnTo>
                  <a:lnTo>
                    <a:pt x="306" y="130"/>
                  </a:lnTo>
                  <a:lnTo>
                    <a:pt x="312" y="126"/>
                  </a:lnTo>
                  <a:lnTo>
                    <a:pt x="318" y="126"/>
                  </a:lnTo>
                  <a:lnTo>
                    <a:pt x="326" y="128"/>
                  </a:lnTo>
                  <a:lnTo>
                    <a:pt x="326" y="128"/>
                  </a:lnTo>
                  <a:lnTo>
                    <a:pt x="316" y="138"/>
                  </a:lnTo>
                  <a:lnTo>
                    <a:pt x="304" y="146"/>
                  </a:lnTo>
                  <a:lnTo>
                    <a:pt x="304" y="146"/>
                  </a:lnTo>
                  <a:lnTo>
                    <a:pt x="300" y="152"/>
                  </a:lnTo>
                  <a:lnTo>
                    <a:pt x="298" y="154"/>
                  </a:lnTo>
                  <a:lnTo>
                    <a:pt x="298" y="158"/>
                  </a:lnTo>
                  <a:lnTo>
                    <a:pt x="298" y="158"/>
                  </a:lnTo>
                  <a:lnTo>
                    <a:pt x="298" y="172"/>
                  </a:lnTo>
                  <a:lnTo>
                    <a:pt x="300" y="176"/>
                  </a:lnTo>
                  <a:lnTo>
                    <a:pt x="304" y="180"/>
                  </a:lnTo>
                  <a:lnTo>
                    <a:pt x="308" y="182"/>
                  </a:lnTo>
                  <a:lnTo>
                    <a:pt x="312" y="184"/>
                  </a:lnTo>
                  <a:lnTo>
                    <a:pt x="328" y="184"/>
                  </a:lnTo>
                  <a:lnTo>
                    <a:pt x="328" y="184"/>
                  </a:lnTo>
                  <a:lnTo>
                    <a:pt x="342" y="180"/>
                  </a:lnTo>
                  <a:lnTo>
                    <a:pt x="350" y="180"/>
                  </a:lnTo>
                  <a:lnTo>
                    <a:pt x="358" y="182"/>
                  </a:lnTo>
                  <a:lnTo>
                    <a:pt x="358" y="182"/>
                  </a:lnTo>
                  <a:lnTo>
                    <a:pt x="358" y="182"/>
                  </a:lnTo>
                  <a:lnTo>
                    <a:pt x="360" y="182"/>
                  </a:lnTo>
                  <a:lnTo>
                    <a:pt x="360" y="182"/>
                  </a:lnTo>
                  <a:lnTo>
                    <a:pt x="358" y="182"/>
                  </a:lnTo>
                  <a:lnTo>
                    <a:pt x="358" y="182"/>
                  </a:lnTo>
                  <a:lnTo>
                    <a:pt x="348" y="184"/>
                  </a:lnTo>
                  <a:lnTo>
                    <a:pt x="338" y="184"/>
                  </a:lnTo>
                  <a:lnTo>
                    <a:pt x="338" y="184"/>
                  </a:lnTo>
                  <a:lnTo>
                    <a:pt x="326" y="186"/>
                  </a:lnTo>
                  <a:lnTo>
                    <a:pt x="322" y="186"/>
                  </a:lnTo>
                  <a:lnTo>
                    <a:pt x="320" y="188"/>
                  </a:lnTo>
                  <a:lnTo>
                    <a:pt x="318" y="192"/>
                  </a:lnTo>
                  <a:lnTo>
                    <a:pt x="318" y="196"/>
                  </a:lnTo>
                  <a:lnTo>
                    <a:pt x="320" y="206"/>
                  </a:lnTo>
                  <a:lnTo>
                    <a:pt x="320" y="206"/>
                  </a:lnTo>
                  <a:lnTo>
                    <a:pt x="320" y="208"/>
                  </a:lnTo>
                  <a:lnTo>
                    <a:pt x="320" y="208"/>
                  </a:lnTo>
                  <a:lnTo>
                    <a:pt x="308" y="206"/>
                  </a:lnTo>
                  <a:lnTo>
                    <a:pt x="302" y="208"/>
                  </a:lnTo>
                  <a:lnTo>
                    <a:pt x="298" y="214"/>
                  </a:lnTo>
                  <a:lnTo>
                    <a:pt x="296" y="228"/>
                  </a:lnTo>
                  <a:lnTo>
                    <a:pt x="296" y="228"/>
                  </a:lnTo>
                  <a:lnTo>
                    <a:pt x="294" y="232"/>
                  </a:lnTo>
                  <a:lnTo>
                    <a:pt x="290" y="236"/>
                  </a:lnTo>
                  <a:lnTo>
                    <a:pt x="286" y="236"/>
                  </a:lnTo>
                  <a:lnTo>
                    <a:pt x="282" y="236"/>
                  </a:lnTo>
                  <a:lnTo>
                    <a:pt x="282" y="236"/>
                  </a:lnTo>
                  <a:lnTo>
                    <a:pt x="276" y="236"/>
                  </a:lnTo>
                  <a:lnTo>
                    <a:pt x="272" y="234"/>
                  </a:lnTo>
                  <a:lnTo>
                    <a:pt x="270" y="236"/>
                  </a:lnTo>
                  <a:lnTo>
                    <a:pt x="270" y="236"/>
                  </a:lnTo>
                  <a:lnTo>
                    <a:pt x="258" y="240"/>
                  </a:lnTo>
                  <a:lnTo>
                    <a:pt x="248" y="242"/>
                  </a:lnTo>
                  <a:lnTo>
                    <a:pt x="226" y="240"/>
                  </a:lnTo>
                  <a:lnTo>
                    <a:pt x="226" y="240"/>
                  </a:lnTo>
                  <a:lnTo>
                    <a:pt x="220" y="240"/>
                  </a:lnTo>
                  <a:lnTo>
                    <a:pt x="216" y="238"/>
                  </a:lnTo>
                  <a:lnTo>
                    <a:pt x="212" y="232"/>
                  </a:lnTo>
                  <a:lnTo>
                    <a:pt x="212" y="226"/>
                  </a:lnTo>
                  <a:lnTo>
                    <a:pt x="212" y="226"/>
                  </a:lnTo>
                  <a:lnTo>
                    <a:pt x="216" y="224"/>
                  </a:lnTo>
                  <a:lnTo>
                    <a:pt x="216" y="218"/>
                  </a:lnTo>
                  <a:lnTo>
                    <a:pt x="214" y="214"/>
                  </a:lnTo>
                  <a:lnTo>
                    <a:pt x="214" y="210"/>
                  </a:lnTo>
                  <a:lnTo>
                    <a:pt x="214" y="210"/>
                  </a:lnTo>
                  <a:lnTo>
                    <a:pt x="212" y="210"/>
                  </a:lnTo>
                  <a:lnTo>
                    <a:pt x="208" y="212"/>
                  </a:lnTo>
                  <a:lnTo>
                    <a:pt x="208" y="214"/>
                  </a:lnTo>
                  <a:lnTo>
                    <a:pt x="206" y="216"/>
                  </a:lnTo>
                  <a:lnTo>
                    <a:pt x="206" y="216"/>
                  </a:lnTo>
                  <a:lnTo>
                    <a:pt x="200" y="220"/>
                  </a:lnTo>
                  <a:lnTo>
                    <a:pt x="198" y="224"/>
                  </a:lnTo>
                  <a:lnTo>
                    <a:pt x="198" y="228"/>
                  </a:lnTo>
                  <a:lnTo>
                    <a:pt x="202" y="232"/>
                  </a:lnTo>
                  <a:lnTo>
                    <a:pt x="202" y="232"/>
                  </a:lnTo>
                  <a:lnTo>
                    <a:pt x="202" y="238"/>
                  </a:lnTo>
                  <a:lnTo>
                    <a:pt x="202" y="242"/>
                  </a:lnTo>
                  <a:lnTo>
                    <a:pt x="202" y="242"/>
                  </a:lnTo>
                  <a:lnTo>
                    <a:pt x="204" y="246"/>
                  </a:lnTo>
                  <a:lnTo>
                    <a:pt x="202" y="248"/>
                  </a:lnTo>
                  <a:lnTo>
                    <a:pt x="200" y="250"/>
                  </a:lnTo>
                  <a:lnTo>
                    <a:pt x="196" y="250"/>
                  </a:lnTo>
                  <a:lnTo>
                    <a:pt x="196" y="250"/>
                  </a:lnTo>
                  <a:lnTo>
                    <a:pt x="188" y="250"/>
                  </a:lnTo>
                  <a:lnTo>
                    <a:pt x="180" y="254"/>
                  </a:lnTo>
                  <a:lnTo>
                    <a:pt x="170" y="264"/>
                  </a:lnTo>
                  <a:lnTo>
                    <a:pt x="170" y="264"/>
                  </a:lnTo>
                  <a:lnTo>
                    <a:pt x="162" y="270"/>
                  </a:lnTo>
                  <a:lnTo>
                    <a:pt x="158" y="274"/>
                  </a:lnTo>
                  <a:lnTo>
                    <a:pt x="154" y="276"/>
                  </a:lnTo>
                  <a:lnTo>
                    <a:pt x="154" y="276"/>
                  </a:lnTo>
                  <a:lnTo>
                    <a:pt x="150" y="278"/>
                  </a:lnTo>
                  <a:lnTo>
                    <a:pt x="146" y="282"/>
                  </a:lnTo>
                  <a:lnTo>
                    <a:pt x="146" y="282"/>
                  </a:lnTo>
                  <a:lnTo>
                    <a:pt x="142" y="288"/>
                  </a:lnTo>
                  <a:lnTo>
                    <a:pt x="136" y="292"/>
                  </a:lnTo>
                  <a:lnTo>
                    <a:pt x="130" y="294"/>
                  </a:lnTo>
                  <a:lnTo>
                    <a:pt x="122" y="292"/>
                  </a:lnTo>
                  <a:lnTo>
                    <a:pt x="122" y="292"/>
                  </a:lnTo>
                  <a:lnTo>
                    <a:pt x="122" y="298"/>
                  </a:lnTo>
                  <a:lnTo>
                    <a:pt x="120" y="302"/>
                  </a:lnTo>
                  <a:lnTo>
                    <a:pt x="118" y="302"/>
                  </a:lnTo>
                  <a:lnTo>
                    <a:pt x="112" y="300"/>
                  </a:lnTo>
                  <a:lnTo>
                    <a:pt x="112" y="300"/>
                  </a:lnTo>
                  <a:lnTo>
                    <a:pt x="104" y="300"/>
                  </a:lnTo>
                  <a:lnTo>
                    <a:pt x="102" y="302"/>
                  </a:lnTo>
                  <a:lnTo>
                    <a:pt x="100" y="304"/>
                  </a:lnTo>
                  <a:lnTo>
                    <a:pt x="100" y="304"/>
                  </a:lnTo>
                  <a:lnTo>
                    <a:pt x="100" y="306"/>
                  </a:lnTo>
                  <a:lnTo>
                    <a:pt x="102" y="308"/>
                  </a:lnTo>
                  <a:lnTo>
                    <a:pt x="108" y="310"/>
                  </a:lnTo>
                  <a:lnTo>
                    <a:pt x="108" y="310"/>
                  </a:lnTo>
                  <a:lnTo>
                    <a:pt x="114" y="314"/>
                  </a:lnTo>
                  <a:lnTo>
                    <a:pt x="118" y="318"/>
                  </a:lnTo>
                  <a:lnTo>
                    <a:pt x="122" y="324"/>
                  </a:lnTo>
                  <a:lnTo>
                    <a:pt x="124" y="330"/>
                  </a:lnTo>
                  <a:lnTo>
                    <a:pt x="126" y="336"/>
                  </a:lnTo>
                  <a:lnTo>
                    <a:pt x="126" y="342"/>
                  </a:lnTo>
                  <a:lnTo>
                    <a:pt x="124" y="348"/>
                  </a:lnTo>
                  <a:lnTo>
                    <a:pt x="122" y="354"/>
                  </a:lnTo>
                  <a:lnTo>
                    <a:pt x="122" y="354"/>
                  </a:lnTo>
                  <a:lnTo>
                    <a:pt x="118" y="356"/>
                  </a:lnTo>
                  <a:lnTo>
                    <a:pt x="114" y="356"/>
                  </a:lnTo>
                  <a:lnTo>
                    <a:pt x="114" y="356"/>
                  </a:lnTo>
                  <a:lnTo>
                    <a:pt x="104" y="354"/>
                  </a:lnTo>
                  <a:lnTo>
                    <a:pt x="94" y="354"/>
                  </a:lnTo>
                  <a:lnTo>
                    <a:pt x="86" y="354"/>
                  </a:lnTo>
                  <a:lnTo>
                    <a:pt x="76" y="354"/>
                  </a:lnTo>
                  <a:lnTo>
                    <a:pt x="76" y="354"/>
                  </a:lnTo>
                  <a:lnTo>
                    <a:pt x="72" y="354"/>
                  </a:lnTo>
                  <a:lnTo>
                    <a:pt x="68" y="354"/>
                  </a:lnTo>
                  <a:lnTo>
                    <a:pt x="64" y="358"/>
                  </a:lnTo>
                  <a:lnTo>
                    <a:pt x="64" y="366"/>
                  </a:lnTo>
                  <a:lnTo>
                    <a:pt x="64" y="366"/>
                  </a:lnTo>
                  <a:lnTo>
                    <a:pt x="66" y="372"/>
                  </a:lnTo>
                  <a:lnTo>
                    <a:pt x="66" y="380"/>
                  </a:lnTo>
                  <a:lnTo>
                    <a:pt x="66" y="388"/>
                  </a:lnTo>
                  <a:lnTo>
                    <a:pt x="62" y="396"/>
                  </a:lnTo>
                  <a:lnTo>
                    <a:pt x="62" y="396"/>
                  </a:lnTo>
                  <a:lnTo>
                    <a:pt x="62" y="400"/>
                  </a:lnTo>
                  <a:lnTo>
                    <a:pt x="62" y="404"/>
                  </a:lnTo>
                  <a:lnTo>
                    <a:pt x="62" y="404"/>
                  </a:lnTo>
                  <a:lnTo>
                    <a:pt x="64" y="410"/>
                  </a:lnTo>
                  <a:lnTo>
                    <a:pt x="66" y="418"/>
                  </a:lnTo>
                  <a:lnTo>
                    <a:pt x="68" y="420"/>
                  </a:lnTo>
                  <a:lnTo>
                    <a:pt x="70" y="422"/>
                  </a:lnTo>
                  <a:lnTo>
                    <a:pt x="74" y="422"/>
                  </a:lnTo>
                  <a:lnTo>
                    <a:pt x="80" y="420"/>
                  </a:lnTo>
                  <a:lnTo>
                    <a:pt x="80" y="420"/>
                  </a:lnTo>
                  <a:lnTo>
                    <a:pt x="84" y="424"/>
                  </a:lnTo>
                  <a:lnTo>
                    <a:pt x="84" y="424"/>
                  </a:lnTo>
                  <a:lnTo>
                    <a:pt x="86" y="428"/>
                  </a:lnTo>
                  <a:lnTo>
                    <a:pt x="90" y="430"/>
                  </a:lnTo>
                  <a:lnTo>
                    <a:pt x="94" y="430"/>
                  </a:lnTo>
                  <a:lnTo>
                    <a:pt x="98" y="426"/>
                  </a:lnTo>
                  <a:lnTo>
                    <a:pt x="98" y="426"/>
                  </a:lnTo>
                  <a:lnTo>
                    <a:pt x="104" y="424"/>
                  </a:lnTo>
                  <a:lnTo>
                    <a:pt x="110" y="424"/>
                  </a:lnTo>
                  <a:lnTo>
                    <a:pt x="110" y="424"/>
                  </a:lnTo>
                  <a:lnTo>
                    <a:pt x="118" y="422"/>
                  </a:lnTo>
                  <a:lnTo>
                    <a:pt x="124" y="416"/>
                  </a:lnTo>
                  <a:lnTo>
                    <a:pt x="130" y="408"/>
                  </a:lnTo>
                  <a:lnTo>
                    <a:pt x="132" y="402"/>
                  </a:lnTo>
                  <a:lnTo>
                    <a:pt x="132" y="402"/>
                  </a:lnTo>
                  <a:lnTo>
                    <a:pt x="132" y="394"/>
                  </a:lnTo>
                  <a:lnTo>
                    <a:pt x="136" y="386"/>
                  </a:lnTo>
                  <a:lnTo>
                    <a:pt x="142" y="382"/>
                  </a:lnTo>
                  <a:lnTo>
                    <a:pt x="148" y="378"/>
                  </a:lnTo>
                  <a:lnTo>
                    <a:pt x="148" y="378"/>
                  </a:lnTo>
                  <a:lnTo>
                    <a:pt x="156" y="374"/>
                  </a:lnTo>
                  <a:lnTo>
                    <a:pt x="158" y="370"/>
                  </a:lnTo>
                  <a:lnTo>
                    <a:pt x="158" y="366"/>
                  </a:lnTo>
                  <a:lnTo>
                    <a:pt x="158" y="366"/>
                  </a:lnTo>
                  <a:lnTo>
                    <a:pt x="158" y="358"/>
                  </a:lnTo>
                  <a:lnTo>
                    <a:pt x="162" y="354"/>
                  </a:lnTo>
                  <a:lnTo>
                    <a:pt x="166" y="354"/>
                  </a:lnTo>
                  <a:lnTo>
                    <a:pt x="172" y="356"/>
                  </a:lnTo>
                  <a:lnTo>
                    <a:pt x="172" y="356"/>
                  </a:lnTo>
                  <a:lnTo>
                    <a:pt x="180" y="358"/>
                  </a:lnTo>
                  <a:lnTo>
                    <a:pt x="186" y="356"/>
                  </a:lnTo>
                  <a:lnTo>
                    <a:pt x="192" y="352"/>
                  </a:lnTo>
                  <a:lnTo>
                    <a:pt x="198" y="348"/>
                  </a:lnTo>
                  <a:lnTo>
                    <a:pt x="198" y="348"/>
                  </a:lnTo>
                  <a:lnTo>
                    <a:pt x="204" y="346"/>
                  </a:lnTo>
                  <a:lnTo>
                    <a:pt x="208" y="346"/>
                  </a:lnTo>
                  <a:lnTo>
                    <a:pt x="212" y="348"/>
                  </a:lnTo>
                  <a:lnTo>
                    <a:pt x="214" y="352"/>
                  </a:lnTo>
                  <a:lnTo>
                    <a:pt x="214" y="352"/>
                  </a:lnTo>
                  <a:lnTo>
                    <a:pt x="218" y="360"/>
                  </a:lnTo>
                  <a:lnTo>
                    <a:pt x="224" y="368"/>
                  </a:lnTo>
                  <a:lnTo>
                    <a:pt x="232" y="374"/>
                  </a:lnTo>
                  <a:lnTo>
                    <a:pt x="240" y="378"/>
                  </a:lnTo>
                  <a:lnTo>
                    <a:pt x="240" y="378"/>
                  </a:lnTo>
                  <a:lnTo>
                    <a:pt x="252" y="386"/>
                  </a:lnTo>
                  <a:lnTo>
                    <a:pt x="256" y="392"/>
                  </a:lnTo>
                  <a:lnTo>
                    <a:pt x="260" y="398"/>
                  </a:lnTo>
                  <a:lnTo>
                    <a:pt x="260" y="398"/>
                  </a:lnTo>
                  <a:lnTo>
                    <a:pt x="260" y="402"/>
                  </a:lnTo>
                  <a:lnTo>
                    <a:pt x="262" y="404"/>
                  </a:lnTo>
                  <a:lnTo>
                    <a:pt x="264" y="404"/>
                  </a:lnTo>
                  <a:lnTo>
                    <a:pt x="264" y="404"/>
                  </a:lnTo>
                  <a:lnTo>
                    <a:pt x="266" y="402"/>
                  </a:lnTo>
                  <a:lnTo>
                    <a:pt x="266" y="400"/>
                  </a:lnTo>
                  <a:lnTo>
                    <a:pt x="266" y="396"/>
                  </a:lnTo>
                  <a:lnTo>
                    <a:pt x="266" y="396"/>
                  </a:lnTo>
                  <a:lnTo>
                    <a:pt x="264" y="390"/>
                  </a:lnTo>
                  <a:lnTo>
                    <a:pt x="264" y="388"/>
                  </a:lnTo>
                  <a:lnTo>
                    <a:pt x="270" y="386"/>
                  </a:lnTo>
                  <a:lnTo>
                    <a:pt x="276" y="386"/>
                  </a:lnTo>
                  <a:lnTo>
                    <a:pt x="276" y="386"/>
                  </a:lnTo>
                  <a:lnTo>
                    <a:pt x="264" y="378"/>
                  </a:lnTo>
                  <a:lnTo>
                    <a:pt x="252" y="370"/>
                  </a:lnTo>
                  <a:lnTo>
                    <a:pt x="242" y="360"/>
                  </a:lnTo>
                  <a:lnTo>
                    <a:pt x="234" y="350"/>
                  </a:lnTo>
                  <a:lnTo>
                    <a:pt x="234" y="350"/>
                  </a:lnTo>
                  <a:lnTo>
                    <a:pt x="230" y="344"/>
                  </a:lnTo>
                  <a:lnTo>
                    <a:pt x="230" y="336"/>
                  </a:lnTo>
                  <a:lnTo>
                    <a:pt x="230" y="336"/>
                  </a:lnTo>
                  <a:lnTo>
                    <a:pt x="230" y="334"/>
                  </a:lnTo>
                  <a:lnTo>
                    <a:pt x="232" y="332"/>
                  </a:lnTo>
                  <a:lnTo>
                    <a:pt x="238" y="330"/>
                  </a:lnTo>
                  <a:lnTo>
                    <a:pt x="238" y="330"/>
                  </a:lnTo>
                  <a:lnTo>
                    <a:pt x="240" y="334"/>
                  </a:lnTo>
                  <a:lnTo>
                    <a:pt x="244" y="336"/>
                  </a:lnTo>
                  <a:lnTo>
                    <a:pt x="248" y="338"/>
                  </a:lnTo>
                  <a:lnTo>
                    <a:pt x="250" y="342"/>
                  </a:lnTo>
                  <a:lnTo>
                    <a:pt x="250" y="342"/>
                  </a:lnTo>
                  <a:lnTo>
                    <a:pt x="252" y="346"/>
                  </a:lnTo>
                  <a:lnTo>
                    <a:pt x="256" y="350"/>
                  </a:lnTo>
                  <a:lnTo>
                    <a:pt x="264" y="356"/>
                  </a:lnTo>
                  <a:lnTo>
                    <a:pt x="264" y="356"/>
                  </a:lnTo>
                  <a:lnTo>
                    <a:pt x="278" y="364"/>
                  </a:lnTo>
                  <a:lnTo>
                    <a:pt x="284" y="368"/>
                  </a:lnTo>
                  <a:lnTo>
                    <a:pt x="286" y="374"/>
                  </a:lnTo>
                  <a:lnTo>
                    <a:pt x="286" y="374"/>
                  </a:lnTo>
                  <a:lnTo>
                    <a:pt x="286" y="382"/>
                  </a:lnTo>
                  <a:lnTo>
                    <a:pt x="290" y="392"/>
                  </a:lnTo>
                  <a:lnTo>
                    <a:pt x="298" y="406"/>
                  </a:lnTo>
                  <a:lnTo>
                    <a:pt x="298" y="406"/>
                  </a:lnTo>
                  <a:lnTo>
                    <a:pt x="298" y="406"/>
                  </a:lnTo>
                  <a:lnTo>
                    <a:pt x="300" y="412"/>
                  </a:lnTo>
                  <a:lnTo>
                    <a:pt x="300" y="412"/>
                  </a:lnTo>
                  <a:lnTo>
                    <a:pt x="302" y="416"/>
                  </a:lnTo>
                  <a:lnTo>
                    <a:pt x="302" y="416"/>
                  </a:lnTo>
                  <a:lnTo>
                    <a:pt x="304" y="422"/>
                  </a:lnTo>
                  <a:lnTo>
                    <a:pt x="306" y="424"/>
                  </a:lnTo>
                  <a:lnTo>
                    <a:pt x="310" y="424"/>
                  </a:lnTo>
                  <a:lnTo>
                    <a:pt x="310" y="424"/>
                  </a:lnTo>
                  <a:lnTo>
                    <a:pt x="312" y="424"/>
                  </a:lnTo>
                  <a:lnTo>
                    <a:pt x="312" y="422"/>
                  </a:lnTo>
                  <a:lnTo>
                    <a:pt x="312" y="418"/>
                  </a:lnTo>
                  <a:lnTo>
                    <a:pt x="312" y="418"/>
                  </a:lnTo>
                  <a:lnTo>
                    <a:pt x="312" y="418"/>
                  </a:lnTo>
                  <a:lnTo>
                    <a:pt x="314" y="416"/>
                  </a:lnTo>
                  <a:lnTo>
                    <a:pt x="314" y="414"/>
                  </a:lnTo>
                  <a:lnTo>
                    <a:pt x="316" y="412"/>
                  </a:lnTo>
                  <a:lnTo>
                    <a:pt x="318" y="412"/>
                  </a:lnTo>
                  <a:lnTo>
                    <a:pt x="318" y="412"/>
                  </a:lnTo>
                  <a:lnTo>
                    <a:pt x="322" y="412"/>
                  </a:lnTo>
                  <a:lnTo>
                    <a:pt x="322" y="412"/>
                  </a:lnTo>
                  <a:lnTo>
                    <a:pt x="324" y="410"/>
                  </a:lnTo>
                  <a:lnTo>
                    <a:pt x="324" y="410"/>
                  </a:lnTo>
                  <a:lnTo>
                    <a:pt x="324" y="406"/>
                  </a:lnTo>
                  <a:lnTo>
                    <a:pt x="320" y="404"/>
                  </a:lnTo>
                  <a:lnTo>
                    <a:pt x="320" y="404"/>
                  </a:lnTo>
                  <a:lnTo>
                    <a:pt x="318" y="406"/>
                  </a:lnTo>
                  <a:lnTo>
                    <a:pt x="318" y="408"/>
                  </a:lnTo>
                  <a:lnTo>
                    <a:pt x="318" y="408"/>
                  </a:lnTo>
                  <a:lnTo>
                    <a:pt x="314" y="406"/>
                  </a:lnTo>
                  <a:lnTo>
                    <a:pt x="314" y="406"/>
                  </a:lnTo>
                  <a:lnTo>
                    <a:pt x="312" y="398"/>
                  </a:lnTo>
                  <a:lnTo>
                    <a:pt x="312" y="392"/>
                  </a:lnTo>
                  <a:lnTo>
                    <a:pt x="316" y="388"/>
                  </a:lnTo>
                  <a:lnTo>
                    <a:pt x="320" y="384"/>
                  </a:lnTo>
                  <a:lnTo>
                    <a:pt x="320" y="384"/>
                  </a:lnTo>
                  <a:lnTo>
                    <a:pt x="324" y="382"/>
                  </a:lnTo>
                  <a:lnTo>
                    <a:pt x="330" y="380"/>
                  </a:lnTo>
                  <a:lnTo>
                    <a:pt x="336" y="382"/>
                  </a:lnTo>
                  <a:lnTo>
                    <a:pt x="340" y="386"/>
                  </a:lnTo>
                  <a:lnTo>
                    <a:pt x="340" y="386"/>
                  </a:lnTo>
                  <a:lnTo>
                    <a:pt x="358" y="376"/>
                  </a:lnTo>
                  <a:lnTo>
                    <a:pt x="358" y="376"/>
                  </a:lnTo>
                  <a:lnTo>
                    <a:pt x="354" y="374"/>
                  </a:lnTo>
                  <a:lnTo>
                    <a:pt x="350" y="370"/>
                  </a:lnTo>
                  <a:lnTo>
                    <a:pt x="350" y="366"/>
                  </a:lnTo>
                  <a:lnTo>
                    <a:pt x="350" y="360"/>
                  </a:lnTo>
                  <a:lnTo>
                    <a:pt x="350" y="360"/>
                  </a:lnTo>
                  <a:lnTo>
                    <a:pt x="362" y="340"/>
                  </a:lnTo>
                  <a:lnTo>
                    <a:pt x="368" y="330"/>
                  </a:lnTo>
                  <a:lnTo>
                    <a:pt x="378" y="322"/>
                  </a:lnTo>
                  <a:lnTo>
                    <a:pt x="378" y="322"/>
                  </a:lnTo>
                  <a:lnTo>
                    <a:pt x="380" y="322"/>
                  </a:lnTo>
                  <a:lnTo>
                    <a:pt x="382" y="324"/>
                  </a:lnTo>
                  <a:lnTo>
                    <a:pt x="384" y="326"/>
                  </a:lnTo>
                  <a:lnTo>
                    <a:pt x="388" y="328"/>
                  </a:lnTo>
                  <a:lnTo>
                    <a:pt x="388" y="328"/>
                  </a:lnTo>
                  <a:lnTo>
                    <a:pt x="392" y="328"/>
                  </a:lnTo>
                  <a:lnTo>
                    <a:pt x="396" y="328"/>
                  </a:lnTo>
                  <a:lnTo>
                    <a:pt x="396" y="328"/>
                  </a:lnTo>
                  <a:lnTo>
                    <a:pt x="392" y="330"/>
                  </a:lnTo>
                  <a:lnTo>
                    <a:pt x="390" y="332"/>
                  </a:lnTo>
                  <a:lnTo>
                    <a:pt x="390" y="334"/>
                  </a:lnTo>
                  <a:lnTo>
                    <a:pt x="392" y="336"/>
                  </a:lnTo>
                  <a:lnTo>
                    <a:pt x="398" y="342"/>
                  </a:lnTo>
                  <a:lnTo>
                    <a:pt x="398" y="342"/>
                  </a:lnTo>
                  <a:lnTo>
                    <a:pt x="400" y="344"/>
                  </a:lnTo>
                  <a:lnTo>
                    <a:pt x="402" y="344"/>
                  </a:lnTo>
                  <a:lnTo>
                    <a:pt x="404" y="342"/>
                  </a:lnTo>
                  <a:lnTo>
                    <a:pt x="406" y="340"/>
                  </a:lnTo>
                  <a:lnTo>
                    <a:pt x="406" y="340"/>
                  </a:lnTo>
                  <a:lnTo>
                    <a:pt x="410" y="338"/>
                  </a:lnTo>
                  <a:lnTo>
                    <a:pt x="408" y="336"/>
                  </a:lnTo>
                  <a:lnTo>
                    <a:pt x="408" y="336"/>
                  </a:lnTo>
                  <a:lnTo>
                    <a:pt x="406" y="328"/>
                  </a:lnTo>
                  <a:lnTo>
                    <a:pt x="406" y="326"/>
                  </a:lnTo>
                  <a:lnTo>
                    <a:pt x="408" y="324"/>
                  </a:lnTo>
                  <a:lnTo>
                    <a:pt x="412" y="322"/>
                  </a:lnTo>
                  <a:lnTo>
                    <a:pt x="418" y="320"/>
                  </a:lnTo>
                  <a:lnTo>
                    <a:pt x="418" y="320"/>
                  </a:lnTo>
                  <a:lnTo>
                    <a:pt x="440" y="314"/>
                  </a:lnTo>
                  <a:lnTo>
                    <a:pt x="440" y="314"/>
                  </a:lnTo>
                  <a:lnTo>
                    <a:pt x="438" y="318"/>
                  </a:lnTo>
                  <a:lnTo>
                    <a:pt x="434" y="320"/>
                  </a:lnTo>
                  <a:lnTo>
                    <a:pt x="432" y="322"/>
                  </a:lnTo>
                  <a:lnTo>
                    <a:pt x="432" y="324"/>
                  </a:lnTo>
                  <a:lnTo>
                    <a:pt x="432" y="324"/>
                  </a:lnTo>
                  <a:lnTo>
                    <a:pt x="432" y="328"/>
                  </a:lnTo>
                  <a:lnTo>
                    <a:pt x="430" y="330"/>
                  </a:lnTo>
                  <a:lnTo>
                    <a:pt x="426" y="336"/>
                  </a:lnTo>
                  <a:lnTo>
                    <a:pt x="426" y="336"/>
                  </a:lnTo>
                  <a:lnTo>
                    <a:pt x="424" y="338"/>
                  </a:lnTo>
                  <a:lnTo>
                    <a:pt x="426" y="340"/>
                  </a:lnTo>
                  <a:lnTo>
                    <a:pt x="426" y="340"/>
                  </a:lnTo>
                  <a:lnTo>
                    <a:pt x="428" y="342"/>
                  </a:lnTo>
                  <a:lnTo>
                    <a:pt x="428" y="342"/>
                  </a:lnTo>
                  <a:lnTo>
                    <a:pt x="448" y="356"/>
                  </a:lnTo>
                  <a:lnTo>
                    <a:pt x="448" y="356"/>
                  </a:lnTo>
                  <a:lnTo>
                    <a:pt x="456" y="362"/>
                  </a:lnTo>
                  <a:lnTo>
                    <a:pt x="460" y="368"/>
                  </a:lnTo>
                  <a:lnTo>
                    <a:pt x="458" y="374"/>
                  </a:lnTo>
                  <a:lnTo>
                    <a:pt x="458" y="374"/>
                  </a:lnTo>
                  <a:lnTo>
                    <a:pt x="456" y="378"/>
                  </a:lnTo>
                  <a:lnTo>
                    <a:pt x="452" y="380"/>
                  </a:lnTo>
                  <a:lnTo>
                    <a:pt x="440" y="380"/>
                  </a:lnTo>
                  <a:lnTo>
                    <a:pt x="440" y="380"/>
                  </a:lnTo>
                  <a:lnTo>
                    <a:pt x="432" y="380"/>
                  </a:lnTo>
                  <a:lnTo>
                    <a:pt x="424" y="380"/>
                  </a:lnTo>
                  <a:lnTo>
                    <a:pt x="412" y="374"/>
                  </a:lnTo>
                  <a:lnTo>
                    <a:pt x="412" y="374"/>
                  </a:lnTo>
                  <a:lnTo>
                    <a:pt x="404" y="372"/>
                  </a:lnTo>
                  <a:lnTo>
                    <a:pt x="398" y="370"/>
                  </a:lnTo>
                  <a:lnTo>
                    <a:pt x="390" y="372"/>
                  </a:lnTo>
                  <a:lnTo>
                    <a:pt x="384" y="374"/>
                  </a:lnTo>
                  <a:lnTo>
                    <a:pt x="384" y="374"/>
                  </a:lnTo>
                  <a:lnTo>
                    <a:pt x="374" y="378"/>
                  </a:lnTo>
                  <a:lnTo>
                    <a:pt x="364" y="378"/>
                  </a:lnTo>
                  <a:lnTo>
                    <a:pt x="364" y="378"/>
                  </a:lnTo>
                  <a:lnTo>
                    <a:pt x="360" y="386"/>
                  </a:lnTo>
                  <a:lnTo>
                    <a:pt x="354" y="388"/>
                  </a:lnTo>
                  <a:lnTo>
                    <a:pt x="340" y="388"/>
                  </a:lnTo>
                  <a:lnTo>
                    <a:pt x="340" y="388"/>
                  </a:lnTo>
                  <a:lnTo>
                    <a:pt x="338" y="394"/>
                  </a:lnTo>
                  <a:lnTo>
                    <a:pt x="340" y="398"/>
                  </a:lnTo>
                  <a:lnTo>
                    <a:pt x="342" y="402"/>
                  </a:lnTo>
                  <a:lnTo>
                    <a:pt x="342" y="402"/>
                  </a:lnTo>
                  <a:lnTo>
                    <a:pt x="342" y="402"/>
                  </a:lnTo>
                  <a:lnTo>
                    <a:pt x="342" y="404"/>
                  </a:lnTo>
                  <a:lnTo>
                    <a:pt x="340" y="406"/>
                  </a:lnTo>
                  <a:lnTo>
                    <a:pt x="338" y="410"/>
                  </a:lnTo>
                  <a:lnTo>
                    <a:pt x="344" y="412"/>
                  </a:lnTo>
                  <a:lnTo>
                    <a:pt x="344" y="412"/>
                  </a:lnTo>
                  <a:lnTo>
                    <a:pt x="346" y="418"/>
                  </a:lnTo>
                  <a:lnTo>
                    <a:pt x="352" y="422"/>
                  </a:lnTo>
                  <a:lnTo>
                    <a:pt x="364" y="430"/>
                  </a:lnTo>
                  <a:lnTo>
                    <a:pt x="364" y="430"/>
                  </a:lnTo>
                  <a:lnTo>
                    <a:pt x="366" y="430"/>
                  </a:lnTo>
                  <a:lnTo>
                    <a:pt x="368" y="430"/>
                  </a:lnTo>
                  <a:lnTo>
                    <a:pt x="372" y="428"/>
                  </a:lnTo>
                  <a:lnTo>
                    <a:pt x="372" y="428"/>
                  </a:lnTo>
                  <a:lnTo>
                    <a:pt x="374" y="424"/>
                  </a:lnTo>
                  <a:lnTo>
                    <a:pt x="378" y="424"/>
                  </a:lnTo>
                  <a:lnTo>
                    <a:pt x="380" y="424"/>
                  </a:lnTo>
                  <a:lnTo>
                    <a:pt x="384" y="428"/>
                  </a:lnTo>
                  <a:lnTo>
                    <a:pt x="384" y="428"/>
                  </a:lnTo>
                  <a:lnTo>
                    <a:pt x="388" y="430"/>
                  </a:lnTo>
                  <a:lnTo>
                    <a:pt x="392" y="432"/>
                  </a:lnTo>
                  <a:lnTo>
                    <a:pt x="396" y="430"/>
                  </a:lnTo>
                  <a:lnTo>
                    <a:pt x="400" y="426"/>
                  </a:lnTo>
                  <a:lnTo>
                    <a:pt x="400" y="426"/>
                  </a:lnTo>
                  <a:lnTo>
                    <a:pt x="404" y="424"/>
                  </a:lnTo>
                  <a:lnTo>
                    <a:pt x="406" y="424"/>
                  </a:lnTo>
                  <a:lnTo>
                    <a:pt x="412" y="426"/>
                  </a:lnTo>
                  <a:lnTo>
                    <a:pt x="412" y="426"/>
                  </a:lnTo>
                  <a:lnTo>
                    <a:pt x="414" y="428"/>
                  </a:lnTo>
                  <a:lnTo>
                    <a:pt x="414" y="430"/>
                  </a:lnTo>
                  <a:lnTo>
                    <a:pt x="414" y="434"/>
                  </a:lnTo>
                  <a:lnTo>
                    <a:pt x="414" y="434"/>
                  </a:lnTo>
                  <a:lnTo>
                    <a:pt x="414" y="444"/>
                  </a:lnTo>
                  <a:lnTo>
                    <a:pt x="412" y="452"/>
                  </a:lnTo>
                  <a:lnTo>
                    <a:pt x="406" y="470"/>
                  </a:lnTo>
                  <a:lnTo>
                    <a:pt x="406" y="470"/>
                  </a:lnTo>
                  <a:lnTo>
                    <a:pt x="404" y="478"/>
                  </a:lnTo>
                  <a:lnTo>
                    <a:pt x="398" y="482"/>
                  </a:lnTo>
                  <a:lnTo>
                    <a:pt x="392" y="484"/>
                  </a:lnTo>
                  <a:lnTo>
                    <a:pt x="382" y="482"/>
                  </a:lnTo>
                  <a:lnTo>
                    <a:pt x="382" y="482"/>
                  </a:lnTo>
                  <a:lnTo>
                    <a:pt x="376" y="480"/>
                  </a:lnTo>
                  <a:lnTo>
                    <a:pt x="368" y="482"/>
                  </a:lnTo>
                  <a:lnTo>
                    <a:pt x="368" y="482"/>
                  </a:lnTo>
                  <a:lnTo>
                    <a:pt x="364" y="486"/>
                  </a:lnTo>
                  <a:lnTo>
                    <a:pt x="360" y="486"/>
                  </a:lnTo>
                  <a:lnTo>
                    <a:pt x="360" y="486"/>
                  </a:lnTo>
                  <a:lnTo>
                    <a:pt x="338" y="480"/>
                  </a:lnTo>
                  <a:lnTo>
                    <a:pt x="326" y="476"/>
                  </a:lnTo>
                  <a:lnTo>
                    <a:pt x="316" y="472"/>
                  </a:lnTo>
                  <a:lnTo>
                    <a:pt x="316" y="472"/>
                  </a:lnTo>
                  <a:lnTo>
                    <a:pt x="306" y="466"/>
                  </a:lnTo>
                  <a:lnTo>
                    <a:pt x="300" y="466"/>
                  </a:lnTo>
                  <a:lnTo>
                    <a:pt x="298" y="466"/>
                  </a:lnTo>
                  <a:lnTo>
                    <a:pt x="294" y="468"/>
                  </a:lnTo>
                  <a:lnTo>
                    <a:pt x="294" y="472"/>
                  </a:lnTo>
                  <a:lnTo>
                    <a:pt x="292" y="482"/>
                  </a:lnTo>
                  <a:lnTo>
                    <a:pt x="292" y="482"/>
                  </a:lnTo>
                  <a:lnTo>
                    <a:pt x="290" y="488"/>
                  </a:lnTo>
                  <a:lnTo>
                    <a:pt x="286" y="492"/>
                  </a:lnTo>
                  <a:lnTo>
                    <a:pt x="286" y="492"/>
                  </a:lnTo>
                  <a:lnTo>
                    <a:pt x="284" y="492"/>
                  </a:lnTo>
                  <a:lnTo>
                    <a:pt x="280" y="492"/>
                  </a:lnTo>
                  <a:lnTo>
                    <a:pt x="278" y="488"/>
                  </a:lnTo>
                  <a:lnTo>
                    <a:pt x="278" y="488"/>
                  </a:lnTo>
                  <a:lnTo>
                    <a:pt x="270" y="484"/>
                  </a:lnTo>
                  <a:lnTo>
                    <a:pt x="262" y="482"/>
                  </a:lnTo>
                  <a:lnTo>
                    <a:pt x="262" y="482"/>
                  </a:lnTo>
                  <a:lnTo>
                    <a:pt x="258" y="482"/>
                  </a:lnTo>
                  <a:lnTo>
                    <a:pt x="254" y="476"/>
                  </a:lnTo>
                  <a:lnTo>
                    <a:pt x="254" y="476"/>
                  </a:lnTo>
                  <a:lnTo>
                    <a:pt x="252" y="472"/>
                  </a:lnTo>
                  <a:lnTo>
                    <a:pt x="248" y="468"/>
                  </a:lnTo>
                  <a:lnTo>
                    <a:pt x="244" y="466"/>
                  </a:lnTo>
                  <a:lnTo>
                    <a:pt x="238" y="466"/>
                  </a:lnTo>
                  <a:lnTo>
                    <a:pt x="238" y="466"/>
                  </a:lnTo>
                  <a:lnTo>
                    <a:pt x="232" y="466"/>
                  </a:lnTo>
                  <a:lnTo>
                    <a:pt x="226" y="464"/>
                  </a:lnTo>
                  <a:lnTo>
                    <a:pt x="216" y="458"/>
                  </a:lnTo>
                  <a:lnTo>
                    <a:pt x="216" y="458"/>
                  </a:lnTo>
                  <a:lnTo>
                    <a:pt x="212" y="454"/>
                  </a:lnTo>
                  <a:lnTo>
                    <a:pt x="212" y="452"/>
                  </a:lnTo>
                  <a:lnTo>
                    <a:pt x="212" y="452"/>
                  </a:lnTo>
                  <a:lnTo>
                    <a:pt x="212" y="452"/>
                  </a:lnTo>
                  <a:lnTo>
                    <a:pt x="216" y="446"/>
                  </a:lnTo>
                  <a:lnTo>
                    <a:pt x="218" y="442"/>
                  </a:lnTo>
                  <a:lnTo>
                    <a:pt x="216" y="430"/>
                  </a:lnTo>
                  <a:lnTo>
                    <a:pt x="216" y="430"/>
                  </a:lnTo>
                  <a:lnTo>
                    <a:pt x="214" y="426"/>
                  </a:lnTo>
                  <a:lnTo>
                    <a:pt x="212" y="422"/>
                  </a:lnTo>
                  <a:lnTo>
                    <a:pt x="210" y="420"/>
                  </a:lnTo>
                  <a:lnTo>
                    <a:pt x="204" y="422"/>
                  </a:lnTo>
                  <a:lnTo>
                    <a:pt x="204" y="422"/>
                  </a:lnTo>
                  <a:lnTo>
                    <a:pt x="196" y="424"/>
                  </a:lnTo>
                  <a:lnTo>
                    <a:pt x="188" y="424"/>
                  </a:lnTo>
                  <a:lnTo>
                    <a:pt x="172" y="424"/>
                  </a:lnTo>
                  <a:lnTo>
                    <a:pt x="172" y="424"/>
                  </a:lnTo>
                  <a:lnTo>
                    <a:pt x="154" y="426"/>
                  </a:lnTo>
                  <a:lnTo>
                    <a:pt x="144" y="428"/>
                  </a:lnTo>
                  <a:lnTo>
                    <a:pt x="136" y="432"/>
                  </a:lnTo>
                  <a:lnTo>
                    <a:pt x="136" y="432"/>
                  </a:lnTo>
                  <a:lnTo>
                    <a:pt x="122" y="440"/>
                  </a:lnTo>
                  <a:lnTo>
                    <a:pt x="110" y="442"/>
                  </a:lnTo>
                  <a:lnTo>
                    <a:pt x="98" y="440"/>
                  </a:lnTo>
                  <a:lnTo>
                    <a:pt x="88" y="434"/>
                  </a:lnTo>
                  <a:lnTo>
                    <a:pt x="88" y="434"/>
                  </a:lnTo>
                  <a:lnTo>
                    <a:pt x="86" y="442"/>
                  </a:lnTo>
                  <a:lnTo>
                    <a:pt x="82" y="450"/>
                  </a:lnTo>
                  <a:lnTo>
                    <a:pt x="76" y="456"/>
                  </a:lnTo>
                  <a:lnTo>
                    <a:pt x="68" y="462"/>
                  </a:lnTo>
                  <a:lnTo>
                    <a:pt x="68" y="462"/>
                  </a:lnTo>
                  <a:lnTo>
                    <a:pt x="64" y="466"/>
                  </a:lnTo>
                  <a:lnTo>
                    <a:pt x="60" y="472"/>
                  </a:lnTo>
                  <a:lnTo>
                    <a:pt x="58" y="478"/>
                  </a:lnTo>
                  <a:lnTo>
                    <a:pt x="58" y="486"/>
                  </a:lnTo>
                  <a:lnTo>
                    <a:pt x="58" y="486"/>
                  </a:lnTo>
                  <a:lnTo>
                    <a:pt x="58" y="496"/>
                  </a:lnTo>
                  <a:lnTo>
                    <a:pt x="54" y="504"/>
                  </a:lnTo>
                  <a:lnTo>
                    <a:pt x="48" y="508"/>
                  </a:lnTo>
                  <a:lnTo>
                    <a:pt x="40" y="514"/>
                  </a:lnTo>
                  <a:lnTo>
                    <a:pt x="40" y="514"/>
                  </a:lnTo>
                  <a:lnTo>
                    <a:pt x="34" y="520"/>
                  </a:lnTo>
                  <a:lnTo>
                    <a:pt x="28" y="526"/>
                  </a:lnTo>
                  <a:lnTo>
                    <a:pt x="28" y="526"/>
                  </a:lnTo>
                  <a:lnTo>
                    <a:pt x="24" y="534"/>
                  </a:lnTo>
                  <a:lnTo>
                    <a:pt x="20" y="542"/>
                  </a:lnTo>
                  <a:lnTo>
                    <a:pt x="16" y="550"/>
                  </a:lnTo>
                  <a:lnTo>
                    <a:pt x="12" y="560"/>
                  </a:lnTo>
                  <a:lnTo>
                    <a:pt x="12" y="560"/>
                  </a:lnTo>
                  <a:lnTo>
                    <a:pt x="4" y="572"/>
                  </a:lnTo>
                  <a:lnTo>
                    <a:pt x="2" y="580"/>
                  </a:lnTo>
                  <a:lnTo>
                    <a:pt x="2" y="588"/>
                  </a:lnTo>
                  <a:lnTo>
                    <a:pt x="2" y="588"/>
                  </a:lnTo>
                  <a:lnTo>
                    <a:pt x="8" y="604"/>
                  </a:lnTo>
                  <a:lnTo>
                    <a:pt x="8" y="620"/>
                  </a:lnTo>
                  <a:lnTo>
                    <a:pt x="6" y="634"/>
                  </a:lnTo>
                  <a:lnTo>
                    <a:pt x="2" y="650"/>
                  </a:lnTo>
                  <a:lnTo>
                    <a:pt x="2" y="650"/>
                  </a:lnTo>
                  <a:lnTo>
                    <a:pt x="0" y="654"/>
                  </a:lnTo>
                  <a:lnTo>
                    <a:pt x="2" y="656"/>
                  </a:lnTo>
                  <a:lnTo>
                    <a:pt x="4" y="662"/>
                  </a:lnTo>
                  <a:lnTo>
                    <a:pt x="4" y="662"/>
                  </a:lnTo>
                  <a:lnTo>
                    <a:pt x="4" y="668"/>
                  </a:lnTo>
                  <a:lnTo>
                    <a:pt x="4" y="668"/>
                  </a:lnTo>
                  <a:lnTo>
                    <a:pt x="4" y="676"/>
                  </a:lnTo>
                  <a:lnTo>
                    <a:pt x="6" y="682"/>
                  </a:lnTo>
                  <a:lnTo>
                    <a:pt x="6" y="682"/>
                  </a:lnTo>
                  <a:lnTo>
                    <a:pt x="16" y="690"/>
                  </a:lnTo>
                  <a:lnTo>
                    <a:pt x="22" y="700"/>
                  </a:lnTo>
                  <a:lnTo>
                    <a:pt x="28" y="710"/>
                  </a:lnTo>
                  <a:lnTo>
                    <a:pt x="32" y="722"/>
                  </a:lnTo>
                  <a:lnTo>
                    <a:pt x="32" y="722"/>
                  </a:lnTo>
                  <a:lnTo>
                    <a:pt x="34" y="726"/>
                  </a:lnTo>
                  <a:lnTo>
                    <a:pt x="38" y="730"/>
                  </a:lnTo>
                  <a:lnTo>
                    <a:pt x="38" y="730"/>
                  </a:lnTo>
                  <a:lnTo>
                    <a:pt x="50" y="742"/>
                  </a:lnTo>
                  <a:lnTo>
                    <a:pt x="64" y="754"/>
                  </a:lnTo>
                  <a:lnTo>
                    <a:pt x="64" y="754"/>
                  </a:lnTo>
                  <a:lnTo>
                    <a:pt x="68" y="758"/>
                  </a:lnTo>
                  <a:lnTo>
                    <a:pt x="72" y="760"/>
                  </a:lnTo>
                  <a:lnTo>
                    <a:pt x="78" y="760"/>
                  </a:lnTo>
                  <a:lnTo>
                    <a:pt x="84" y="756"/>
                  </a:lnTo>
                  <a:lnTo>
                    <a:pt x="84" y="756"/>
                  </a:lnTo>
                  <a:lnTo>
                    <a:pt x="90" y="754"/>
                  </a:lnTo>
                  <a:lnTo>
                    <a:pt x="96" y="752"/>
                  </a:lnTo>
                  <a:lnTo>
                    <a:pt x="102" y="752"/>
                  </a:lnTo>
                  <a:lnTo>
                    <a:pt x="108" y="754"/>
                  </a:lnTo>
                  <a:lnTo>
                    <a:pt x="108" y="754"/>
                  </a:lnTo>
                  <a:lnTo>
                    <a:pt x="114" y="754"/>
                  </a:lnTo>
                  <a:lnTo>
                    <a:pt x="120" y="754"/>
                  </a:lnTo>
                  <a:lnTo>
                    <a:pt x="130" y="750"/>
                  </a:lnTo>
                  <a:lnTo>
                    <a:pt x="130" y="750"/>
                  </a:lnTo>
                  <a:lnTo>
                    <a:pt x="144" y="744"/>
                  </a:lnTo>
                  <a:lnTo>
                    <a:pt x="150" y="742"/>
                  </a:lnTo>
                  <a:lnTo>
                    <a:pt x="158" y="740"/>
                  </a:lnTo>
                  <a:lnTo>
                    <a:pt x="158" y="740"/>
                  </a:lnTo>
                  <a:lnTo>
                    <a:pt x="164" y="740"/>
                  </a:lnTo>
                  <a:lnTo>
                    <a:pt x="170" y="742"/>
                  </a:lnTo>
                  <a:lnTo>
                    <a:pt x="174" y="744"/>
                  </a:lnTo>
                  <a:lnTo>
                    <a:pt x="176" y="750"/>
                  </a:lnTo>
                  <a:lnTo>
                    <a:pt x="176" y="750"/>
                  </a:lnTo>
                  <a:lnTo>
                    <a:pt x="178" y="756"/>
                  </a:lnTo>
                  <a:lnTo>
                    <a:pt x="182" y="758"/>
                  </a:lnTo>
                  <a:lnTo>
                    <a:pt x="186" y="760"/>
                  </a:lnTo>
                  <a:lnTo>
                    <a:pt x="192" y="760"/>
                  </a:lnTo>
                  <a:lnTo>
                    <a:pt x="192" y="760"/>
                  </a:lnTo>
                  <a:lnTo>
                    <a:pt x="200" y="760"/>
                  </a:lnTo>
                  <a:lnTo>
                    <a:pt x="206" y="764"/>
                  </a:lnTo>
                  <a:lnTo>
                    <a:pt x="210" y="770"/>
                  </a:lnTo>
                  <a:lnTo>
                    <a:pt x="212" y="778"/>
                  </a:lnTo>
                  <a:lnTo>
                    <a:pt x="212" y="778"/>
                  </a:lnTo>
                  <a:lnTo>
                    <a:pt x="210" y="792"/>
                  </a:lnTo>
                  <a:lnTo>
                    <a:pt x="208" y="806"/>
                  </a:lnTo>
                  <a:lnTo>
                    <a:pt x="208" y="806"/>
                  </a:lnTo>
                  <a:lnTo>
                    <a:pt x="206" y="816"/>
                  </a:lnTo>
                  <a:lnTo>
                    <a:pt x="206" y="824"/>
                  </a:lnTo>
                  <a:lnTo>
                    <a:pt x="210" y="830"/>
                  </a:lnTo>
                  <a:lnTo>
                    <a:pt x="214" y="836"/>
                  </a:lnTo>
                  <a:lnTo>
                    <a:pt x="214" y="836"/>
                  </a:lnTo>
                  <a:lnTo>
                    <a:pt x="222" y="846"/>
                  </a:lnTo>
                  <a:lnTo>
                    <a:pt x="226" y="858"/>
                  </a:lnTo>
                  <a:lnTo>
                    <a:pt x="230" y="868"/>
                  </a:lnTo>
                  <a:lnTo>
                    <a:pt x="234" y="878"/>
                  </a:lnTo>
                  <a:lnTo>
                    <a:pt x="242" y="924"/>
                  </a:lnTo>
                  <a:lnTo>
                    <a:pt x="242" y="924"/>
                  </a:lnTo>
                  <a:lnTo>
                    <a:pt x="242" y="930"/>
                  </a:lnTo>
                  <a:lnTo>
                    <a:pt x="240" y="936"/>
                  </a:lnTo>
                  <a:lnTo>
                    <a:pt x="240" y="936"/>
                  </a:lnTo>
                  <a:lnTo>
                    <a:pt x="234" y="946"/>
                  </a:lnTo>
                  <a:lnTo>
                    <a:pt x="230" y="956"/>
                  </a:lnTo>
                  <a:lnTo>
                    <a:pt x="226" y="976"/>
                  </a:lnTo>
                  <a:lnTo>
                    <a:pt x="226" y="976"/>
                  </a:lnTo>
                  <a:lnTo>
                    <a:pt x="226" y="984"/>
                  </a:lnTo>
                  <a:lnTo>
                    <a:pt x="226" y="992"/>
                  </a:lnTo>
                  <a:lnTo>
                    <a:pt x="232" y="1006"/>
                  </a:lnTo>
                  <a:lnTo>
                    <a:pt x="232" y="1006"/>
                  </a:lnTo>
                  <a:lnTo>
                    <a:pt x="242" y="1030"/>
                  </a:lnTo>
                  <a:lnTo>
                    <a:pt x="246" y="1042"/>
                  </a:lnTo>
                  <a:lnTo>
                    <a:pt x="248" y="1056"/>
                  </a:lnTo>
                  <a:lnTo>
                    <a:pt x="248" y="1056"/>
                  </a:lnTo>
                  <a:lnTo>
                    <a:pt x="250" y="1068"/>
                  </a:lnTo>
                  <a:lnTo>
                    <a:pt x="252" y="1082"/>
                  </a:lnTo>
                  <a:lnTo>
                    <a:pt x="256" y="1094"/>
                  </a:lnTo>
                  <a:lnTo>
                    <a:pt x="262" y="1106"/>
                  </a:lnTo>
                  <a:lnTo>
                    <a:pt x="262" y="1106"/>
                  </a:lnTo>
                  <a:lnTo>
                    <a:pt x="268" y="1116"/>
                  </a:lnTo>
                  <a:lnTo>
                    <a:pt x="274" y="1126"/>
                  </a:lnTo>
                  <a:lnTo>
                    <a:pt x="276" y="1138"/>
                  </a:lnTo>
                  <a:lnTo>
                    <a:pt x="274" y="1150"/>
                  </a:lnTo>
                  <a:lnTo>
                    <a:pt x="274" y="1150"/>
                  </a:lnTo>
                  <a:lnTo>
                    <a:pt x="274" y="1154"/>
                  </a:lnTo>
                  <a:lnTo>
                    <a:pt x="276" y="1156"/>
                  </a:lnTo>
                  <a:lnTo>
                    <a:pt x="280" y="1162"/>
                  </a:lnTo>
                  <a:lnTo>
                    <a:pt x="288" y="1164"/>
                  </a:lnTo>
                  <a:lnTo>
                    <a:pt x="296" y="1166"/>
                  </a:lnTo>
                  <a:lnTo>
                    <a:pt x="296" y="1166"/>
                  </a:lnTo>
                  <a:lnTo>
                    <a:pt x="306" y="1162"/>
                  </a:lnTo>
                  <a:lnTo>
                    <a:pt x="310" y="1160"/>
                  </a:lnTo>
                  <a:lnTo>
                    <a:pt x="316" y="1160"/>
                  </a:lnTo>
                  <a:lnTo>
                    <a:pt x="316" y="1160"/>
                  </a:lnTo>
                  <a:lnTo>
                    <a:pt x="330" y="1160"/>
                  </a:lnTo>
                  <a:lnTo>
                    <a:pt x="342" y="1156"/>
                  </a:lnTo>
                  <a:lnTo>
                    <a:pt x="352" y="1148"/>
                  </a:lnTo>
                  <a:lnTo>
                    <a:pt x="362" y="1138"/>
                  </a:lnTo>
                  <a:lnTo>
                    <a:pt x="362" y="1138"/>
                  </a:lnTo>
                  <a:lnTo>
                    <a:pt x="372" y="1124"/>
                  </a:lnTo>
                  <a:lnTo>
                    <a:pt x="376" y="1116"/>
                  </a:lnTo>
                  <a:lnTo>
                    <a:pt x="380" y="1110"/>
                  </a:lnTo>
                  <a:lnTo>
                    <a:pt x="380" y="1110"/>
                  </a:lnTo>
                  <a:lnTo>
                    <a:pt x="386" y="1104"/>
                  </a:lnTo>
                  <a:lnTo>
                    <a:pt x="388" y="1096"/>
                  </a:lnTo>
                  <a:lnTo>
                    <a:pt x="390" y="1088"/>
                  </a:lnTo>
                  <a:lnTo>
                    <a:pt x="390" y="1080"/>
                  </a:lnTo>
                  <a:lnTo>
                    <a:pt x="390" y="1080"/>
                  </a:lnTo>
                  <a:lnTo>
                    <a:pt x="390" y="1076"/>
                  </a:lnTo>
                  <a:lnTo>
                    <a:pt x="390" y="1072"/>
                  </a:lnTo>
                  <a:lnTo>
                    <a:pt x="392" y="1070"/>
                  </a:lnTo>
                  <a:lnTo>
                    <a:pt x="396" y="1068"/>
                  </a:lnTo>
                  <a:lnTo>
                    <a:pt x="396" y="1068"/>
                  </a:lnTo>
                  <a:lnTo>
                    <a:pt x="404" y="1064"/>
                  </a:lnTo>
                  <a:lnTo>
                    <a:pt x="408" y="1058"/>
                  </a:lnTo>
                  <a:lnTo>
                    <a:pt x="410" y="1052"/>
                  </a:lnTo>
                  <a:lnTo>
                    <a:pt x="410" y="1042"/>
                  </a:lnTo>
                  <a:lnTo>
                    <a:pt x="410" y="1042"/>
                  </a:lnTo>
                  <a:lnTo>
                    <a:pt x="406" y="1022"/>
                  </a:lnTo>
                  <a:lnTo>
                    <a:pt x="406" y="1022"/>
                  </a:lnTo>
                  <a:lnTo>
                    <a:pt x="404" y="1018"/>
                  </a:lnTo>
                  <a:lnTo>
                    <a:pt x="404" y="1016"/>
                  </a:lnTo>
                  <a:lnTo>
                    <a:pt x="406" y="1014"/>
                  </a:lnTo>
                  <a:lnTo>
                    <a:pt x="406" y="1014"/>
                  </a:lnTo>
                  <a:lnTo>
                    <a:pt x="412" y="1006"/>
                  </a:lnTo>
                  <a:lnTo>
                    <a:pt x="420" y="998"/>
                  </a:lnTo>
                  <a:lnTo>
                    <a:pt x="426" y="990"/>
                  </a:lnTo>
                  <a:lnTo>
                    <a:pt x="436" y="984"/>
                  </a:lnTo>
                  <a:lnTo>
                    <a:pt x="436" y="984"/>
                  </a:lnTo>
                  <a:lnTo>
                    <a:pt x="442" y="980"/>
                  </a:lnTo>
                  <a:lnTo>
                    <a:pt x="448" y="974"/>
                  </a:lnTo>
                  <a:lnTo>
                    <a:pt x="450" y="966"/>
                  </a:lnTo>
                  <a:lnTo>
                    <a:pt x="452" y="958"/>
                  </a:lnTo>
                  <a:lnTo>
                    <a:pt x="452" y="958"/>
                  </a:lnTo>
                  <a:lnTo>
                    <a:pt x="450" y="938"/>
                  </a:lnTo>
                  <a:lnTo>
                    <a:pt x="448" y="918"/>
                  </a:lnTo>
                  <a:lnTo>
                    <a:pt x="440" y="880"/>
                  </a:lnTo>
                  <a:lnTo>
                    <a:pt x="440" y="880"/>
                  </a:lnTo>
                  <a:lnTo>
                    <a:pt x="438" y="866"/>
                  </a:lnTo>
                  <a:lnTo>
                    <a:pt x="442" y="852"/>
                  </a:lnTo>
                  <a:lnTo>
                    <a:pt x="448" y="840"/>
                  </a:lnTo>
                  <a:lnTo>
                    <a:pt x="454" y="828"/>
                  </a:lnTo>
                  <a:lnTo>
                    <a:pt x="454" y="828"/>
                  </a:lnTo>
                  <a:lnTo>
                    <a:pt x="464" y="814"/>
                  </a:lnTo>
                  <a:lnTo>
                    <a:pt x="474" y="800"/>
                  </a:lnTo>
                  <a:lnTo>
                    <a:pt x="496" y="776"/>
                  </a:lnTo>
                  <a:lnTo>
                    <a:pt x="496" y="776"/>
                  </a:lnTo>
                  <a:lnTo>
                    <a:pt x="502" y="768"/>
                  </a:lnTo>
                  <a:lnTo>
                    <a:pt x="508" y="760"/>
                  </a:lnTo>
                  <a:lnTo>
                    <a:pt x="516" y="744"/>
                  </a:lnTo>
                  <a:lnTo>
                    <a:pt x="530" y="708"/>
                  </a:lnTo>
                  <a:lnTo>
                    <a:pt x="530" y="708"/>
                  </a:lnTo>
                  <a:lnTo>
                    <a:pt x="532" y="696"/>
                  </a:lnTo>
                  <a:lnTo>
                    <a:pt x="532" y="690"/>
                  </a:lnTo>
                  <a:lnTo>
                    <a:pt x="532" y="682"/>
                  </a:lnTo>
                  <a:lnTo>
                    <a:pt x="532" y="682"/>
                  </a:lnTo>
                  <a:lnTo>
                    <a:pt x="524" y="688"/>
                  </a:lnTo>
                  <a:lnTo>
                    <a:pt x="514" y="690"/>
                  </a:lnTo>
                  <a:lnTo>
                    <a:pt x="504" y="692"/>
                  </a:lnTo>
                  <a:lnTo>
                    <a:pt x="496" y="696"/>
                  </a:lnTo>
                  <a:lnTo>
                    <a:pt x="496" y="696"/>
                  </a:lnTo>
                  <a:lnTo>
                    <a:pt x="490" y="698"/>
                  </a:lnTo>
                  <a:lnTo>
                    <a:pt x="482" y="698"/>
                  </a:lnTo>
                  <a:lnTo>
                    <a:pt x="476" y="696"/>
                  </a:lnTo>
                  <a:lnTo>
                    <a:pt x="470" y="688"/>
                  </a:lnTo>
                  <a:lnTo>
                    <a:pt x="470" y="688"/>
                  </a:lnTo>
                  <a:lnTo>
                    <a:pt x="470" y="684"/>
                  </a:lnTo>
                  <a:lnTo>
                    <a:pt x="472" y="682"/>
                  </a:lnTo>
                  <a:lnTo>
                    <a:pt x="472" y="678"/>
                  </a:lnTo>
                  <a:lnTo>
                    <a:pt x="472" y="676"/>
                  </a:lnTo>
                  <a:lnTo>
                    <a:pt x="472" y="676"/>
                  </a:lnTo>
                  <a:lnTo>
                    <a:pt x="458" y="660"/>
                  </a:lnTo>
                  <a:lnTo>
                    <a:pt x="452" y="654"/>
                  </a:lnTo>
                  <a:lnTo>
                    <a:pt x="444" y="646"/>
                  </a:lnTo>
                  <a:lnTo>
                    <a:pt x="444" y="646"/>
                  </a:lnTo>
                  <a:lnTo>
                    <a:pt x="442" y="644"/>
                  </a:lnTo>
                  <a:lnTo>
                    <a:pt x="440" y="642"/>
                  </a:lnTo>
                  <a:lnTo>
                    <a:pt x="440" y="634"/>
                  </a:lnTo>
                  <a:lnTo>
                    <a:pt x="440" y="634"/>
                  </a:lnTo>
                  <a:lnTo>
                    <a:pt x="438" y="628"/>
                  </a:lnTo>
                  <a:lnTo>
                    <a:pt x="436" y="624"/>
                  </a:lnTo>
                  <a:lnTo>
                    <a:pt x="434" y="622"/>
                  </a:lnTo>
                  <a:lnTo>
                    <a:pt x="434" y="622"/>
                  </a:lnTo>
                  <a:lnTo>
                    <a:pt x="428" y="614"/>
                  </a:lnTo>
                  <a:lnTo>
                    <a:pt x="426" y="606"/>
                  </a:lnTo>
                  <a:lnTo>
                    <a:pt x="424" y="598"/>
                  </a:lnTo>
                  <a:lnTo>
                    <a:pt x="424" y="590"/>
                  </a:lnTo>
                  <a:lnTo>
                    <a:pt x="424" y="590"/>
                  </a:lnTo>
                  <a:lnTo>
                    <a:pt x="422" y="582"/>
                  </a:lnTo>
                  <a:lnTo>
                    <a:pt x="418" y="578"/>
                  </a:lnTo>
                  <a:lnTo>
                    <a:pt x="414" y="572"/>
                  </a:lnTo>
                  <a:lnTo>
                    <a:pt x="412" y="566"/>
                  </a:lnTo>
                  <a:lnTo>
                    <a:pt x="412" y="566"/>
                  </a:lnTo>
                  <a:lnTo>
                    <a:pt x="408" y="556"/>
                  </a:lnTo>
                  <a:lnTo>
                    <a:pt x="404" y="544"/>
                  </a:lnTo>
                  <a:lnTo>
                    <a:pt x="400" y="532"/>
                  </a:lnTo>
                  <a:lnTo>
                    <a:pt x="396" y="522"/>
                  </a:lnTo>
                  <a:lnTo>
                    <a:pt x="396" y="522"/>
                  </a:lnTo>
                  <a:lnTo>
                    <a:pt x="392" y="510"/>
                  </a:lnTo>
                  <a:lnTo>
                    <a:pt x="392" y="510"/>
                  </a:lnTo>
                  <a:lnTo>
                    <a:pt x="394" y="512"/>
                  </a:lnTo>
                  <a:lnTo>
                    <a:pt x="396" y="514"/>
                  </a:lnTo>
                  <a:lnTo>
                    <a:pt x="400" y="518"/>
                  </a:lnTo>
                  <a:lnTo>
                    <a:pt x="400" y="518"/>
                  </a:lnTo>
                  <a:lnTo>
                    <a:pt x="402" y="516"/>
                  </a:lnTo>
                  <a:lnTo>
                    <a:pt x="402" y="516"/>
                  </a:lnTo>
                  <a:lnTo>
                    <a:pt x="402" y="508"/>
                  </a:lnTo>
                  <a:lnTo>
                    <a:pt x="406" y="502"/>
                  </a:lnTo>
                  <a:lnTo>
                    <a:pt x="406" y="502"/>
                  </a:lnTo>
                  <a:lnTo>
                    <a:pt x="408" y="516"/>
                  </a:lnTo>
                  <a:lnTo>
                    <a:pt x="408" y="516"/>
                  </a:lnTo>
                  <a:lnTo>
                    <a:pt x="410" y="518"/>
                  </a:lnTo>
                  <a:lnTo>
                    <a:pt x="412" y="522"/>
                  </a:lnTo>
                  <a:lnTo>
                    <a:pt x="416" y="530"/>
                  </a:lnTo>
                  <a:lnTo>
                    <a:pt x="416" y="530"/>
                  </a:lnTo>
                  <a:lnTo>
                    <a:pt x="420" y="538"/>
                  </a:lnTo>
                  <a:lnTo>
                    <a:pt x="424" y="546"/>
                  </a:lnTo>
                  <a:lnTo>
                    <a:pt x="428" y="554"/>
                  </a:lnTo>
                  <a:lnTo>
                    <a:pt x="434" y="560"/>
                  </a:lnTo>
                  <a:lnTo>
                    <a:pt x="434" y="560"/>
                  </a:lnTo>
                  <a:lnTo>
                    <a:pt x="436" y="564"/>
                  </a:lnTo>
                  <a:lnTo>
                    <a:pt x="436" y="564"/>
                  </a:lnTo>
                  <a:lnTo>
                    <a:pt x="438" y="574"/>
                  </a:lnTo>
                  <a:lnTo>
                    <a:pt x="440" y="582"/>
                  </a:lnTo>
                  <a:lnTo>
                    <a:pt x="448" y="598"/>
                  </a:lnTo>
                  <a:lnTo>
                    <a:pt x="458" y="614"/>
                  </a:lnTo>
                  <a:lnTo>
                    <a:pt x="466" y="632"/>
                  </a:lnTo>
                  <a:lnTo>
                    <a:pt x="466" y="632"/>
                  </a:lnTo>
                  <a:lnTo>
                    <a:pt x="470" y="648"/>
                  </a:lnTo>
                  <a:lnTo>
                    <a:pt x="472" y="666"/>
                  </a:lnTo>
                  <a:lnTo>
                    <a:pt x="472" y="666"/>
                  </a:lnTo>
                  <a:lnTo>
                    <a:pt x="474" y="674"/>
                  </a:lnTo>
                  <a:lnTo>
                    <a:pt x="474" y="674"/>
                  </a:lnTo>
                  <a:lnTo>
                    <a:pt x="476" y="674"/>
                  </a:lnTo>
                  <a:lnTo>
                    <a:pt x="480" y="676"/>
                  </a:lnTo>
                  <a:lnTo>
                    <a:pt x="484" y="672"/>
                  </a:lnTo>
                  <a:lnTo>
                    <a:pt x="488" y="670"/>
                  </a:lnTo>
                  <a:lnTo>
                    <a:pt x="494" y="668"/>
                  </a:lnTo>
                  <a:lnTo>
                    <a:pt x="494" y="668"/>
                  </a:lnTo>
                  <a:lnTo>
                    <a:pt x="506" y="664"/>
                  </a:lnTo>
                  <a:lnTo>
                    <a:pt x="516" y="658"/>
                  </a:lnTo>
                  <a:lnTo>
                    <a:pt x="526" y="652"/>
                  </a:lnTo>
                  <a:lnTo>
                    <a:pt x="536" y="646"/>
                  </a:lnTo>
                  <a:lnTo>
                    <a:pt x="536" y="646"/>
                  </a:lnTo>
                  <a:lnTo>
                    <a:pt x="540" y="644"/>
                  </a:lnTo>
                  <a:lnTo>
                    <a:pt x="540" y="644"/>
                  </a:lnTo>
                  <a:lnTo>
                    <a:pt x="542" y="638"/>
                  </a:lnTo>
                  <a:lnTo>
                    <a:pt x="544" y="634"/>
                  </a:lnTo>
                  <a:lnTo>
                    <a:pt x="554" y="632"/>
                  </a:lnTo>
                  <a:lnTo>
                    <a:pt x="554" y="632"/>
                  </a:lnTo>
                  <a:lnTo>
                    <a:pt x="560" y="628"/>
                  </a:lnTo>
                  <a:lnTo>
                    <a:pt x="566" y="624"/>
                  </a:lnTo>
                  <a:lnTo>
                    <a:pt x="576" y="614"/>
                  </a:lnTo>
                  <a:lnTo>
                    <a:pt x="576" y="614"/>
                  </a:lnTo>
                  <a:lnTo>
                    <a:pt x="582" y="608"/>
                  </a:lnTo>
                  <a:lnTo>
                    <a:pt x="586" y="600"/>
                  </a:lnTo>
                  <a:lnTo>
                    <a:pt x="590" y="592"/>
                  </a:lnTo>
                  <a:lnTo>
                    <a:pt x="594" y="586"/>
                  </a:lnTo>
                  <a:lnTo>
                    <a:pt x="594" y="586"/>
                  </a:lnTo>
                  <a:lnTo>
                    <a:pt x="598" y="578"/>
                  </a:lnTo>
                  <a:lnTo>
                    <a:pt x="598" y="572"/>
                  </a:lnTo>
                  <a:lnTo>
                    <a:pt x="596" y="566"/>
                  </a:lnTo>
                  <a:lnTo>
                    <a:pt x="590" y="562"/>
                  </a:lnTo>
                  <a:lnTo>
                    <a:pt x="590" y="562"/>
                  </a:lnTo>
                  <a:lnTo>
                    <a:pt x="582" y="558"/>
                  </a:lnTo>
                  <a:lnTo>
                    <a:pt x="576" y="554"/>
                  </a:lnTo>
                  <a:lnTo>
                    <a:pt x="574" y="546"/>
                  </a:lnTo>
                  <a:lnTo>
                    <a:pt x="572" y="538"/>
                  </a:lnTo>
                  <a:lnTo>
                    <a:pt x="572" y="538"/>
                  </a:lnTo>
                  <a:lnTo>
                    <a:pt x="564" y="548"/>
                  </a:lnTo>
                  <a:lnTo>
                    <a:pt x="556" y="554"/>
                  </a:lnTo>
                  <a:lnTo>
                    <a:pt x="552" y="556"/>
                  </a:lnTo>
                  <a:lnTo>
                    <a:pt x="546" y="558"/>
                  </a:lnTo>
                  <a:lnTo>
                    <a:pt x="542" y="558"/>
                  </a:lnTo>
                  <a:lnTo>
                    <a:pt x="536" y="554"/>
                  </a:lnTo>
                  <a:lnTo>
                    <a:pt x="536" y="554"/>
                  </a:lnTo>
                  <a:lnTo>
                    <a:pt x="536" y="546"/>
                  </a:lnTo>
                  <a:lnTo>
                    <a:pt x="536" y="542"/>
                  </a:lnTo>
                  <a:lnTo>
                    <a:pt x="534" y="538"/>
                  </a:lnTo>
                  <a:lnTo>
                    <a:pt x="534" y="538"/>
                  </a:lnTo>
                  <a:lnTo>
                    <a:pt x="532" y="540"/>
                  </a:lnTo>
                  <a:lnTo>
                    <a:pt x="530" y="542"/>
                  </a:lnTo>
                  <a:lnTo>
                    <a:pt x="530" y="544"/>
                  </a:lnTo>
                  <a:lnTo>
                    <a:pt x="528" y="546"/>
                  </a:lnTo>
                  <a:lnTo>
                    <a:pt x="528" y="546"/>
                  </a:lnTo>
                  <a:lnTo>
                    <a:pt x="526" y="542"/>
                  </a:lnTo>
                  <a:lnTo>
                    <a:pt x="526" y="536"/>
                  </a:lnTo>
                  <a:lnTo>
                    <a:pt x="524" y="530"/>
                  </a:lnTo>
                  <a:lnTo>
                    <a:pt x="520" y="526"/>
                  </a:lnTo>
                  <a:lnTo>
                    <a:pt x="520" y="526"/>
                  </a:lnTo>
                  <a:lnTo>
                    <a:pt x="516" y="520"/>
                  </a:lnTo>
                  <a:lnTo>
                    <a:pt x="514" y="516"/>
                  </a:lnTo>
                  <a:lnTo>
                    <a:pt x="508" y="504"/>
                  </a:lnTo>
                  <a:lnTo>
                    <a:pt x="508" y="504"/>
                  </a:lnTo>
                  <a:lnTo>
                    <a:pt x="508" y="500"/>
                  </a:lnTo>
                  <a:lnTo>
                    <a:pt x="508" y="498"/>
                  </a:lnTo>
                  <a:lnTo>
                    <a:pt x="514" y="494"/>
                  </a:lnTo>
                  <a:lnTo>
                    <a:pt x="514" y="494"/>
                  </a:lnTo>
                  <a:lnTo>
                    <a:pt x="518" y="492"/>
                  </a:lnTo>
                  <a:lnTo>
                    <a:pt x="522" y="494"/>
                  </a:lnTo>
                  <a:lnTo>
                    <a:pt x="526" y="496"/>
                  </a:lnTo>
                  <a:lnTo>
                    <a:pt x="528" y="500"/>
                  </a:lnTo>
                  <a:lnTo>
                    <a:pt x="528" y="500"/>
                  </a:lnTo>
                  <a:lnTo>
                    <a:pt x="532" y="508"/>
                  </a:lnTo>
                  <a:lnTo>
                    <a:pt x="536" y="514"/>
                  </a:lnTo>
                  <a:lnTo>
                    <a:pt x="548" y="524"/>
                  </a:lnTo>
                  <a:lnTo>
                    <a:pt x="548" y="524"/>
                  </a:lnTo>
                  <a:lnTo>
                    <a:pt x="552" y="528"/>
                  </a:lnTo>
                  <a:lnTo>
                    <a:pt x="558" y="530"/>
                  </a:lnTo>
                  <a:lnTo>
                    <a:pt x="562" y="530"/>
                  </a:lnTo>
                  <a:lnTo>
                    <a:pt x="568" y="526"/>
                  </a:lnTo>
                  <a:lnTo>
                    <a:pt x="568" y="526"/>
                  </a:lnTo>
                  <a:lnTo>
                    <a:pt x="572" y="524"/>
                  </a:lnTo>
                  <a:lnTo>
                    <a:pt x="576" y="524"/>
                  </a:lnTo>
                  <a:lnTo>
                    <a:pt x="578" y="526"/>
                  </a:lnTo>
                  <a:lnTo>
                    <a:pt x="580" y="532"/>
                  </a:lnTo>
                  <a:lnTo>
                    <a:pt x="580" y="532"/>
                  </a:lnTo>
                  <a:lnTo>
                    <a:pt x="582" y="538"/>
                  </a:lnTo>
                  <a:lnTo>
                    <a:pt x="584" y="540"/>
                  </a:lnTo>
                  <a:lnTo>
                    <a:pt x="588" y="540"/>
                  </a:lnTo>
                  <a:lnTo>
                    <a:pt x="588" y="540"/>
                  </a:lnTo>
                  <a:lnTo>
                    <a:pt x="608" y="544"/>
                  </a:lnTo>
                  <a:lnTo>
                    <a:pt x="620" y="544"/>
                  </a:lnTo>
                  <a:lnTo>
                    <a:pt x="630" y="544"/>
                  </a:lnTo>
                  <a:lnTo>
                    <a:pt x="630" y="544"/>
                  </a:lnTo>
                  <a:lnTo>
                    <a:pt x="638" y="542"/>
                  </a:lnTo>
                  <a:lnTo>
                    <a:pt x="648" y="542"/>
                  </a:lnTo>
                  <a:lnTo>
                    <a:pt x="652" y="544"/>
                  </a:lnTo>
                  <a:lnTo>
                    <a:pt x="656" y="546"/>
                  </a:lnTo>
                  <a:lnTo>
                    <a:pt x="658" y="550"/>
                  </a:lnTo>
                  <a:lnTo>
                    <a:pt x="662" y="556"/>
                  </a:lnTo>
                  <a:lnTo>
                    <a:pt x="662" y="556"/>
                  </a:lnTo>
                  <a:lnTo>
                    <a:pt x="664" y="560"/>
                  </a:lnTo>
                  <a:lnTo>
                    <a:pt x="668" y="566"/>
                  </a:lnTo>
                  <a:lnTo>
                    <a:pt x="674" y="570"/>
                  </a:lnTo>
                  <a:lnTo>
                    <a:pt x="678" y="570"/>
                  </a:lnTo>
                  <a:lnTo>
                    <a:pt x="684" y="570"/>
                  </a:lnTo>
                  <a:lnTo>
                    <a:pt x="684" y="570"/>
                  </a:lnTo>
                  <a:lnTo>
                    <a:pt x="680" y="572"/>
                  </a:lnTo>
                  <a:lnTo>
                    <a:pt x="678" y="574"/>
                  </a:lnTo>
                  <a:lnTo>
                    <a:pt x="674" y="576"/>
                  </a:lnTo>
                  <a:lnTo>
                    <a:pt x="674" y="576"/>
                  </a:lnTo>
                  <a:lnTo>
                    <a:pt x="680" y="586"/>
                  </a:lnTo>
                  <a:lnTo>
                    <a:pt x="682" y="588"/>
                  </a:lnTo>
                  <a:lnTo>
                    <a:pt x="688" y="590"/>
                  </a:lnTo>
                  <a:lnTo>
                    <a:pt x="688" y="590"/>
                  </a:lnTo>
                  <a:lnTo>
                    <a:pt x="692" y="590"/>
                  </a:lnTo>
                  <a:lnTo>
                    <a:pt x="696" y="586"/>
                  </a:lnTo>
                  <a:lnTo>
                    <a:pt x="700" y="576"/>
                  </a:lnTo>
                  <a:lnTo>
                    <a:pt x="700" y="576"/>
                  </a:lnTo>
                  <a:lnTo>
                    <a:pt x="702" y="586"/>
                  </a:lnTo>
                  <a:lnTo>
                    <a:pt x="702" y="594"/>
                  </a:lnTo>
                  <a:lnTo>
                    <a:pt x="702" y="594"/>
                  </a:lnTo>
                  <a:lnTo>
                    <a:pt x="704" y="618"/>
                  </a:lnTo>
                  <a:lnTo>
                    <a:pt x="708" y="642"/>
                  </a:lnTo>
                  <a:lnTo>
                    <a:pt x="708" y="642"/>
                  </a:lnTo>
                  <a:lnTo>
                    <a:pt x="730" y="702"/>
                  </a:lnTo>
                  <a:lnTo>
                    <a:pt x="730" y="702"/>
                  </a:lnTo>
                  <a:lnTo>
                    <a:pt x="732" y="712"/>
                  </a:lnTo>
                  <a:lnTo>
                    <a:pt x="732" y="716"/>
                  </a:lnTo>
                  <a:lnTo>
                    <a:pt x="736" y="720"/>
                  </a:lnTo>
                  <a:lnTo>
                    <a:pt x="736" y="720"/>
                  </a:lnTo>
                  <a:lnTo>
                    <a:pt x="738" y="722"/>
                  </a:lnTo>
                  <a:lnTo>
                    <a:pt x="740" y="722"/>
                  </a:lnTo>
                  <a:lnTo>
                    <a:pt x="742" y="720"/>
                  </a:lnTo>
                  <a:lnTo>
                    <a:pt x="742" y="720"/>
                  </a:lnTo>
                  <a:lnTo>
                    <a:pt x="750" y="708"/>
                  </a:lnTo>
                  <a:lnTo>
                    <a:pt x="756" y="694"/>
                  </a:lnTo>
                  <a:lnTo>
                    <a:pt x="758" y="678"/>
                  </a:lnTo>
                  <a:lnTo>
                    <a:pt x="758" y="664"/>
                  </a:lnTo>
                  <a:lnTo>
                    <a:pt x="758" y="664"/>
                  </a:lnTo>
                  <a:lnTo>
                    <a:pt x="758" y="654"/>
                  </a:lnTo>
                  <a:lnTo>
                    <a:pt x="760" y="646"/>
                  </a:lnTo>
                  <a:lnTo>
                    <a:pt x="764" y="640"/>
                  </a:lnTo>
                  <a:lnTo>
                    <a:pt x="772" y="636"/>
                  </a:lnTo>
                  <a:lnTo>
                    <a:pt x="772" y="636"/>
                  </a:lnTo>
                  <a:lnTo>
                    <a:pt x="774" y="634"/>
                  </a:lnTo>
                  <a:lnTo>
                    <a:pt x="774" y="634"/>
                  </a:lnTo>
                  <a:lnTo>
                    <a:pt x="790" y="614"/>
                  </a:lnTo>
                  <a:lnTo>
                    <a:pt x="798" y="606"/>
                  </a:lnTo>
                  <a:lnTo>
                    <a:pt x="808" y="598"/>
                  </a:lnTo>
                  <a:lnTo>
                    <a:pt x="808" y="598"/>
                  </a:lnTo>
                  <a:lnTo>
                    <a:pt x="810" y="594"/>
                  </a:lnTo>
                  <a:lnTo>
                    <a:pt x="812" y="590"/>
                  </a:lnTo>
                  <a:lnTo>
                    <a:pt x="812" y="590"/>
                  </a:lnTo>
                  <a:lnTo>
                    <a:pt x="812" y="584"/>
                  </a:lnTo>
                  <a:lnTo>
                    <a:pt x="816" y="582"/>
                  </a:lnTo>
                  <a:lnTo>
                    <a:pt x="820" y="580"/>
                  </a:lnTo>
                  <a:lnTo>
                    <a:pt x="824" y="580"/>
                  </a:lnTo>
                  <a:lnTo>
                    <a:pt x="824" y="580"/>
                  </a:lnTo>
                  <a:lnTo>
                    <a:pt x="832" y="580"/>
                  </a:lnTo>
                  <a:lnTo>
                    <a:pt x="838" y="578"/>
                  </a:lnTo>
                  <a:lnTo>
                    <a:pt x="840" y="574"/>
                  </a:lnTo>
                  <a:lnTo>
                    <a:pt x="840" y="566"/>
                  </a:lnTo>
                  <a:lnTo>
                    <a:pt x="840" y="566"/>
                  </a:lnTo>
                  <a:lnTo>
                    <a:pt x="846" y="570"/>
                  </a:lnTo>
                  <a:lnTo>
                    <a:pt x="850" y="574"/>
                  </a:lnTo>
                  <a:lnTo>
                    <a:pt x="852" y="578"/>
                  </a:lnTo>
                  <a:lnTo>
                    <a:pt x="852" y="584"/>
                  </a:lnTo>
                  <a:lnTo>
                    <a:pt x="852" y="584"/>
                  </a:lnTo>
                  <a:lnTo>
                    <a:pt x="854" y="590"/>
                  </a:lnTo>
                  <a:lnTo>
                    <a:pt x="858" y="594"/>
                  </a:lnTo>
                  <a:lnTo>
                    <a:pt x="858" y="594"/>
                  </a:lnTo>
                  <a:lnTo>
                    <a:pt x="864" y="602"/>
                  </a:lnTo>
                  <a:lnTo>
                    <a:pt x="870" y="612"/>
                  </a:lnTo>
                  <a:lnTo>
                    <a:pt x="872" y="622"/>
                  </a:lnTo>
                  <a:lnTo>
                    <a:pt x="872" y="632"/>
                  </a:lnTo>
                  <a:lnTo>
                    <a:pt x="872" y="632"/>
                  </a:lnTo>
                  <a:lnTo>
                    <a:pt x="872" y="638"/>
                  </a:lnTo>
                  <a:lnTo>
                    <a:pt x="874" y="640"/>
                  </a:lnTo>
                  <a:lnTo>
                    <a:pt x="874" y="640"/>
                  </a:lnTo>
                  <a:lnTo>
                    <a:pt x="878" y="640"/>
                  </a:lnTo>
                  <a:lnTo>
                    <a:pt x="882" y="638"/>
                  </a:lnTo>
                  <a:lnTo>
                    <a:pt x="882" y="638"/>
                  </a:lnTo>
                  <a:lnTo>
                    <a:pt x="888" y="632"/>
                  </a:lnTo>
                  <a:lnTo>
                    <a:pt x="888" y="632"/>
                  </a:lnTo>
                  <a:lnTo>
                    <a:pt x="894" y="634"/>
                  </a:lnTo>
                  <a:lnTo>
                    <a:pt x="894" y="634"/>
                  </a:lnTo>
                  <a:lnTo>
                    <a:pt x="896" y="642"/>
                  </a:lnTo>
                  <a:lnTo>
                    <a:pt x="898" y="652"/>
                  </a:lnTo>
                  <a:lnTo>
                    <a:pt x="900" y="660"/>
                  </a:lnTo>
                  <a:lnTo>
                    <a:pt x="904" y="668"/>
                  </a:lnTo>
                  <a:lnTo>
                    <a:pt x="904" y="668"/>
                  </a:lnTo>
                  <a:lnTo>
                    <a:pt x="904" y="686"/>
                  </a:lnTo>
                  <a:lnTo>
                    <a:pt x="902" y="702"/>
                  </a:lnTo>
                  <a:lnTo>
                    <a:pt x="902" y="702"/>
                  </a:lnTo>
                  <a:lnTo>
                    <a:pt x="902" y="710"/>
                  </a:lnTo>
                  <a:lnTo>
                    <a:pt x="902" y="716"/>
                  </a:lnTo>
                  <a:lnTo>
                    <a:pt x="906" y="722"/>
                  </a:lnTo>
                  <a:lnTo>
                    <a:pt x="910" y="730"/>
                  </a:lnTo>
                  <a:lnTo>
                    <a:pt x="910" y="730"/>
                  </a:lnTo>
                  <a:lnTo>
                    <a:pt x="916" y="742"/>
                  </a:lnTo>
                  <a:lnTo>
                    <a:pt x="918" y="756"/>
                  </a:lnTo>
                  <a:lnTo>
                    <a:pt x="918" y="756"/>
                  </a:lnTo>
                  <a:lnTo>
                    <a:pt x="920" y="766"/>
                  </a:lnTo>
                  <a:lnTo>
                    <a:pt x="924" y="774"/>
                  </a:lnTo>
                  <a:lnTo>
                    <a:pt x="930" y="782"/>
                  </a:lnTo>
                  <a:lnTo>
                    <a:pt x="938" y="790"/>
                  </a:lnTo>
                  <a:lnTo>
                    <a:pt x="938" y="790"/>
                  </a:lnTo>
                  <a:lnTo>
                    <a:pt x="942" y="792"/>
                  </a:lnTo>
                  <a:lnTo>
                    <a:pt x="946" y="792"/>
                  </a:lnTo>
                  <a:lnTo>
                    <a:pt x="946" y="792"/>
                  </a:lnTo>
                  <a:lnTo>
                    <a:pt x="946" y="790"/>
                  </a:lnTo>
                  <a:lnTo>
                    <a:pt x="946" y="788"/>
                  </a:lnTo>
                  <a:lnTo>
                    <a:pt x="946" y="784"/>
                  </a:lnTo>
                  <a:lnTo>
                    <a:pt x="946" y="784"/>
                  </a:lnTo>
                  <a:lnTo>
                    <a:pt x="942" y="776"/>
                  </a:lnTo>
                  <a:lnTo>
                    <a:pt x="940" y="772"/>
                  </a:lnTo>
                  <a:lnTo>
                    <a:pt x="940" y="768"/>
                  </a:lnTo>
                  <a:lnTo>
                    <a:pt x="940" y="768"/>
                  </a:lnTo>
                  <a:lnTo>
                    <a:pt x="940" y="758"/>
                  </a:lnTo>
                  <a:lnTo>
                    <a:pt x="938" y="750"/>
                  </a:lnTo>
                  <a:lnTo>
                    <a:pt x="932" y="744"/>
                  </a:lnTo>
                  <a:lnTo>
                    <a:pt x="926" y="738"/>
                  </a:lnTo>
                  <a:lnTo>
                    <a:pt x="926" y="738"/>
                  </a:lnTo>
                  <a:lnTo>
                    <a:pt x="918" y="728"/>
                  </a:lnTo>
                  <a:lnTo>
                    <a:pt x="912" y="718"/>
                  </a:lnTo>
                  <a:lnTo>
                    <a:pt x="910" y="708"/>
                  </a:lnTo>
                  <a:lnTo>
                    <a:pt x="908" y="696"/>
                  </a:lnTo>
                  <a:lnTo>
                    <a:pt x="908" y="696"/>
                  </a:lnTo>
                  <a:lnTo>
                    <a:pt x="912" y="684"/>
                  </a:lnTo>
                  <a:lnTo>
                    <a:pt x="914" y="672"/>
                  </a:lnTo>
                  <a:lnTo>
                    <a:pt x="914" y="672"/>
                  </a:lnTo>
                  <a:lnTo>
                    <a:pt x="914" y="668"/>
                  </a:lnTo>
                  <a:lnTo>
                    <a:pt x="918" y="666"/>
                  </a:lnTo>
                  <a:lnTo>
                    <a:pt x="918" y="666"/>
                  </a:lnTo>
                  <a:lnTo>
                    <a:pt x="920" y="666"/>
                  </a:lnTo>
                  <a:lnTo>
                    <a:pt x="922" y="668"/>
                  </a:lnTo>
                  <a:lnTo>
                    <a:pt x="922" y="668"/>
                  </a:lnTo>
                  <a:lnTo>
                    <a:pt x="926" y="676"/>
                  </a:lnTo>
                  <a:lnTo>
                    <a:pt x="932" y="682"/>
                  </a:lnTo>
                  <a:lnTo>
                    <a:pt x="944" y="694"/>
                  </a:lnTo>
                  <a:lnTo>
                    <a:pt x="944" y="694"/>
                  </a:lnTo>
                  <a:lnTo>
                    <a:pt x="952" y="704"/>
                  </a:lnTo>
                  <a:lnTo>
                    <a:pt x="954" y="710"/>
                  </a:lnTo>
                  <a:lnTo>
                    <a:pt x="954" y="716"/>
                  </a:lnTo>
                  <a:lnTo>
                    <a:pt x="954" y="716"/>
                  </a:lnTo>
                  <a:lnTo>
                    <a:pt x="960" y="708"/>
                  </a:lnTo>
                  <a:lnTo>
                    <a:pt x="966" y="702"/>
                  </a:lnTo>
                  <a:lnTo>
                    <a:pt x="982" y="690"/>
                  </a:lnTo>
                  <a:lnTo>
                    <a:pt x="982" y="690"/>
                  </a:lnTo>
                  <a:lnTo>
                    <a:pt x="984" y="686"/>
                  </a:lnTo>
                  <a:lnTo>
                    <a:pt x="984" y="686"/>
                  </a:lnTo>
                  <a:lnTo>
                    <a:pt x="986" y="672"/>
                  </a:lnTo>
                  <a:lnTo>
                    <a:pt x="986" y="660"/>
                  </a:lnTo>
                  <a:lnTo>
                    <a:pt x="982" y="648"/>
                  </a:lnTo>
                  <a:lnTo>
                    <a:pt x="974" y="636"/>
                  </a:lnTo>
                  <a:lnTo>
                    <a:pt x="974" y="636"/>
                  </a:lnTo>
                  <a:lnTo>
                    <a:pt x="964" y="620"/>
                  </a:lnTo>
                  <a:lnTo>
                    <a:pt x="964" y="620"/>
                  </a:lnTo>
                  <a:lnTo>
                    <a:pt x="958" y="612"/>
                  </a:lnTo>
                  <a:lnTo>
                    <a:pt x="958" y="606"/>
                  </a:lnTo>
                  <a:lnTo>
                    <a:pt x="962" y="598"/>
                  </a:lnTo>
                  <a:lnTo>
                    <a:pt x="966" y="592"/>
                  </a:lnTo>
                  <a:lnTo>
                    <a:pt x="966" y="592"/>
                  </a:lnTo>
                  <a:lnTo>
                    <a:pt x="970" y="586"/>
                  </a:lnTo>
                  <a:lnTo>
                    <a:pt x="976" y="582"/>
                  </a:lnTo>
                  <a:lnTo>
                    <a:pt x="982" y="582"/>
                  </a:lnTo>
                  <a:lnTo>
                    <a:pt x="990" y="582"/>
                  </a:lnTo>
                  <a:lnTo>
                    <a:pt x="990" y="582"/>
                  </a:lnTo>
                  <a:lnTo>
                    <a:pt x="990" y="588"/>
                  </a:lnTo>
                  <a:lnTo>
                    <a:pt x="990" y="592"/>
                  </a:lnTo>
                  <a:lnTo>
                    <a:pt x="992" y="592"/>
                  </a:lnTo>
                  <a:lnTo>
                    <a:pt x="992" y="592"/>
                  </a:lnTo>
                  <a:lnTo>
                    <a:pt x="994" y="592"/>
                  </a:lnTo>
                  <a:lnTo>
                    <a:pt x="994" y="592"/>
                  </a:lnTo>
                  <a:lnTo>
                    <a:pt x="994" y="586"/>
                  </a:lnTo>
                  <a:lnTo>
                    <a:pt x="994" y="586"/>
                  </a:lnTo>
                  <a:lnTo>
                    <a:pt x="1000" y="584"/>
                  </a:lnTo>
                  <a:lnTo>
                    <a:pt x="1008" y="580"/>
                  </a:lnTo>
                  <a:lnTo>
                    <a:pt x="1014" y="578"/>
                  </a:lnTo>
                  <a:lnTo>
                    <a:pt x="1020" y="574"/>
                  </a:lnTo>
                  <a:lnTo>
                    <a:pt x="1020" y="574"/>
                  </a:lnTo>
                  <a:lnTo>
                    <a:pt x="1022" y="574"/>
                  </a:lnTo>
                  <a:lnTo>
                    <a:pt x="1026" y="574"/>
                  </a:lnTo>
                  <a:lnTo>
                    <a:pt x="1026" y="574"/>
                  </a:lnTo>
                  <a:lnTo>
                    <a:pt x="1026" y="572"/>
                  </a:lnTo>
                  <a:lnTo>
                    <a:pt x="1026" y="572"/>
                  </a:lnTo>
                  <a:lnTo>
                    <a:pt x="1038" y="568"/>
                  </a:lnTo>
                  <a:lnTo>
                    <a:pt x="1048" y="562"/>
                  </a:lnTo>
                  <a:lnTo>
                    <a:pt x="1056" y="552"/>
                  </a:lnTo>
                  <a:lnTo>
                    <a:pt x="1064" y="544"/>
                  </a:lnTo>
                  <a:lnTo>
                    <a:pt x="1064" y="544"/>
                  </a:lnTo>
                  <a:lnTo>
                    <a:pt x="1072" y="526"/>
                  </a:lnTo>
                  <a:lnTo>
                    <a:pt x="1076" y="518"/>
                  </a:lnTo>
                  <a:lnTo>
                    <a:pt x="1080" y="510"/>
                  </a:lnTo>
                  <a:lnTo>
                    <a:pt x="1080" y="510"/>
                  </a:lnTo>
                  <a:lnTo>
                    <a:pt x="1084" y="502"/>
                  </a:lnTo>
                  <a:lnTo>
                    <a:pt x="1084" y="498"/>
                  </a:lnTo>
                  <a:lnTo>
                    <a:pt x="1082" y="494"/>
                  </a:lnTo>
                  <a:lnTo>
                    <a:pt x="1082" y="494"/>
                  </a:lnTo>
                  <a:lnTo>
                    <a:pt x="1078" y="488"/>
                  </a:lnTo>
                  <a:lnTo>
                    <a:pt x="1078" y="488"/>
                  </a:lnTo>
                  <a:lnTo>
                    <a:pt x="1082" y="488"/>
                  </a:lnTo>
                  <a:lnTo>
                    <a:pt x="1082" y="486"/>
                  </a:lnTo>
                  <a:lnTo>
                    <a:pt x="1082" y="482"/>
                  </a:lnTo>
                  <a:lnTo>
                    <a:pt x="1080" y="476"/>
                  </a:lnTo>
                  <a:lnTo>
                    <a:pt x="1080" y="476"/>
                  </a:lnTo>
                  <a:lnTo>
                    <a:pt x="1082" y="474"/>
                  </a:lnTo>
                  <a:lnTo>
                    <a:pt x="1082" y="474"/>
                  </a:lnTo>
                  <a:lnTo>
                    <a:pt x="1078" y="468"/>
                  </a:lnTo>
                  <a:lnTo>
                    <a:pt x="1076" y="462"/>
                  </a:lnTo>
                  <a:lnTo>
                    <a:pt x="1074" y="454"/>
                  </a:lnTo>
                  <a:lnTo>
                    <a:pt x="1068" y="448"/>
                  </a:lnTo>
                  <a:lnTo>
                    <a:pt x="1068" y="448"/>
                  </a:lnTo>
                  <a:lnTo>
                    <a:pt x="1064" y="446"/>
                  </a:lnTo>
                  <a:lnTo>
                    <a:pt x="1064" y="442"/>
                  </a:lnTo>
                  <a:lnTo>
                    <a:pt x="1068" y="436"/>
                  </a:lnTo>
                  <a:lnTo>
                    <a:pt x="1068" y="436"/>
                  </a:lnTo>
                  <a:lnTo>
                    <a:pt x="1078" y="426"/>
                  </a:lnTo>
                  <a:lnTo>
                    <a:pt x="1090" y="420"/>
                  </a:lnTo>
                  <a:lnTo>
                    <a:pt x="1090" y="420"/>
                  </a:lnTo>
                  <a:lnTo>
                    <a:pt x="1078" y="416"/>
                  </a:lnTo>
                  <a:lnTo>
                    <a:pt x="1074" y="416"/>
                  </a:lnTo>
                  <a:lnTo>
                    <a:pt x="1068" y="420"/>
                  </a:lnTo>
                  <a:lnTo>
                    <a:pt x="1068" y="420"/>
                  </a:lnTo>
                  <a:lnTo>
                    <a:pt x="1066" y="420"/>
                  </a:lnTo>
                  <a:lnTo>
                    <a:pt x="1064" y="420"/>
                  </a:lnTo>
                  <a:lnTo>
                    <a:pt x="1062" y="416"/>
                  </a:lnTo>
                  <a:lnTo>
                    <a:pt x="1058" y="410"/>
                  </a:lnTo>
                  <a:lnTo>
                    <a:pt x="1056" y="408"/>
                  </a:lnTo>
                  <a:lnTo>
                    <a:pt x="1052" y="408"/>
                  </a:lnTo>
                  <a:lnTo>
                    <a:pt x="1052" y="408"/>
                  </a:lnTo>
                  <a:lnTo>
                    <a:pt x="1052" y="406"/>
                  </a:lnTo>
                  <a:lnTo>
                    <a:pt x="1052" y="402"/>
                  </a:lnTo>
                  <a:lnTo>
                    <a:pt x="1052" y="402"/>
                  </a:lnTo>
                  <a:lnTo>
                    <a:pt x="1054" y="400"/>
                  </a:lnTo>
                  <a:lnTo>
                    <a:pt x="1054" y="400"/>
                  </a:lnTo>
                  <a:lnTo>
                    <a:pt x="1060" y="398"/>
                  </a:lnTo>
                  <a:lnTo>
                    <a:pt x="1066" y="394"/>
                  </a:lnTo>
                  <a:lnTo>
                    <a:pt x="1070" y="390"/>
                  </a:lnTo>
                  <a:lnTo>
                    <a:pt x="1074" y="386"/>
                  </a:lnTo>
                  <a:lnTo>
                    <a:pt x="1074" y="386"/>
                  </a:lnTo>
                  <a:lnTo>
                    <a:pt x="1080" y="382"/>
                  </a:lnTo>
                  <a:lnTo>
                    <a:pt x="1082" y="382"/>
                  </a:lnTo>
                  <a:lnTo>
                    <a:pt x="1086" y="382"/>
                  </a:lnTo>
                  <a:lnTo>
                    <a:pt x="1086" y="382"/>
                  </a:lnTo>
                  <a:lnTo>
                    <a:pt x="1088" y="386"/>
                  </a:lnTo>
                  <a:lnTo>
                    <a:pt x="1088" y="388"/>
                  </a:lnTo>
                  <a:lnTo>
                    <a:pt x="1084" y="392"/>
                  </a:lnTo>
                  <a:lnTo>
                    <a:pt x="1084" y="392"/>
                  </a:lnTo>
                  <a:lnTo>
                    <a:pt x="1082" y="394"/>
                  </a:lnTo>
                  <a:lnTo>
                    <a:pt x="1082" y="396"/>
                  </a:lnTo>
                  <a:lnTo>
                    <a:pt x="1084" y="400"/>
                  </a:lnTo>
                  <a:lnTo>
                    <a:pt x="1084" y="400"/>
                  </a:lnTo>
                  <a:lnTo>
                    <a:pt x="1086" y="400"/>
                  </a:lnTo>
                  <a:lnTo>
                    <a:pt x="1086" y="400"/>
                  </a:lnTo>
                  <a:lnTo>
                    <a:pt x="1090" y="396"/>
                  </a:lnTo>
                  <a:lnTo>
                    <a:pt x="1090" y="396"/>
                  </a:lnTo>
                  <a:lnTo>
                    <a:pt x="1096" y="394"/>
                  </a:lnTo>
                  <a:lnTo>
                    <a:pt x="1096" y="394"/>
                  </a:lnTo>
                  <a:lnTo>
                    <a:pt x="1100" y="392"/>
                  </a:lnTo>
                  <a:lnTo>
                    <a:pt x="1102" y="392"/>
                  </a:lnTo>
                  <a:lnTo>
                    <a:pt x="1110" y="394"/>
                  </a:lnTo>
                  <a:lnTo>
                    <a:pt x="1110" y="394"/>
                  </a:lnTo>
                  <a:lnTo>
                    <a:pt x="1112" y="398"/>
                  </a:lnTo>
                  <a:lnTo>
                    <a:pt x="1112" y="400"/>
                  </a:lnTo>
                  <a:lnTo>
                    <a:pt x="1110" y="406"/>
                  </a:lnTo>
                  <a:lnTo>
                    <a:pt x="1110" y="406"/>
                  </a:lnTo>
                  <a:lnTo>
                    <a:pt x="1110" y="410"/>
                  </a:lnTo>
                  <a:lnTo>
                    <a:pt x="1110" y="412"/>
                  </a:lnTo>
                  <a:lnTo>
                    <a:pt x="1112" y="412"/>
                  </a:lnTo>
                  <a:lnTo>
                    <a:pt x="1116" y="412"/>
                  </a:lnTo>
                  <a:lnTo>
                    <a:pt x="1116" y="412"/>
                  </a:lnTo>
                  <a:lnTo>
                    <a:pt x="1120" y="414"/>
                  </a:lnTo>
                  <a:lnTo>
                    <a:pt x="1122" y="416"/>
                  </a:lnTo>
                  <a:lnTo>
                    <a:pt x="1124" y="418"/>
                  </a:lnTo>
                  <a:lnTo>
                    <a:pt x="1124" y="422"/>
                  </a:lnTo>
                  <a:lnTo>
                    <a:pt x="1124" y="422"/>
                  </a:lnTo>
                  <a:lnTo>
                    <a:pt x="1120" y="448"/>
                  </a:lnTo>
                  <a:lnTo>
                    <a:pt x="1120" y="448"/>
                  </a:lnTo>
                  <a:lnTo>
                    <a:pt x="1132" y="444"/>
                  </a:lnTo>
                  <a:lnTo>
                    <a:pt x="1140" y="440"/>
                  </a:lnTo>
                  <a:lnTo>
                    <a:pt x="1140" y="440"/>
                  </a:lnTo>
                  <a:lnTo>
                    <a:pt x="1144" y="436"/>
                  </a:lnTo>
                  <a:lnTo>
                    <a:pt x="1144" y="432"/>
                  </a:lnTo>
                  <a:lnTo>
                    <a:pt x="1142" y="422"/>
                  </a:lnTo>
                  <a:lnTo>
                    <a:pt x="1142" y="422"/>
                  </a:lnTo>
                  <a:lnTo>
                    <a:pt x="1138" y="412"/>
                  </a:lnTo>
                  <a:lnTo>
                    <a:pt x="1132" y="402"/>
                  </a:lnTo>
                  <a:lnTo>
                    <a:pt x="1132" y="402"/>
                  </a:lnTo>
                  <a:lnTo>
                    <a:pt x="1128" y="398"/>
                  </a:lnTo>
                  <a:lnTo>
                    <a:pt x="1128" y="396"/>
                  </a:lnTo>
                  <a:lnTo>
                    <a:pt x="1130" y="392"/>
                  </a:lnTo>
                  <a:lnTo>
                    <a:pt x="1134" y="390"/>
                  </a:lnTo>
                  <a:lnTo>
                    <a:pt x="1134" y="390"/>
                  </a:lnTo>
                  <a:lnTo>
                    <a:pt x="1142" y="384"/>
                  </a:lnTo>
                  <a:lnTo>
                    <a:pt x="1146" y="374"/>
                  </a:lnTo>
                  <a:lnTo>
                    <a:pt x="1146" y="374"/>
                  </a:lnTo>
                  <a:lnTo>
                    <a:pt x="1150" y="368"/>
                  </a:lnTo>
                  <a:lnTo>
                    <a:pt x="1154" y="362"/>
                  </a:lnTo>
                  <a:lnTo>
                    <a:pt x="1160" y="360"/>
                  </a:lnTo>
                  <a:lnTo>
                    <a:pt x="1162" y="358"/>
                  </a:lnTo>
                  <a:lnTo>
                    <a:pt x="1166" y="360"/>
                  </a:lnTo>
                  <a:lnTo>
                    <a:pt x="1166" y="360"/>
                  </a:lnTo>
                  <a:lnTo>
                    <a:pt x="1172" y="362"/>
                  </a:lnTo>
                  <a:lnTo>
                    <a:pt x="1178" y="360"/>
                  </a:lnTo>
                  <a:lnTo>
                    <a:pt x="1184" y="358"/>
                  </a:lnTo>
                  <a:lnTo>
                    <a:pt x="1188" y="354"/>
                  </a:lnTo>
                  <a:lnTo>
                    <a:pt x="1188" y="354"/>
                  </a:lnTo>
                  <a:lnTo>
                    <a:pt x="1202" y="336"/>
                  </a:lnTo>
                  <a:lnTo>
                    <a:pt x="1216" y="320"/>
                  </a:lnTo>
                  <a:lnTo>
                    <a:pt x="1222" y="310"/>
                  </a:lnTo>
                  <a:lnTo>
                    <a:pt x="1226" y="300"/>
                  </a:lnTo>
                  <a:lnTo>
                    <a:pt x="1230" y="290"/>
                  </a:lnTo>
                  <a:lnTo>
                    <a:pt x="1230" y="278"/>
                  </a:lnTo>
                  <a:lnTo>
                    <a:pt x="1230" y="278"/>
                  </a:lnTo>
                  <a:lnTo>
                    <a:pt x="1232" y="274"/>
                  </a:lnTo>
                  <a:lnTo>
                    <a:pt x="1232" y="272"/>
                  </a:lnTo>
                  <a:lnTo>
                    <a:pt x="1232" y="272"/>
                  </a:lnTo>
                  <a:lnTo>
                    <a:pt x="1236" y="268"/>
                  </a:lnTo>
                  <a:lnTo>
                    <a:pt x="1236" y="264"/>
                  </a:lnTo>
                  <a:lnTo>
                    <a:pt x="1236" y="254"/>
                  </a:lnTo>
                  <a:lnTo>
                    <a:pt x="1236" y="254"/>
                  </a:lnTo>
                  <a:lnTo>
                    <a:pt x="1232" y="250"/>
                  </a:lnTo>
                  <a:lnTo>
                    <a:pt x="1228" y="246"/>
                  </a:lnTo>
                  <a:lnTo>
                    <a:pt x="1220" y="246"/>
                  </a:lnTo>
                  <a:lnTo>
                    <a:pt x="1216" y="248"/>
                  </a:lnTo>
                  <a:lnTo>
                    <a:pt x="1216" y="248"/>
                  </a:lnTo>
                  <a:lnTo>
                    <a:pt x="1210" y="250"/>
                  </a:lnTo>
                  <a:lnTo>
                    <a:pt x="1206" y="250"/>
                  </a:lnTo>
                  <a:lnTo>
                    <a:pt x="1204" y="248"/>
                  </a:lnTo>
                  <a:lnTo>
                    <a:pt x="1202" y="248"/>
                  </a:lnTo>
                  <a:lnTo>
                    <a:pt x="1202" y="248"/>
                  </a:lnTo>
                  <a:lnTo>
                    <a:pt x="1200" y="242"/>
                  </a:lnTo>
                  <a:lnTo>
                    <a:pt x="1196" y="240"/>
                  </a:lnTo>
                  <a:lnTo>
                    <a:pt x="1186" y="236"/>
                  </a:lnTo>
                  <a:lnTo>
                    <a:pt x="1186" y="236"/>
                  </a:lnTo>
                  <a:lnTo>
                    <a:pt x="1202" y="228"/>
                  </a:lnTo>
                  <a:lnTo>
                    <a:pt x="1214" y="218"/>
                  </a:lnTo>
                  <a:lnTo>
                    <a:pt x="1238" y="196"/>
                  </a:lnTo>
                  <a:lnTo>
                    <a:pt x="1238" y="196"/>
                  </a:lnTo>
                  <a:lnTo>
                    <a:pt x="1248" y="190"/>
                  </a:lnTo>
                  <a:lnTo>
                    <a:pt x="1260" y="190"/>
                  </a:lnTo>
                  <a:lnTo>
                    <a:pt x="1260" y="190"/>
                  </a:lnTo>
                  <a:lnTo>
                    <a:pt x="1280" y="190"/>
                  </a:lnTo>
                  <a:lnTo>
                    <a:pt x="1290" y="190"/>
                  </a:lnTo>
                  <a:lnTo>
                    <a:pt x="1300" y="186"/>
                  </a:lnTo>
                  <a:lnTo>
                    <a:pt x="1300" y="186"/>
                  </a:lnTo>
                  <a:lnTo>
                    <a:pt x="1304" y="184"/>
                  </a:lnTo>
                  <a:lnTo>
                    <a:pt x="1308" y="186"/>
                  </a:lnTo>
                  <a:lnTo>
                    <a:pt x="1316" y="188"/>
                  </a:lnTo>
                  <a:lnTo>
                    <a:pt x="1316" y="188"/>
                  </a:lnTo>
                  <a:lnTo>
                    <a:pt x="1322" y="192"/>
                  </a:lnTo>
                  <a:lnTo>
                    <a:pt x="1328" y="192"/>
                  </a:lnTo>
                  <a:lnTo>
                    <a:pt x="1328" y="192"/>
                  </a:lnTo>
                  <a:lnTo>
                    <a:pt x="1342" y="192"/>
                  </a:lnTo>
                  <a:lnTo>
                    <a:pt x="1342" y="192"/>
                  </a:lnTo>
                  <a:lnTo>
                    <a:pt x="1340" y="188"/>
                  </a:lnTo>
                  <a:lnTo>
                    <a:pt x="1338" y="186"/>
                  </a:lnTo>
                  <a:lnTo>
                    <a:pt x="1338" y="186"/>
                  </a:lnTo>
                  <a:lnTo>
                    <a:pt x="1338" y="184"/>
                  </a:lnTo>
                  <a:lnTo>
                    <a:pt x="1338" y="184"/>
                  </a:lnTo>
                  <a:lnTo>
                    <a:pt x="1340" y="182"/>
                  </a:lnTo>
                  <a:lnTo>
                    <a:pt x="1340" y="182"/>
                  </a:lnTo>
                  <a:lnTo>
                    <a:pt x="1348" y="174"/>
                  </a:lnTo>
                  <a:lnTo>
                    <a:pt x="1358" y="168"/>
                  </a:lnTo>
                  <a:lnTo>
                    <a:pt x="1368" y="164"/>
                  </a:lnTo>
                  <a:lnTo>
                    <a:pt x="1374" y="164"/>
                  </a:lnTo>
                  <a:lnTo>
                    <a:pt x="1380" y="164"/>
                  </a:lnTo>
                  <a:lnTo>
                    <a:pt x="1380" y="164"/>
                  </a:lnTo>
                  <a:lnTo>
                    <a:pt x="1382" y="164"/>
                  </a:lnTo>
                  <a:lnTo>
                    <a:pt x="1384" y="166"/>
                  </a:lnTo>
                  <a:lnTo>
                    <a:pt x="1384" y="166"/>
                  </a:lnTo>
                  <a:lnTo>
                    <a:pt x="1386" y="170"/>
                  </a:lnTo>
                  <a:lnTo>
                    <a:pt x="1388" y="172"/>
                  </a:lnTo>
                  <a:lnTo>
                    <a:pt x="1396" y="170"/>
                  </a:lnTo>
                  <a:lnTo>
                    <a:pt x="1396" y="170"/>
                  </a:lnTo>
                  <a:lnTo>
                    <a:pt x="1402" y="164"/>
                  </a:lnTo>
                  <a:lnTo>
                    <a:pt x="1406" y="160"/>
                  </a:lnTo>
                  <a:lnTo>
                    <a:pt x="1412" y="156"/>
                  </a:lnTo>
                  <a:lnTo>
                    <a:pt x="1416" y="154"/>
                  </a:lnTo>
                  <a:lnTo>
                    <a:pt x="1420" y="154"/>
                  </a:lnTo>
                  <a:lnTo>
                    <a:pt x="1420" y="154"/>
                  </a:lnTo>
                  <a:lnTo>
                    <a:pt x="1416" y="164"/>
                  </a:lnTo>
                  <a:lnTo>
                    <a:pt x="1410" y="172"/>
                  </a:lnTo>
                  <a:lnTo>
                    <a:pt x="1402" y="178"/>
                  </a:lnTo>
                  <a:lnTo>
                    <a:pt x="1394" y="182"/>
                  </a:lnTo>
                  <a:lnTo>
                    <a:pt x="1394" y="182"/>
                  </a:lnTo>
                  <a:lnTo>
                    <a:pt x="1382" y="194"/>
                  </a:lnTo>
                  <a:lnTo>
                    <a:pt x="1368" y="204"/>
                  </a:lnTo>
                  <a:lnTo>
                    <a:pt x="1368" y="204"/>
                  </a:lnTo>
                  <a:lnTo>
                    <a:pt x="1358" y="212"/>
                  </a:lnTo>
                  <a:lnTo>
                    <a:pt x="1350" y="222"/>
                  </a:lnTo>
                  <a:lnTo>
                    <a:pt x="1348" y="230"/>
                  </a:lnTo>
                  <a:lnTo>
                    <a:pt x="1350" y="242"/>
                  </a:lnTo>
                  <a:lnTo>
                    <a:pt x="1350" y="242"/>
                  </a:lnTo>
                  <a:lnTo>
                    <a:pt x="1356" y="270"/>
                  </a:lnTo>
                  <a:lnTo>
                    <a:pt x="1356" y="270"/>
                  </a:lnTo>
                  <a:lnTo>
                    <a:pt x="1358" y="274"/>
                  </a:lnTo>
                  <a:lnTo>
                    <a:pt x="1360" y="272"/>
                  </a:lnTo>
                  <a:lnTo>
                    <a:pt x="1360" y="272"/>
                  </a:lnTo>
                  <a:lnTo>
                    <a:pt x="1366" y="270"/>
                  </a:lnTo>
                  <a:lnTo>
                    <a:pt x="1368" y="266"/>
                  </a:lnTo>
                  <a:lnTo>
                    <a:pt x="1370" y="262"/>
                  </a:lnTo>
                  <a:lnTo>
                    <a:pt x="1370" y="256"/>
                  </a:lnTo>
                  <a:lnTo>
                    <a:pt x="1370" y="256"/>
                  </a:lnTo>
                  <a:lnTo>
                    <a:pt x="1376" y="254"/>
                  </a:lnTo>
                  <a:lnTo>
                    <a:pt x="1378" y="254"/>
                  </a:lnTo>
                  <a:lnTo>
                    <a:pt x="1380" y="250"/>
                  </a:lnTo>
                  <a:lnTo>
                    <a:pt x="1380" y="250"/>
                  </a:lnTo>
                  <a:lnTo>
                    <a:pt x="1380" y="248"/>
                  </a:lnTo>
                  <a:lnTo>
                    <a:pt x="1380" y="246"/>
                  </a:lnTo>
                  <a:lnTo>
                    <a:pt x="1382" y="244"/>
                  </a:lnTo>
                  <a:lnTo>
                    <a:pt x="1382" y="244"/>
                  </a:lnTo>
                  <a:lnTo>
                    <a:pt x="1394" y="238"/>
                  </a:lnTo>
                  <a:lnTo>
                    <a:pt x="1396" y="234"/>
                  </a:lnTo>
                  <a:lnTo>
                    <a:pt x="1398" y="232"/>
                  </a:lnTo>
                  <a:lnTo>
                    <a:pt x="1396" y="226"/>
                  </a:lnTo>
                  <a:lnTo>
                    <a:pt x="1396" y="226"/>
                  </a:lnTo>
                  <a:lnTo>
                    <a:pt x="1398" y="224"/>
                  </a:lnTo>
                  <a:lnTo>
                    <a:pt x="1402" y="222"/>
                  </a:lnTo>
                  <a:lnTo>
                    <a:pt x="1402" y="222"/>
                  </a:lnTo>
                  <a:lnTo>
                    <a:pt x="1406" y="222"/>
                  </a:lnTo>
                  <a:lnTo>
                    <a:pt x="1408" y="222"/>
                  </a:lnTo>
                  <a:lnTo>
                    <a:pt x="1404" y="216"/>
                  </a:lnTo>
                  <a:lnTo>
                    <a:pt x="1404" y="216"/>
                  </a:lnTo>
                  <a:lnTo>
                    <a:pt x="1404" y="212"/>
                  </a:lnTo>
                  <a:lnTo>
                    <a:pt x="1404" y="208"/>
                  </a:lnTo>
                  <a:lnTo>
                    <a:pt x="1404" y="208"/>
                  </a:lnTo>
                  <a:lnTo>
                    <a:pt x="1406" y="208"/>
                  </a:lnTo>
                  <a:lnTo>
                    <a:pt x="1406" y="206"/>
                  </a:lnTo>
                  <a:lnTo>
                    <a:pt x="1404" y="206"/>
                  </a:lnTo>
                  <a:lnTo>
                    <a:pt x="1404" y="206"/>
                  </a:lnTo>
                  <a:lnTo>
                    <a:pt x="1400" y="206"/>
                  </a:lnTo>
                  <a:lnTo>
                    <a:pt x="1398" y="204"/>
                  </a:lnTo>
                  <a:lnTo>
                    <a:pt x="1398" y="200"/>
                  </a:lnTo>
                  <a:lnTo>
                    <a:pt x="1398" y="200"/>
                  </a:lnTo>
                  <a:lnTo>
                    <a:pt x="1410" y="188"/>
                  </a:lnTo>
                  <a:lnTo>
                    <a:pt x="1416" y="182"/>
                  </a:lnTo>
                  <a:lnTo>
                    <a:pt x="1424" y="180"/>
                  </a:lnTo>
                  <a:lnTo>
                    <a:pt x="1424" y="180"/>
                  </a:lnTo>
                  <a:lnTo>
                    <a:pt x="1430" y="182"/>
                  </a:lnTo>
                  <a:lnTo>
                    <a:pt x="1434" y="182"/>
                  </a:lnTo>
                  <a:lnTo>
                    <a:pt x="1436" y="180"/>
                  </a:lnTo>
                  <a:lnTo>
                    <a:pt x="1436" y="180"/>
                  </a:lnTo>
                  <a:lnTo>
                    <a:pt x="1446" y="176"/>
                  </a:lnTo>
                  <a:lnTo>
                    <a:pt x="1450" y="176"/>
                  </a:lnTo>
                  <a:lnTo>
                    <a:pt x="1454" y="178"/>
                  </a:lnTo>
                  <a:lnTo>
                    <a:pt x="1454" y="178"/>
                  </a:lnTo>
                  <a:lnTo>
                    <a:pt x="1460" y="180"/>
                  </a:lnTo>
                  <a:lnTo>
                    <a:pt x="1464" y="180"/>
                  </a:lnTo>
                  <a:lnTo>
                    <a:pt x="1474" y="174"/>
                  </a:lnTo>
                  <a:lnTo>
                    <a:pt x="1474" y="174"/>
                  </a:lnTo>
                  <a:lnTo>
                    <a:pt x="1484" y="168"/>
                  </a:lnTo>
                  <a:lnTo>
                    <a:pt x="1496" y="162"/>
                  </a:lnTo>
                  <a:lnTo>
                    <a:pt x="1496" y="162"/>
                  </a:lnTo>
                  <a:lnTo>
                    <a:pt x="1504" y="160"/>
                  </a:lnTo>
                  <a:lnTo>
                    <a:pt x="1512" y="156"/>
                  </a:lnTo>
                  <a:lnTo>
                    <a:pt x="1520" y="156"/>
                  </a:lnTo>
                  <a:lnTo>
                    <a:pt x="1528" y="156"/>
                  </a:lnTo>
                  <a:lnTo>
                    <a:pt x="1528" y="156"/>
                  </a:lnTo>
                  <a:lnTo>
                    <a:pt x="1532" y="156"/>
                  </a:lnTo>
                  <a:lnTo>
                    <a:pt x="1534" y="154"/>
                  </a:lnTo>
                  <a:lnTo>
                    <a:pt x="1534" y="152"/>
                  </a:lnTo>
                  <a:lnTo>
                    <a:pt x="1532" y="150"/>
                  </a:lnTo>
                  <a:lnTo>
                    <a:pt x="1532" y="150"/>
                  </a:lnTo>
                  <a:lnTo>
                    <a:pt x="1526" y="142"/>
                  </a:lnTo>
                  <a:lnTo>
                    <a:pt x="1522" y="138"/>
                  </a:lnTo>
                  <a:lnTo>
                    <a:pt x="1518" y="134"/>
                  </a:lnTo>
                  <a:lnTo>
                    <a:pt x="1518" y="134"/>
                  </a:lnTo>
                  <a:lnTo>
                    <a:pt x="1524" y="134"/>
                  </a:lnTo>
                  <a:lnTo>
                    <a:pt x="1524" y="134"/>
                  </a:lnTo>
                  <a:lnTo>
                    <a:pt x="1536" y="132"/>
                  </a:lnTo>
                  <a:lnTo>
                    <a:pt x="1540" y="128"/>
                  </a:lnTo>
                  <a:lnTo>
                    <a:pt x="1540" y="126"/>
                  </a:lnTo>
                  <a:lnTo>
                    <a:pt x="1540" y="122"/>
                  </a:lnTo>
                  <a:lnTo>
                    <a:pt x="1540" y="122"/>
                  </a:lnTo>
                  <a:lnTo>
                    <a:pt x="1542" y="118"/>
                  </a:lnTo>
                  <a:lnTo>
                    <a:pt x="1544" y="118"/>
                  </a:lnTo>
                  <a:lnTo>
                    <a:pt x="1544" y="118"/>
                  </a:lnTo>
                  <a:lnTo>
                    <a:pt x="1548" y="118"/>
                  </a:lnTo>
                  <a:lnTo>
                    <a:pt x="1548" y="118"/>
                  </a:lnTo>
                  <a:lnTo>
                    <a:pt x="1548" y="120"/>
                  </a:lnTo>
                  <a:lnTo>
                    <a:pt x="1548" y="120"/>
                  </a:lnTo>
                  <a:lnTo>
                    <a:pt x="1550" y="124"/>
                  </a:lnTo>
                  <a:lnTo>
                    <a:pt x="1552" y="124"/>
                  </a:lnTo>
                  <a:lnTo>
                    <a:pt x="1552" y="124"/>
                  </a:lnTo>
                  <a:lnTo>
                    <a:pt x="1562" y="124"/>
                  </a:lnTo>
                  <a:lnTo>
                    <a:pt x="1570" y="128"/>
                  </a:lnTo>
                  <a:lnTo>
                    <a:pt x="1578" y="132"/>
                  </a:lnTo>
                  <a:lnTo>
                    <a:pt x="1586" y="136"/>
                  </a:lnTo>
                  <a:lnTo>
                    <a:pt x="1586" y="136"/>
                  </a:lnTo>
                  <a:lnTo>
                    <a:pt x="1590" y="138"/>
                  </a:lnTo>
                  <a:lnTo>
                    <a:pt x="1592" y="138"/>
                  </a:lnTo>
                  <a:lnTo>
                    <a:pt x="1594" y="134"/>
                  </a:lnTo>
                  <a:lnTo>
                    <a:pt x="1594" y="134"/>
                  </a:lnTo>
                  <a:lnTo>
                    <a:pt x="1596" y="130"/>
                  </a:lnTo>
                  <a:lnTo>
                    <a:pt x="1598" y="126"/>
                  </a:lnTo>
                  <a:lnTo>
                    <a:pt x="1602" y="124"/>
                  </a:lnTo>
                  <a:lnTo>
                    <a:pt x="1608" y="124"/>
                  </a:lnTo>
                  <a:lnTo>
                    <a:pt x="1608" y="124"/>
                  </a:lnTo>
                  <a:lnTo>
                    <a:pt x="1612" y="122"/>
                  </a:lnTo>
                  <a:lnTo>
                    <a:pt x="1612" y="120"/>
                  </a:lnTo>
                  <a:lnTo>
                    <a:pt x="1612" y="118"/>
                  </a:lnTo>
                  <a:lnTo>
                    <a:pt x="1612" y="118"/>
                  </a:lnTo>
                  <a:close/>
                  <a:moveTo>
                    <a:pt x="350" y="152"/>
                  </a:moveTo>
                  <a:lnTo>
                    <a:pt x="350" y="152"/>
                  </a:lnTo>
                  <a:lnTo>
                    <a:pt x="352" y="152"/>
                  </a:lnTo>
                  <a:lnTo>
                    <a:pt x="352" y="152"/>
                  </a:lnTo>
                  <a:lnTo>
                    <a:pt x="354" y="154"/>
                  </a:lnTo>
                  <a:lnTo>
                    <a:pt x="354" y="156"/>
                  </a:lnTo>
                  <a:lnTo>
                    <a:pt x="352" y="160"/>
                  </a:lnTo>
                  <a:lnTo>
                    <a:pt x="352" y="160"/>
                  </a:lnTo>
                  <a:lnTo>
                    <a:pt x="350" y="156"/>
                  </a:lnTo>
                  <a:lnTo>
                    <a:pt x="348" y="154"/>
                  </a:lnTo>
                  <a:lnTo>
                    <a:pt x="350" y="152"/>
                  </a:lnTo>
                  <a:lnTo>
                    <a:pt x="350" y="152"/>
                  </a:lnTo>
                  <a:close/>
                  <a:moveTo>
                    <a:pt x="348" y="168"/>
                  </a:moveTo>
                  <a:lnTo>
                    <a:pt x="348" y="168"/>
                  </a:lnTo>
                  <a:lnTo>
                    <a:pt x="348" y="168"/>
                  </a:lnTo>
                  <a:lnTo>
                    <a:pt x="348" y="166"/>
                  </a:lnTo>
                  <a:lnTo>
                    <a:pt x="352" y="166"/>
                  </a:lnTo>
                  <a:lnTo>
                    <a:pt x="356" y="164"/>
                  </a:lnTo>
                  <a:lnTo>
                    <a:pt x="352" y="160"/>
                  </a:lnTo>
                  <a:lnTo>
                    <a:pt x="352" y="160"/>
                  </a:lnTo>
                  <a:lnTo>
                    <a:pt x="360" y="158"/>
                  </a:lnTo>
                  <a:lnTo>
                    <a:pt x="364" y="158"/>
                  </a:lnTo>
                  <a:lnTo>
                    <a:pt x="368" y="156"/>
                  </a:lnTo>
                  <a:lnTo>
                    <a:pt x="368" y="156"/>
                  </a:lnTo>
                  <a:lnTo>
                    <a:pt x="364" y="164"/>
                  </a:lnTo>
                  <a:lnTo>
                    <a:pt x="360" y="170"/>
                  </a:lnTo>
                  <a:lnTo>
                    <a:pt x="354" y="170"/>
                  </a:lnTo>
                  <a:lnTo>
                    <a:pt x="348" y="168"/>
                  </a:lnTo>
                  <a:lnTo>
                    <a:pt x="348" y="168"/>
                  </a:lnTo>
                  <a:close/>
                  <a:moveTo>
                    <a:pt x="380" y="184"/>
                  </a:moveTo>
                  <a:lnTo>
                    <a:pt x="380" y="184"/>
                  </a:lnTo>
                  <a:lnTo>
                    <a:pt x="376" y="182"/>
                  </a:lnTo>
                  <a:lnTo>
                    <a:pt x="372" y="178"/>
                  </a:lnTo>
                  <a:lnTo>
                    <a:pt x="368" y="170"/>
                  </a:lnTo>
                  <a:lnTo>
                    <a:pt x="368" y="170"/>
                  </a:lnTo>
                  <a:lnTo>
                    <a:pt x="372" y="166"/>
                  </a:lnTo>
                  <a:lnTo>
                    <a:pt x="374" y="166"/>
                  </a:lnTo>
                  <a:lnTo>
                    <a:pt x="376" y="166"/>
                  </a:lnTo>
                  <a:lnTo>
                    <a:pt x="376" y="166"/>
                  </a:lnTo>
                  <a:lnTo>
                    <a:pt x="384" y="168"/>
                  </a:lnTo>
                  <a:lnTo>
                    <a:pt x="388" y="170"/>
                  </a:lnTo>
                  <a:lnTo>
                    <a:pt x="390" y="174"/>
                  </a:lnTo>
                  <a:lnTo>
                    <a:pt x="390" y="174"/>
                  </a:lnTo>
                  <a:lnTo>
                    <a:pt x="388" y="180"/>
                  </a:lnTo>
                  <a:lnTo>
                    <a:pt x="386" y="182"/>
                  </a:lnTo>
                  <a:lnTo>
                    <a:pt x="380" y="184"/>
                  </a:lnTo>
                  <a:lnTo>
                    <a:pt x="380" y="184"/>
                  </a:lnTo>
                  <a:close/>
                  <a:moveTo>
                    <a:pt x="410" y="174"/>
                  </a:moveTo>
                  <a:lnTo>
                    <a:pt x="410" y="174"/>
                  </a:lnTo>
                  <a:lnTo>
                    <a:pt x="406" y="172"/>
                  </a:lnTo>
                  <a:lnTo>
                    <a:pt x="406" y="170"/>
                  </a:lnTo>
                  <a:lnTo>
                    <a:pt x="406" y="168"/>
                  </a:lnTo>
                  <a:lnTo>
                    <a:pt x="406" y="168"/>
                  </a:lnTo>
                  <a:lnTo>
                    <a:pt x="404" y="166"/>
                  </a:lnTo>
                  <a:lnTo>
                    <a:pt x="402" y="164"/>
                  </a:lnTo>
                  <a:lnTo>
                    <a:pt x="402" y="160"/>
                  </a:lnTo>
                  <a:lnTo>
                    <a:pt x="404" y="156"/>
                  </a:lnTo>
                  <a:lnTo>
                    <a:pt x="404" y="156"/>
                  </a:lnTo>
                  <a:lnTo>
                    <a:pt x="404" y="154"/>
                  </a:lnTo>
                  <a:lnTo>
                    <a:pt x="404" y="154"/>
                  </a:lnTo>
                  <a:lnTo>
                    <a:pt x="406" y="154"/>
                  </a:lnTo>
                  <a:lnTo>
                    <a:pt x="406" y="154"/>
                  </a:lnTo>
                  <a:lnTo>
                    <a:pt x="412" y="156"/>
                  </a:lnTo>
                  <a:lnTo>
                    <a:pt x="414" y="162"/>
                  </a:lnTo>
                  <a:lnTo>
                    <a:pt x="414" y="162"/>
                  </a:lnTo>
                  <a:lnTo>
                    <a:pt x="418" y="170"/>
                  </a:lnTo>
                  <a:lnTo>
                    <a:pt x="416" y="172"/>
                  </a:lnTo>
                  <a:lnTo>
                    <a:pt x="410" y="174"/>
                  </a:lnTo>
                  <a:lnTo>
                    <a:pt x="410" y="174"/>
                  </a:lnTo>
                  <a:close/>
                  <a:moveTo>
                    <a:pt x="432" y="202"/>
                  </a:moveTo>
                  <a:lnTo>
                    <a:pt x="432" y="202"/>
                  </a:lnTo>
                  <a:lnTo>
                    <a:pt x="428" y="200"/>
                  </a:lnTo>
                  <a:lnTo>
                    <a:pt x="428" y="198"/>
                  </a:lnTo>
                  <a:lnTo>
                    <a:pt x="426" y="196"/>
                  </a:lnTo>
                  <a:lnTo>
                    <a:pt x="426" y="196"/>
                  </a:lnTo>
                  <a:lnTo>
                    <a:pt x="428" y="192"/>
                  </a:lnTo>
                  <a:lnTo>
                    <a:pt x="428" y="192"/>
                  </a:lnTo>
                  <a:lnTo>
                    <a:pt x="430" y="192"/>
                  </a:lnTo>
                  <a:lnTo>
                    <a:pt x="430" y="192"/>
                  </a:lnTo>
                  <a:lnTo>
                    <a:pt x="434" y="194"/>
                  </a:lnTo>
                  <a:lnTo>
                    <a:pt x="436" y="198"/>
                  </a:lnTo>
                  <a:lnTo>
                    <a:pt x="436" y="198"/>
                  </a:lnTo>
                  <a:lnTo>
                    <a:pt x="436" y="202"/>
                  </a:lnTo>
                  <a:lnTo>
                    <a:pt x="432" y="202"/>
                  </a:lnTo>
                  <a:lnTo>
                    <a:pt x="432" y="202"/>
                  </a:lnTo>
                  <a:close/>
                  <a:moveTo>
                    <a:pt x="470" y="218"/>
                  </a:moveTo>
                  <a:lnTo>
                    <a:pt x="470" y="218"/>
                  </a:lnTo>
                  <a:lnTo>
                    <a:pt x="468" y="212"/>
                  </a:lnTo>
                  <a:lnTo>
                    <a:pt x="470" y="210"/>
                  </a:lnTo>
                  <a:lnTo>
                    <a:pt x="472" y="208"/>
                  </a:lnTo>
                  <a:lnTo>
                    <a:pt x="472" y="208"/>
                  </a:lnTo>
                  <a:lnTo>
                    <a:pt x="474" y="214"/>
                  </a:lnTo>
                  <a:lnTo>
                    <a:pt x="472" y="216"/>
                  </a:lnTo>
                  <a:lnTo>
                    <a:pt x="470" y="218"/>
                  </a:lnTo>
                  <a:lnTo>
                    <a:pt x="470" y="218"/>
                  </a:lnTo>
                  <a:close/>
                  <a:moveTo>
                    <a:pt x="518" y="232"/>
                  </a:moveTo>
                  <a:lnTo>
                    <a:pt x="518" y="232"/>
                  </a:lnTo>
                  <a:lnTo>
                    <a:pt x="522" y="232"/>
                  </a:lnTo>
                  <a:lnTo>
                    <a:pt x="522" y="234"/>
                  </a:lnTo>
                  <a:lnTo>
                    <a:pt x="522" y="234"/>
                  </a:lnTo>
                  <a:lnTo>
                    <a:pt x="516" y="238"/>
                  </a:lnTo>
                  <a:lnTo>
                    <a:pt x="516" y="238"/>
                  </a:lnTo>
                  <a:lnTo>
                    <a:pt x="512" y="238"/>
                  </a:lnTo>
                  <a:lnTo>
                    <a:pt x="512" y="238"/>
                  </a:lnTo>
                  <a:lnTo>
                    <a:pt x="518" y="232"/>
                  </a:lnTo>
                  <a:lnTo>
                    <a:pt x="518" y="232"/>
                  </a:lnTo>
                  <a:close/>
                  <a:moveTo>
                    <a:pt x="552" y="384"/>
                  </a:moveTo>
                  <a:lnTo>
                    <a:pt x="552" y="384"/>
                  </a:lnTo>
                  <a:lnTo>
                    <a:pt x="548" y="384"/>
                  </a:lnTo>
                  <a:lnTo>
                    <a:pt x="546" y="386"/>
                  </a:lnTo>
                  <a:lnTo>
                    <a:pt x="546" y="386"/>
                  </a:lnTo>
                  <a:lnTo>
                    <a:pt x="546" y="388"/>
                  </a:lnTo>
                  <a:lnTo>
                    <a:pt x="548" y="392"/>
                  </a:lnTo>
                  <a:lnTo>
                    <a:pt x="548" y="392"/>
                  </a:lnTo>
                  <a:lnTo>
                    <a:pt x="554" y="398"/>
                  </a:lnTo>
                  <a:lnTo>
                    <a:pt x="554" y="406"/>
                  </a:lnTo>
                  <a:lnTo>
                    <a:pt x="554" y="420"/>
                  </a:lnTo>
                  <a:lnTo>
                    <a:pt x="554" y="420"/>
                  </a:lnTo>
                  <a:lnTo>
                    <a:pt x="552" y="424"/>
                  </a:lnTo>
                  <a:lnTo>
                    <a:pt x="546" y="426"/>
                  </a:lnTo>
                  <a:lnTo>
                    <a:pt x="538" y="426"/>
                  </a:lnTo>
                  <a:lnTo>
                    <a:pt x="532" y="424"/>
                  </a:lnTo>
                  <a:lnTo>
                    <a:pt x="532" y="424"/>
                  </a:lnTo>
                  <a:lnTo>
                    <a:pt x="520" y="418"/>
                  </a:lnTo>
                  <a:lnTo>
                    <a:pt x="518" y="416"/>
                  </a:lnTo>
                  <a:lnTo>
                    <a:pt x="516" y="412"/>
                  </a:lnTo>
                  <a:lnTo>
                    <a:pt x="514" y="408"/>
                  </a:lnTo>
                  <a:lnTo>
                    <a:pt x="516" y="404"/>
                  </a:lnTo>
                  <a:lnTo>
                    <a:pt x="520" y="390"/>
                  </a:lnTo>
                  <a:lnTo>
                    <a:pt x="520" y="390"/>
                  </a:lnTo>
                  <a:lnTo>
                    <a:pt x="520" y="386"/>
                  </a:lnTo>
                  <a:lnTo>
                    <a:pt x="518" y="382"/>
                  </a:lnTo>
                  <a:lnTo>
                    <a:pt x="518" y="382"/>
                  </a:lnTo>
                  <a:lnTo>
                    <a:pt x="508" y="364"/>
                  </a:lnTo>
                  <a:lnTo>
                    <a:pt x="500" y="346"/>
                  </a:lnTo>
                  <a:lnTo>
                    <a:pt x="500" y="346"/>
                  </a:lnTo>
                  <a:lnTo>
                    <a:pt x="500" y="342"/>
                  </a:lnTo>
                  <a:lnTo>
                    <a:pt x="500" y="338"/>
                  </a:lnTo>
                  <a:lnTo>
                    <a:pt x="504" y="334"/>
                  </a:lnTo>
                  <a:lnTo>
                    <a:pt x="504" y="334"/>
                  </a:lnTo>
                  <a:lnTo>
                    <a:pt x="512" y="328"/>
                  </a:lnTo>
                  <a:lnTo>
                    <a:pt x="522" y="322"/>
                  </a:lnTo>
                  <a:lnTo>
                    <a:pt x="530" y="318"/>
                  </a:lnTo>
                  <a:lnTo>
                    <a:pt x="536" y="318"/>
                  </a:lnTo>
                  <a:lnTo>
                    <a:pt x="542" y="318"/>
                  </a:lnTo>
                  <a:lnTo>
                    <a:pt x="542" y="318"/>
                  </a:lnTo>
                  <a:lnTo>
                    <a:pt x="546" y="320"/>
                  </a:lnTo>
                  <a:lnTo>
                    <a:pt x="548" y="322"/>
                  </a:lnTo>
                  <a:lnTo>
                    <a:pt x="548" y="324"/>
                  </a:lnTo>
                  <a:lnTo>
                    <a:pt x="548" y="324"/>
                  </a:lnTo>
                  <a:lnTo>
                    <a:pt x="548" y="332"/>
                  </a:lnTo>
                  <a:lnTo>
                    <a:pt x="546" y="334"/>
                  </a:lnTo>
                  <a:lnTo>
                    <a:pt x="544" y="334"/>
                  </a:lnTo>
                  <a:lnTo>
                    <a:pt x="544" y="334"/>
                  </a:lnTo>
                  <a:lnTo>
                    <a:pt x="538" y="336"/>
                  </a:lnTo>
                  <a:lnTo>
                    <a:pt x="534" y="338"/>
                  </a:lnTo>
                  <a:lnTo>
                    <a:pt x="532" y="342"/>
                  </a:lnTo>
                  <a:lnTo>
                    <a:pt x="528" y="346"/>
                  </a:lnTo>
                  <a:lnTo>
                    <a:pt x="528" y="346"/>
                  </a:lnTo>
                  <a:lnTo>
                    <a:pt x="534" y="354"/>
                  </a:lnTo>
                  <a:lnTo>
                    <a:pt x="536" y="356"/>
                  </a:lnTo>
                  <a:lnTo>
                    <a:pt x="540" y="360"/>
                  </a:lnTo>
                  <a:lnTo>
                    <a:pt x="540" y="360"/>
                  </a:lnTo>
                  <a:lnTo>
                    <a:pt x="542" y="362"/>
                  </a:lnTo>
                  <a:lnTo>
                    <a:pt x="544" y="366"/>
                  </a:lnTo>
                  <a:lnTo>
                    <a:pt x="544" y="370"/>
                  </a:lnTo>
                  <a:lnTo>
                    <a:pt x="542" y="376"/>
                  </a:lnTo>
                  <a:lnTo>
                    <a:pt x="542" y="376"/>
                  </a:lnTo>
                  <a:lnTo>
                    <a:pt x="550" y="370"/>
                  </a:lnTo>
                  <a:lnTo>
                    <a:pt x="552" y="370"/>
                  </a:lnTo>
                  <a:lnTo>
                    <a:pt x="554" y="370"/>
                  </a:lnTo>
                  <a:lnTo>
                    <a:pt x="558" y="374"/>
                  </a:lnTo>
                  <a:lnTo>
                    <a:pt x="560" y="378"/>
                  </a:lnTo>
                  <a:lnTo>
                    <a:pt x="560" y="378"/>
                  </a:lnTo>
                  <a:lnTo>
                    <a:pt x="560" y="382"/>
                  </a:lnTo>
                  <a:lnTo>
                    <a:pt x="558" y="384"/>
                  </a:lnTo>
                  <a:lnTo>
                    <a:pt x="552" y="384"/>
                  </a:lnTo>
                  <a:lnTo>
                    <a:pt x="552" y="384"/>
                  </a:lnTo>
                  <a:close/>
                  <a:moveTo>
                    <a:pt x="604" y="354"/>
                  </a:moveTo>
                  <a:lnTo>
                    <a:pt x="604" y="354"/>
                  </a:lnTo>
                  <a:lnTo>
                    <a:pt x="596" y="354"/>
                  </a:lnTo>
                  <a:lnTo>
                    <a:pt x="592" y="352"/>
                  </a:lnTo>
                  <a:lnTo>
                    <a:pt x="590" y="350"/>
                  </a:lnTo>
                  <a:lnTo>
                    <a:pt x="590" y="350"/>
                  </a:lnTo>
                  <a:lnTo>
                    <a:pt x="588" y="344"/>
                  </a:lnTo>
                  <a:lnTo>
                    <a:pt x="588" y="338"/>
                  </a:lnTo>
                  <a:lnTo>
                    <a:pt x="590" y="334"/>
                  </a:lnTo>
                  <a:lnTo>
                    <a:pt x="592" y="330"/>
                  </a:lnTo>
                  <a:lnTo>
                    <a:pt x="592" y="330"/>
                  </a:lnTo>
                  <a:lnTo>
                    <a:pt x="602" y="322"/>
                  </a:lnTo>
                  <a:lnTo>
                    <a:pt x="608" y="320"/>
                  </a:lnTo>
                  <a:lnTo>
                    <a:pt x="614" y="322"/>
                  </a:lnTo>
                  <a:lnTo>
                    <a:pt x="614" y="322"/>
                  </a:lnTo>
                  <a:lnTo>
                    <a:pt x="612" y="326"/>
                  </a:lnTo>
                  <a:lnTo>
                    <a:pt x="610" y="330"/>
                  </a:lnTo>
                  <a:lnTo>
                    <a:pt x="612" y="334"/>
                  </a:lnTo>
                  <a:lnTo>
                    <a:pt x="616" y="338"/>
                  </a:lnTo>
                  <a:lnTo>
                    <a:pt x="616" y="338"/>
                  </a:lnTo>
                  <a:lnTo>
                    <a:pt x="612" y="342"/>
                  </a:lnTo>
                  <a:lnTo>
                    <a:pt x="610" y="348"/>
                  </a:lnTo>
                  <a:lnTo>
                    <a:pt x="608" y="352"/>
                  </a:lnTo>
                  <a:lnTo>
                    <a:pt x="604" y="354"/>
                  </a:lnTo>
                  <a:lnTo>
                    <a:pt x="604" y="354"/>
                  </a:lnTo>
                  <a:close/>
                  <a:moveTo>
                    <a:pt x="784" y="76"/>
                  </a:moveTo>
                  <a:lnTo>
                    <a:pt x="784" y="76"/>
                  </a:lnTo>
                  <a:lnTo>
                    <a:pt x="778" y="78"/>
                  </a:lnTo>
                  <a:lnTo>
                    <a:pt x="778" y="74"/>
                  </a:lnTo>
                  <a:lnTo>
                    <a:pt x="778" y="74"/>
                  </a:lnTo>
                  <a:lnTo>
                    <a:pt x="784" y="68"/>
                  </a:lnTo>
                  <a:lnTo>
                    <a:pt x="784" y="68"/>
                  </a:lnTo>
                  <a:lnTo>
                    <a:pt x="786" y="70"/>
                  </a:lnTo>
                  <a:lnTo>
                    <a:pt x="788" y="74"/>
                  </a:lnTo>
                  <a:lnTo>
                    <a:pt x="786" y="76"/>
                  </a:lnTo>
                  <a:lnTo>
                    <a:pt x="784" y="76"/>
                  </a:lnTo>
                  <a:lnTo>
                    <a:pt x="784" y="7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 name="Freeform 72"/>
            <p:cNvSpPr/>
            <p:nvPr/>
          </p:nvSpPr>
          <p:spPr bwMode="auto">
            <a:xfrm>
              <a:off x="7213600" y="412750"/>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 name="Freeform 73"/>
            <p:cNvSpPr/>
            <p:nvPr/>
          </p:nvSpPr>
          <p:spPr bwMode="auto">
            <a:xfrm>
              <a:off x="4886325" y="714375"/>
              <a:ext cx="1588" cy="3175"/>
            </a:xfrm>
            <a:custGeom>
              <a:avLst/>
              <a:gdLst/>
              <a:ahLst/>
              <a:cxnLst>
                <a:cxn ang="0">
                  <a:pos x="0" y="0"/>
                </a:cxn>
                <a:cxn ang="0">
                  <a:pos x="0" y="0"/>
                </a:cxn>
                <a:cxn ang="0">
                  <a:pos x="0" y="2"/>
                </a:cxn>
                <a:cxn ang="0">
                  <a:pos x="0" y="2"/>
                </a:cxn>
                <a:cxn ang="0">
                  <a:pos x="0" y="0"/>
                </a:cxn>
                <a:cxn ang="0">
                  <a:pos x="0" y="0"/>
                </a:cxn>
              </a:cxnLst>
              <a:rect l="0" t="0" r="r" b="b"/>
              <a:pathLst>
                <a:path h="2">
                  <a:moveTo>
                    <a:pt x="0" y="0"/>
                  </a:moveTo>
                  <a:lnTo>
                    <a:pt x="0" y="0"/>
                  </a:lnTo>
                  <a:lnTo>
                    <a:pt x="0" y="2"/>
                  </a:lnTo>
                  <a:lnTo>
                    <a:pt x="0" y="2"/>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 name="Freeform 74"/>
            <p:cNvSpPr>
              <a:spLocks noEditPoints="1"/>
            </p:cNvSpPr>
            <p:nvPr/>
          </p:nvSpPr>
          <p:spPr bwMode="auto">
            <a:xfrm>
              <a:off x="4391025" y="336550"/>
              <a:ext cx="1644650" cy="2139950"/>
            </a:xfrm>
            <a:custGeom>
              <a:avLst/>
              <a:gdLst/>
              <a:ahLst/>
              <a:cxnLst>
                <a:cxn ang="0">
                  <a:pos x="924" y="772"/>
                </a:cxn>
                <a:cxn ang="0">
                  <a:pos x="872" y="710"/>
                </a:cxn>
                <a:cxn ang="0">
                  <a:pos x="776" y="662"/>
                </a:cxn>
                <a:cxn ang="0">
                  <a:pos x="708" y="686"/>
                </a:cxn>
                <a:cxn ang="0">
                  <a:pos x="618" y="592"/>
                </a:cxn>
                <a:cxn ang="0">
                  <a:pos x="544" y="532"/>
                </a:cxn>
                <a:cxn ang="0">
                  <a:pos x="646" y="462"/>
                </a:cxn>
                <a:cxn ang="0">
                  <a:pos x="712" y="378"/>
                </a:cxn>
                <a:cxn ang="0">
                  <a:pos x="734" y="344"/>
                </a:cxn>
                <a:cxn ang="0">
                  <a:pos x="798" y="318"/>
                </a:cxn>
                <a:cxn ang="0">
                  <a:pos x="806" y="264"/>
                </a:cxn>
                <a:cxn ang="0">
                  <a:pos x="854" y="208"/>
                </a:cxn>
                <a:cxn ang="0">
                  <a:pos x="776" y="164"/>
                </a:cxn>
                <a:cxn ang="0">
                  <a:pos x="698" y="160"/>
                </a:cxn>
                <a:cxn ang="0">
                  <a:pos x="666" y="212"/>
                </a:cxn>
                <a:cxn ang="0">
                  <a:pos x="610" y="104"/>
                </a:cxn>
                <a:cxn ang="0">
                  <a:pos x="672" y="54"/>
                </a:cxn>
                <a:cxn ang="0">
                  <a:pos x="734" y="80"/>
                </a:cxn>
                <a:cxn ang="0">
                  <a:pos x="792" y="126"/>
                </a:cxn>
                <a:cxn ang="0">
                  <a:pos x="782" y="80"/>
                </a:cxn>
                <a:cxn ang="0">
                  <a:pos x="774" y="54"/>
                </a:cxn>
                <a:cxn ang="0">
                  <a:pos x="732" y="28"/>
                </a:cxn>
                <a:cxn ang="0">
                  <a:pos x="640" y="24"/>
                </a:cxn>
                <a:cxn ang="0">
                  <a:pos x="618" y="30"/>
                </a:cxn>
                <a:cxn ang="0">
                  <a:pos x="630" y="70"/>
                </a:cxn>
                <a:cxn ang="0">
                  <a:pos x="570" y="24"/>
                </a:cxn>
                <a:cxn ang="0">
                  <a:pos x="574" y="60"/>
                </a:cxn>
                <a:cxn ang="0">
                  <a:pos x="536" y="52"/>
                </a:cxn>
                <a:cxn ang="0">
                  <a:pos x="468" y="68"/>
                </a:cxn>
                <a:cxn ang="0">
                  <a:pos x="338" y="48"/>
                </a:cxn>
                <a:cxn ang="0">
                  <a:pos x="258" y="48"/>
                </a:cxn>
                <a:cxn ang="0">
                  <a:pos x="12" y="56"/>
                </a:cxn>
                <a:cxn ang="0">
                  <a:pos x="52" y="100"/>
                </a:cxn>
                <a:cxn ang="0">
                  <a:pos x="78" y="160"/>
                </a:cxn>
                <a:cxn ang="0">
                  <a:pos x="128" y="136"/>
                </a:cxn>
                <a:cxn ang="0">
                  <a:pos x="200" y="146"/>
                </a:cxn>
                <a:cxn ang="0">
                  <a:pos x="282" y="194"/>
                </a:cxn>
                <a:cxn ang="0">
                  <a:pos x="338" y="252"/>
                </a:cxn>
                <a:cxn ang="0">
                  <a:pos x="354" y="380"/>
                </a:cxn>
                <a:cxn ang="0">
                  <a:pos x="448" y="528"/>
                </a:cxn>
                <a:cxn ang="0">
                  <a:pos x="442" y="480"/>
                </a:cxn>
                <a:cxn ang="0">
                  <a:pos x="582" y="612"/>
                </a:cxn>
                <a:cxn ang="0">
                  <a:pos x="692" y="678"/>
                </a:cxn>
                <a:cxn ang="0">
                  <a:pos x="676" y="826"/>
                </a:cxn>
                <a:cxn ang="0">
                  <a:pos x="746" y="1130"/>
                </a:cxn>
                <a:cxn ang="0">
                  <a:pos x="730" y="1262"/>
                </a:cxn>
                <a:cxn ang="0">
                  <a:pos x="748" y="1336"/>
                </a:cxn>
                <a:cxn ang="0">
                  <a:pos x="770" y="1310"/>
                </a:cxn>
                <a:cxn ang="0">
                  <a:pos x="800" y="1196"/>
                </a:cxn>
                <a:cxn ang="0">
                  <a:pos x="884" y="1132"/>
                </a:cxn>
                <a:cxn ang="0">
                  <a:pos x="968" y="1010"/>
                </a:cxn>
                <a:cxn ang="0">
                  <a:pos x="796" y="210"/>
                </a:cxn>
                <a:cxn ang="0">
                  <a:pos x="738" y="240"/>
                </a:cxn>
                <a:cxn ang="0">
                  <a:pos x="688" y="318"/>
                </a:cxn>
                <a:cxn ang="0">
                  <a:pos x="670" y="316"/>
                </a:cxn>
                <a:cxn ang="0">
                  <a:pos x="624" y="336"/>
                </a:cxn>
                <a:cxn ang="0">
                  <a:pos x="682" y="10"/>
                </a:cxn>
                <a:cxn ang="0">
                  <a:pos x="564" y="260"/>
                </a:cxn>
                <a:cxn ang="0">
                  <a:pos x="374" y="80"/>
                </a:cxn>
                <a:cxn ang="0">
                  <a:pos x="426" y="126"/>
                </a:cxn>
                <a:cxn ang="0">
                  <a:pos x="508" y="180"/>
                </a:cxn>
                <a:cxn ang="0">
                  <a:pos x="530" y="214"/>
                </a:cxn>
                <a:cxn ang="0">
                  <a:pos x="542" y="208"/>
                </a:cxn>
              </a:cxnLst>
              <a:rect l="0" t="0" r="r" b="b"/>
              <a:pathLst>
                <a:path w="1036" h="1348">
                  <a:moveTo>
                    <a:pt x="1028" y="824"/>
                  </a:moveTo>
                  <a:lnTo>
                    <a:pt x="1028" y="824"/>
                  </a:lnTo>
                  <a:lnTo>
                    <a:pt x="1022" y="824"/>
                  </a:lnTo>
                  <a:lnTo>
                    <a:pt x="1016" y="820"/>
                  </a:lnTo>
                  <a:lnTo>
                    <a:pt x="1008" y="812"/>
                  </a:lnTo>
                  <a:lnTo>
                    <a:pt x="1008" y="812"/>
                  </a:lnTo>
                  <a:lnTo>
                    <a:pt x="1004" y="808"/>
                  </a:lnTo>
                  <a:lnTo>
                    <a:pt x="998" y="804"/>
                  </a:lnTo>
                  <a:lnTo>
                    <a:pt x="992" y="800"/>
                  </a:lnTo>
                  <a:lnTo>
                    <a:pt x="984" y="800"/>
                  </a:lnTo>
                  <a:lnTo>
                    <a:pt x="984" y="800"/>
                  </a:lnTo>
                  <a:lnTo>
                    <a:pt x="970" y="800"/>
                  </a:lnTo>
                  <a:lnTo>
                    <a:pt x="964" y="798"/>
                  </a:lnTo>
                  <a:lnTo>
                    <a:pt x="962" y="796"/>
                  </a:lnTo>
                  <a:lnTo>
                    <a:pt x="962" y="796"/>
                  </a:lnTo>
                  <a:lnTo>
                    <a:pt x="956" y="788"/>
                  </a:lnTo>
                  <a:lnTo>
                    <a:pt x="950" y="784"/>
                  </a:lnTo>
                  <a:lnTo>
                    <a:pt x="934" y="778"/>
                  </a:lnTo>
                  <a:lnTo>
                    <a:pt x="934" y="778"/>
                  </a:lnTo>
                  <a:lnTo>
                    <a:pt x="930" y="786"/>
                  </a:lnTo>
                  <a:lnTo>
                    <a:pt x="928" y="788"/>
                  </a:lnTo>
                  <a:lnTo>
                    <a:pt x="922" y="790"/>
                  </a:lnTo>
                  <a:lnTo>
                    <a:pt x="922" y="790"/>
                  </a:lnTo>
                  <a:lnTo>
                    <a:pt x="928" y="782"/>
                  </a:lnTo>
                  <a:lnTo>
                    <a:pt x="928" y="778"/>
                  </a:lnTo>
                  <a:lnTo>
                    <a:pt x="928" y="774"/>
                  </a:lnTo>
                  <a:lnTo>
                    <a:pt x="928" y="774"/>
                  </a:lnTo>
                  <a:lnTo>
                    <a:pt x="924" y="772"/>
                  </a:lnTo>
                  <a:lnTo>
                    <a:pt x="924" y="772"/>
                  </a:lnTo>
                  <a:lnTo>
                    <a:pt x="914" y="774"/>
                  </a:lnTo>
                  <a:lnTo>
                    <a:pt x="914" y="774"/>
                  </a:lnTo>
                  <a:lnTo>
                    <a:pt x="912" y="778"/>
                  </a:lnTo>
                  <a:lnTo>
                    <a:pt x="912" y="782"/>
                  </a:lnTo>
                  <a:lnTo>
                    <a:pt x="910" y="784"/>
                  </a:lnTo>
                  <a:lnTo>
                    <a:pt x="910" y="784"/>
                  </a:lnTo>
                  <a:lnTo>
                    <a:pt x="906" y="782"/>
                  </a:lnTo>
                  <a:lnTo>
                    <a:pt x="906" y="782"/>
                  </a:lnTo>
                  <a:lnTo>
                    <a:pt x="906" y="774"/>
                  </a:lnTo>
                  <a:lnTo>
                    <a:pt x="908" y="770"/>
                  </a:lnTo>
                  <a:lnTo>
                    <a:pt x="912" y="768"/>
                  </a:lnTo>
                  <a:lnTo>
                    <a:pt x="912" y="768"/>
                  </a:lnTo>
                  <a:lnTo>
                    <a:pt x="916" y="762"/>
                  </a:lnTo>
                  <a:lnTo>
                    <a:pt x="916" y="762"/>
                  </a:lnTo>
                  <a:lnTo>
                    <a:pt x="916" y="762"/>
                  </a:lnTo>
                  <a:lnTo>
                    <a:pt x="916" y="762"/>
                  </a:lnTo>
                  <a:lnTo>
                    <a:pt x="918" y="756"/>
                  </a:lnTo>
                  <a:lnTo>
                    <a:pt x="918" y="754"/>
                  </a:lnTo>
                  <a:lnTo>
                    <a:pt x="916" y="752"/>
                  </a:lnTo>
                  <a:lnTo>
                    <a:pt x="916" y="752"/>
                  </a:lnTo>
                  <a:lnTo>
                    <a:pt x="912" y="750"/>
                  </a:lnTo>
                  <a:lnTo>
                    <a:pt x="912" y="746"/>
                  </a:lnTo>
                  <a:lnTo>
                    <a:pt x="910" y="738"/>
                  </a:lnTo>
                  <a:lnTo>
                    <a:pt x="910" y="738"/>
                  </a:lnTo>
                  <a:lnTo>
                    <a:pt x="904" y="726"/>
                  </a:lnTo>
                  <a:lnTo>
                    <a:pt x="896" y="716"/>
                  </a:lnTo>
                  <a:lnTo>
                    <a:pt x="886" y="710"/>
                  </a:lnTo>
                  <a:lnTo>
                    <a:pt x="880" y="710"/>
                  </a:lnTo>
                  <a:lnTo>
                    <a:pt x="872" y="710"/>
                  </a:lnTo>
                  <a:lnTo>
                    <a:pt x="872" y="710"/>
                  </a:lnTo>
                  <a:lnTo>
                    <a:pt x="866" y="710"/>
                  </a:lnTo>
                  <a:lnTo>
                    <a:pt x="860" y="706"/>
                  </a:lnTo>
                  <a:lnTo>
                    <a:pt x="854" y="702"/>
                  </a:lnTo>
                  <a:lnTo>
                    <a:pt x="852" y="698"/>
                  </a:lnTo>
                  <a:lnTo>
                    <a:pt x="852" y="698"/>
                  </a:lnTo>
                  <a:lnTo>
                    <a:pt x="848" y="690"/>
                  </a:lnTo>
                  <a:lnTo>
                    <a:pt x="842" y="686"/>
                  </a:lnTo>
                  <a:lnTo>
                    <a:pt x="836" y="682"/>
                  </a:lnTo>
                  <a:lnTo>
                    <a:pt x="828" y="682"/>
                  </a:lnTo>
                  <a:lnTo>
                    <a:pt x="828" y="682"/>
                  </a:lnTo>
                  <a:lnTo>
                    <a:pt x="830" y="678"/>
                  </a:lnTo>
                  <a:lnTo>
                    <a:pt x="832" y="674"/>
                  </a:lnTo>
                  <a:lnTo>
                    <a:pt x="830" y="672"/>
                  </a:lnTo>
                  <a:lnTo>
                    <a:pt x="826" y="668"/>
                  </a:lnTo>
                  <a:lnTo>
                    <a:pt x="826" y="668"/>
                  </a:lnTo>
                  <a:lnTo>
                    <a:pt x="820" y="664"/>
                  </a:lnTo>
                  <a:lnTo>
                    <a:pt x="814" y="662"/>
                  </a:lnTo>
                  <a:lnTo>
                    <a:pt x="808" y="662"/>
                  </a:lnTo>
                  <a:lnTo>
                    <a:pt x="800" y="666"/>
                  </a:lnTo>
                  <a:lnTo>
                    <a:pt x="800" y="666"/>
                  </a:lnTo>
                  <a:lnTo>
                    <a:pt x="798" y="666"/>
                  </a:lnTo>
                  <a:lnTo>
                    <a:pt x="796" y="664"/>
                  </a:lnTo>
                  <a:lnTo>
                    <a:pt x="796" y="664"/>
                  </a:lnTo>
                  <a:lnTo>
                    <a:pt x="790" y="662"/>
                  </a:lnTo>
                  <a:lnTo>
                    <a:pt x="782" y="662"/>
                  </a:lnTo>
                  <a:lnTo>
                    <a:pt x="782" y="662"/>
                  </a:lnTo>
                  <a:lnTo>
                    <a:pt x="778" y="662"/>
                  </a:lnTo>
                  <a:lnTo>
                    <a:pt x="776" y="662"/>
                  </a:lnTo>
                  <a:lnTo>
                    <a:pt x="776" y="660"/>
                  </a:lnTo>
                  <a:lnTo>
                    <a:pt x="776" y="660"/>
                  </a:lnTo>
                  <a:lnTo>
                    <a:pt x="770" y="652"/>
                  </a:lnTo>
                  <a:lnTo>
                    <a:pt x="766" y="652"/>
                  </a:lnTo>
                  <a:lnTo>
                    <a:pt x="760" y="654"/>
                  </a:lnTo>
                  <a:lnTo>
                    <a:pt x="754" y="656"/>
                  </a:lnTo>
                  <a:lnTo>
                    <a:pt x="754" y="656"/>
                  </a:lnTo>
                  <a:lnTo>
                    <a:pt x="752" y="658"/>
                  </a:lnTo>
                  <a:lnTo>
                    <a:pt x="750" y="658"/>
                  </a:lnTo>
                  <a:lnTo>
                    <a:pt x="748" y="656"/>
                  </a:lnTo>
                  <a:lnTo>
                    <a:pt x="748" y="656"/>
                  </a:lnTo>
                  <a:lnTo>
                    <a:pt x="746" y="652"/>
                  </a:lnTo>
                  <a:lnTo>
                    <a:pt x="746" y="650"/>
                  </a:lnTo>
                  <a:lnTo>
                    <a:pt x="750" y="648"/>
                  </a:lnTo>
                  <a:lnTo>
                    <a:pt x="750" y="648"/>
                  </a:lnTo>
                  <a:lnTo>
                    <a:pt x="752" y="646"/>
                  </a:lnTo>
                  <a:lnTo>
                    <a:pt x="750" y="642"/>
                  </a:lnTo>
                  <a:lnTo>
                    <a:pt x="750" y="642"/>
                  </a:lnTo>
                  <a:lnTo>
                    <a:pt x="738" y="652"/>
                  </a:lnTo>
                  <a:lnTo>
                    <a:pt x="730" y="656"/>
                  </a:lnTo>
                  <a:lnTo>
                    <a:pt x="722" y="658"/>
                  </a:lnTo>
                  <a:lnTo>
                    <a:pt x="722" y="658"/>
                  </a:lnTo>
                  <a:lnTo>
                    <a:pt x="720" y="662"/>
                  </a:lnTo>
                  <a:lnTo>
                    <a:pt x="720" y="662"/>
                  </a:lnTo>
                  <a:lnTo>
                    <a:pt x="718" y="668"/>
                  </a:lnTo>
                  <a:lnTo>
                    <a:pt x="716" y="674"/>
                  </a:lnTo>
                  <a:lnTo>
                    <a:pt x="710" y="680"/>
                  </a:lnTo>
                  <a:lnTo>
                    <a:pt x="708" y="686"/>
                  </a:lnTo>
                  <a:lnTo>
                    <a:pt x="708" y="686"/>
                  </a:lnTo>
                  <a:lnTo>
                    <a:pt x="698" y="676"/>
                  </a:lnTo>
                  <a:lnTo>
                    <a:pt x="692" y="672"/>
                  </a:lnTo>
                  <a:lnTo>
                    <a:pt x="688" y="674"/>
                  </a:lnTo>
                  <a:lnTo>
                    <a:pt x="684" y="674"/>
                  </a:lnTo>
                  <a:lnTo>
                    <a:pt x="684" y="674"/>
                  </a:lnTo>
                  <a:lnTo>
                    <a:pt x="678" y="678"/>
                  </a:lnTo>
                  <a:lnTo>
                    <a:pt x="672" y="678"/>
                  </a:lnTo>
                  <a:lnTo>
                    <a:pt x="666" y="676"/>
                  </a:lnTo>
                  <a:lnTo>
                    <a:pt x="662" y="670"/>
                  </a:lnTo>
                  <a:lnTo>
                    <a:pt x="662" y="670"/>
                  </a:lnTo>
                  <a:lnTo>
                    <a:pt x="658" y="664"/>
                  </a:lnTo>
                  <a:lnTo>
                    <a:pt x="656" y="660"/>
                  </a:lnTo>
                  <a:lnTo>
                    <a:pt x="654" y="648"/>
                  </a:lnTo>
                  <a:lnTo>
                    <a:pt x="658" y="626"/>
                  </a:lnTo>
                  <a:lnTo>
                    <a:pt x="658" y="626"/>
                  </a:lnTo>
                  <a:lnTo>
                    <a:pt x="656" y="616"/>
                  </a:lnTo>
                  <a:lnTo>
                    <a:pt x="652" y="610"/>
                  </a:lnTo>
                  <a:lnTo>
                    <a:pt x="646" y="606"/>
                  </a:lnTo>
                  <a:lnTo>
                    <a:pt x="638" y="606"/>
                  </a:lnTo>
                  <a:lnTo>
                    <a:pt x="638" y="606"/>
                  </a:lnTo>
                  <a:lnTo>
                    <a:pt x="626" y="606"/>
                  </a:lnTo>
                  <a:lnTo>
                    <a:pt x="616" y="608"/>
                  </a:lnTo>
                  <a:lnTo>
                    <a:pt x="616" y="608"/>
                  </a:lnTo>
                  <a:lnTo>
                    <a:pt x="614" y="602"/>
                  </a:lnTo>
                  <a:lnTo>
                    <a:pt x="614" y="602"/>
                  </a:lnTo>
                  <a:lnTo>
                    <a:pt x="616" y="600"/>
                  </a:lnTo>
                  <a:lnTo>
                    <a:pt x="618" y="598"/>
                  </a:lnTo>
                  <a:lnTo>
                    <a:pt x="618" y="592"/>
                  </a:lnTo>
                  <a:lnTo>
                    <a:pt x="618" y="592"/>
                  </a:lnTo>
                  <a:lnTo>
                    <a:pt x="626" y="560"/>
                  </a:lnTo>
                  <a:lnTo>
                    <a:pt x="626" y="560"/>
                  </a:lnTo>
                  <a:lnTo>
                    <a:pt x="630" y="554"/>
                  </a:lnTo>
                  <a:lnTo>
                    <a:pt x="630" y="552"/>
                  </a:lnTo>
                  <a:lnTo>
                    <a:pt x="630" y="550"/>
                  </a:lnTo>
                  <a:lnTo>
                    <a:pt x="630" y="550"/>
                  </a:lnTo>
                  <a:lnTo>
                    <a:pt x="626" y="548"/>
                  </a:lnTo>
                  <a:lnTo>
                    <a:pt x="622" y="548"/>
                  </a:lnTo>
                  <a:lnTo>
                    <a:pt x="616" y="548"/>
                  </a:lnTo>
                  <a:lnTo>
                    <a:pt x="616" y="548"/>
                  </a:lnTo>
                  <a:lnTo>
                    <a:pt x="610" y="550"/>
                  </a:lnTo>
                  <a:lnTo>
                    <a:pt x="606" y="552"/>
                  </a:lnTo>
                  <a:lnTo>
                    <a:pt x="604" y="556"/>
                  </a:lnTo>
                  <a:lnTo>
                    <a:pt x="602" y="562"/>
                  </a:lnTo>
                  <a:lnTo>
                    <a:pt x="602" y="562"/>
                  </a:lnTo>
                  <a:lnTo>
                    <a:pt x="600" y="568"/>
                  </a:lnTo>
                  <a:lnTo>
                    <a:pt x="598" y="572"/>
                  </a:lnTo>
                  <a:lnTo>
                    <a:pt x="594" y="576"/>
                  </a:lnTo>
                  <a:lnTo>
                    <a:pt x="588" y="580"/>
                  </a:lnTo>
                  <a:lnTo>
                    <a:pt x="582" y="580"/>
                  </a:lnTo>
                  <a:lnTo>
                    <a:pt x="576" y="582"/>
                  </a:lnTo>
                  <a:lnTo>
                    <a:pt x="572" y="580"/>
                  </a:lnTo>
                  <a:lnTo>
                    <a:pt x="566" y="578"/>
                  </a:lnTo>
                  <a:lnTo>
                    <a:pt x="566" y="578"/>
                  </a:lnTo>
                  <a:lnTo>
                    <a:pt x="556" y="568"/>
                  </a:lnTo>
                  <a:lnTo>
                    <a:pt x="550" y="558"/>
                  </a:lnTo>
                  <a:lnTo>
                    <a:pt x="546" y="546"/>
                  </a:lnTo>
                  <a:lnTo>
                    <a:pt x="544" y="532"/>
                  </a:lnTo>
                  <a:lnTo>
                    <a:pt x="544" y="532"/>
                  </a:lnTo>
                  <a:lnTo>
                    <a:pt x="546" y="516"/>
                  </a:lnTo>
                  <a:lnTo>
                    <a:pt x="548" y="500"/>
                  </a:lnTo>
                  <a:lnTo>
                    <a:pt x="548" y="500"/>
                  </a:lnTo>
                  <a:lnTo>
                    <a:pt x="550" y="490"/>
                  </a:lnTo>
                  <a:lnTo>
                    <a:pt x="552" y="480"/>
                  </a:lnTo>
                  <a:lnTo>
                    <a:pt x="556" y="472"/>
                  </a:lnTo>
                  <a:lnTo>
                    <a:pt x="562" y="468"/>
                  </a:lnTo>
                  <a:lnTo>
                    <a:pt x="570" y="464"/>
                  </a:lnTo>
                  <a:lnTo>
                    <a:pt x="578" y="462"/>
                  </a:lnTo>
                  <a:lnTo>
                    <a:pt x="586" y="462"/>
                  </a:lnTo>
                  <a:lnTo>
                    <a:pt x="598" y="466"/>
                  </a:lnTo>
                  <a:lnTo>
                    <a:pt x="598" y="466"/>
                  </a:lnTo>
                  <a:lnTo>
                    <a:pt x="602" y="466"/>
                  </a:lnTo>
                  <a:lnTo>
                    <a:pt x="604" y="466"/>
                  </a:lnTo>
                  <a:lnTo>
                    <a:pt x="608" y="464"/>
                  </a:lnTo>
                  <a:lnTo>
                    <a:pt x="608" y="460"/>
                  </a:lnTo>
                  <a:lnTo>
                    <a:pt x="608" y="460"/>
                  </a:lnTo>
                  <a:lnTo>
                    <a:pt x="610" y="456"/>
                  </a:lnTo>
                  <a:lnTo>
                    <a:pt x="612" y="454"/>
                  </a:lnTo>
                  <a:lnTo>
                    <a:pt x="614" y="454"/>
                  </a:lnTo>
                  <a:lnTo>
                    <a:pt x="614" y="454"/>
                  </a:lnTo>
                  <a:lnTo>
                    <a:pt x="628" y="454"/>
                  </a:lnTo>
                  <a:lnTo>
                    <a:pt x="636" y="456"/>
                  </a:lnTo>
                  <a:lnTo>
                    <a:pt x="640" y="458"/>
                  </a:lnTo>
                  <a:lnTo>
                    <a:pt x="642" y="460"/>
                  </a:lnTo>
                  <a:lnTo>
                    <a:pt x="642" y="460"/>
                  </a:lnTo>
                  <a:lnTo>
                    <a:pt x="644" y="462"/>
                  </a:lnTo>
                  <a:lnTo>
                    <a:pt x="646" y="462"/>
                  </a:lnTo>
                  <a:lnTo>
                    <a:pt x="646" y="462"/>
                  </a:lnTo>
                  <a:lnTo>
                    <a:pt x="652" y="460"/>
                  </a:lnTo>
                  <a:lnTo>
                    <a:pt x="658" y="464"/>
                  </a:lnTo>
                  <a:lnTo>
                    <a:pt x="662" y="468"/>
                  </a:lnTo>
                  <a:lnTo>
                    <a:pt x="664" y="474"/>
                  </a:lnTo>
                  <a:lnTo>
                    <a:pt x="664" y="474"/>
                  </a:lnTo>
                  <a:lnTo>
                    <a:pt x="664" y="484"/>
                  </a:lnTo>
                  <a:lnTo>
                    <a:pt x="668" y="492"/>
                  </a:lnTo>
                  <a:lnTo>
                    <a:pt x="678" y="510"/>
                  </a:lnTo>
                  <a:lnTo>
                    <a:pt x="678" y="510"/>
                  </a:lnTo>
                  <a:lnTo>
                    <a:pt x="682" y="502"/>
                  </a:lnTo>
                  <a:lnTo>
                    <a:pt x="682" y="496"/>
                  </a:lnTo>
                  <a:lnTo>
                    <a:pt x="682" y="488"/>
                  </a:lnTo>
                  <a:lnTo>
                    <a:pt x="680" y="482"/>
                  </a:lnTo>
                  <a:lnTo>
                    <a:pt x="680" y="482"/>
                  </a:lnTo>
                  <a:lnTo>
                    <a:pt x="674" y="460"/>
                  </a:lnTo>
                  <a:lnTo>
                    <a:pt x="672" y="452"/>
                  </a:lnTo>
                  <a:lnTo>
                    <a:pt x="672" y="444"/>
                  </a:lnTo>
                  <a:lnTo>
                    <a:pt x="676" y="438"/>
                  </a:lnTo>
                  <a:lnTo>
                    <a:pt x="682" y="432"/>
                  </a:lnTo>
                  <a:lnTo>
                    <a:pt x="700" y="416"/>
                  </a:lnTo>
                  <a:lnTo>
                    <a:pt x="700" y="416"/>
                  </a:lnTo>
                  <a:lnTo>
                    <a:pt x="706" y="410"/>
                  </a:lnTo>
                  <a:lnTo>
                    <a:pt x="712" y="402"/>
                  </a:lnTo>
                  <a:lnTo>
                    <a:pt x="714" y="398"/>
                  </a:lnTo>
                  <a:lnTo>
                    <a:pt x="714" y="394"/>
                  </a:lnTo>
                  <a:lnTo>
                    <a:pt x="714" y="388"/>
                  </a:lnTo>
                  <a:lnTo>
                    <a:pt x="712" y="382"/>
                  </a:lnTo>
                  <a:lnTo>
                    <a:pt x="712" y="382"/>
                  </a:lnTo>
                  <a:lnTo>
                    <a:pt x="712" y="378"/>
                  </a:lnTo>
                  <a:lnTo>
                    <a:pt x="712" y="378"/>
                  </a:lnTo>
                  <a:lnTo>
                    <a:pt x="710" y="376"/>
                  </a:lnTo>
                  <a:lnTo>
                    <a:pt x="710" y="376"/>
                  </a:lnTo>
                  <a:lnTo>
                    <a:pt x="712" y="370"/>
                  </a:lnTo>
                  <a:lnTo>
                    <a:pt x="712" y="364"/>
                  </a:lnTo>
                  <a:lnTo>
                    <a:pt x="712" y="364"/>
                  </a:lnTo>
                  <a:lnTo>
                    <a:pt x="712" y="362"/>
                  </a:lnTo>
                  <a:lnTo>
                    <a:pt x="712" y="362"/>
                  </a:lnTo>
                  <a:lnTo>
                    <a:pt x="714" y="360"/>
                  </a:lnTo>
                  <a:lnTo>
                    <a:pt x="714" y="360"/>
                  </a:lnTo>
                  <a:lnTo>
                    <a:pt x="714" y="368"/>
                  </a:lnTo>
                  <a:lnTo>
                    <a:pt x="714" y="372"/>
                  </a:lnTo>
                  <a:lnTo>
                    <a:pt x="716" y="376"/>
                  </a:lnTo>
                  <a:lnTo>
                    <a:pt x="716" y="376"/>
                  </a:lnTo>
                  <a:lnTo>
                    <a:pt x="722" y="372"/>
                  </a:lnTo>
                  <a:lnTo>
                    <a:pt x="722" y="368"/>
                  </a:lnTo>
                  <a:lnTo>
                    <a:pt x="720" y="364"/>
                  </a:lnTo>
                  <a:lnTo>
                    <a:pt x="720" y="362"/>
                  </a:lnTo>
                  <a:lnTo>
                    <a:pt x="720" y="362"/>
                  </a:lnTo>
                  <a:lnTo>
                    <a:pt x="726" y="362"/>
                  </a:lnTo>
                  <a:lnTo>
                    <a:pt x="728" y="360"/>
                  </a:lnTo>
                  <a:lnTo>
                    <a:pt x="730" y="356"/>
                  </a:lnTo>
                  <a:lnTo>
                    <a:pt x="730" y="352"/>
                  </a:lnTo>
                  <a:lnTo>
                    <a:pt x="730" y="352"/>
                  </a:lnTo>
                  <a:lnTo>
                    <a:pt x="730" y="350"/>
                  </a:lnTo>
                  <a:lnTo>
                    <a:pt x="732" y="348"/>
                  </a:lnTo>
                  <a:lnTo>
                    <a:pt x="736" y="348"/>
                  </a:lnTo>
                  <a:lnTo>
                    <a:pt x="736" y="348"/>
                  </a:lnTo>
                  <a:lnTo>
                    <a:pt x="734" y="344"/>
                  </a:lnTo>
                  <a:lnTo>
                    <a:pt x="736" y="342"/>
                  </a:lnTo>
                  <a:lnTo>
                    <a:pt x="744" y="342"/>
                  </a:lnTo>
                  <a:lnTo>
                    <a:pt x="744" y="342"/>
                  </a:lnTo>
                  <a:lnTo>
                    <a:pt x="754" y="338"/>
                  </a:lnTo>
                  <a:lnTo>
                    <a:pt x="754" y="338"/>
                  </a:lnTo>
                  <a:lnTo>
                    <a:pt x="756" y="338"/>
                  </a:lnTo>
                  <a:lnTo>
                    <a:pt x="756" y="334"/>
                  </a:lnTo>
                  <a:lnTo>
                    <a:pt x="756" y="334"/>
                  </a:lnTo>
                  <a:lnTo>
                    <a:pt x="754" y="328"/>
                  </a:lnTo>
                  <a:lnTo>
                    <a:pt x="756" y="322"/>
                  </a:lnTo>
                  <a:lnTo>
                    <a:pt x="760" y="318"/>
                  </a:lnTo>
                  <a:lnTo>
                    <a:pt x="764" y="314"/>
                  </a:lnTo>
                  <a:lnTo>
                    <a:pt x="764" y="314"/>
                  </a:lnTo>
                  <a:lnTo>
                    <a:pt x="776" y="308"/>
                  </a:lnTo>
                  <a:lnTo>
                    <a:pt x="786" y="302"/>
                  </a:lnTo>
                  <a:lnTo>
                    <a:pt x="786" y="302"/>
                  </a:lnTo>
                  <a:lnTo>
                    <a:pt x="790" y="300"/>
                  </a:lnTo>
                  <a:lnTo>
                    <a:pt x="796" y="298"/>
                  </a:lnTo>
                  <a:lnTo>
                    <a:pt x="802" y="298"/>
                  </a:lnTo>
                  <a:lnTo>
                    <a:pt x="810" y="302"/>
                  </a:lnTo>
                  <a:lnTo>
                    <a:pt x="810" y="302"/>
                  </a:lnTo>
                  <a:lnTo>
                    <a:pt x="804" y="302"/>
                  </a:lnTo>
                  <a:lnTo>
                    <a:pt x="800" y="302"/>
                  </a:lnTo>
                  <a:lnTo>
                    <a:pt x="794" y="308"/>
                  </a:lnTo>
                  <a:lnTo>
                    <a:pt x="794" y="308"/>
                  </a:lnTo>
                  <a:lnTo>
                    <a:pt x="792" y="312"/>
                  </a:lnTo>
                  <a:lnTo>
                    <a:pt x="794" y="316"/>
                  </a:lnTo>
                  <a:lnTo>
                    <a:pt x="794" y="316"/>
                  </a:lnTo>
                  <a:lnTo>
                    <a:pt x="798" y="318"/>
                  </a:lnTo>
                  <a:lnTo>
                    <a:pt x="800" y="316"/>
                  </a:lnTo>
                  <a:lnTo>
                    <a:pt x="800" y="316"/>
                  </a:lnTo>
                  <a:lnTo>
                    <a:pt x="804" y="310"/>
                  </a:lnTo>
                  <a:lnTo>
                    <a:pt x="810" y="308"/>
                  </a:lnTo>
                  <a:lnTo>
                    <a:pt x="822" y="304"/>
                  </a:lnTo>
                  <a:lnTo>
                    <a:pt x="822" y="304"/>
                  </a:lnTo>
                  <a:lnTo>
                    <a:pt x="826" y="302"/>
                  </a:lnTo>
                  <a:lnTo>
                    <a:pt x="828" y="300"/>
                  </a:lnTo>
                  <a:lnTo>
                    <a:pt x="828" y="298"/>
                  </a:lnTo>
                  <a:lnTo>
                    <a:pt x="828" y="298"/>
                  </a:lnTo>
                  <a:lnTo>
                    <a:pt x="826" y="296"/>
                  </a:lnTo>
                  <a:lnTo>
                    <a:pt x="824" y="296"/>
                  </a:lnTo>
                  <a:lnTo>
                    <a:pt x="820" y="296"/>
                  </a:lnTo>
                  <a:lnTo>
                    <a:pt x="820" y="296"/>
                  </a:lnTo>
                  <a:lnTo>
                    <a:pt x="814" y="294"/>
                  </a:lnTo>
                  <a:lnTo>
                    <a:pt x="808" y="292"/>
                  </a:lnTo>
                  <a:lnTo>
                    <a:pt x="802" y="288"/>
                  </a:lnTo>
                  <a:lnTo>
                    <a:pt x="800" y="282"/>
                  </a:lnTo>
                  <a:lnTo>
                    <a:pt x="800" y="282"/>
                  </a:lnTo>
                  <a:lnTo>
                    <a:pt x="800" y="278"/>
                  </a:lnTo>
                  <a:lnTo>
                    <a:pt x="798" y="276"/>
                  </a:lnTo>
                  <a:lnTo>
                    <a:pt x="792" y="274"/>
                  </a:lnTo>
                  <a:lnTo>
                    <a:pt x="792" y="274"/>
                  </a:lnTo>
                  <a:lnTo>
                    <a:pt x="796" y="272"/>
                  </a:lnTo>
                  <a:lnTo>
                    <a:pt x="796" y="272"/>
                  </a:lnTo>
                  <a:lnTo>
                    <a:pt x="802" y="268"/>
                  </a:lnTo>
                  <a:lnTo>
                    <a:pt x="804" y="266"/>
                  </a:lnTo>
                  <a:lnTo>
                    <a:pt x="806" y="264"/>
                  </a:lnTo>
                  <a:lnTo>
                    <a:pt x="806" y="264"/>
                  </a:lnTo>
                  <a:lnTo>
                    <a:pt x="804" y="260"/>
                  </a:lnTo>
                  <a:lnTo>
                    <a:pt x="800" y="260"/>
                  </a:lnTo>
                  <a:lnTo>
                    <a:pt x="794" y="260"/>
                  </a:lnTo>
                  <a:lnTo>
                    <a:pt x="794" y="260"/>
                  </a:lnTo>
                  <a:lnTo>
                    <a:pt x="786" y="262"/>
                  </a:lnTo>
                  <a:lnTo>
                    <a:pt x="786" y="262"/>
                  </a:lnTo>
                  <a:lnTo>
                    <a:pt x="766" y="270"/>
                  </a:lnTo>
                  <a:lnTo>
                    <a:pt x="766" y="270"/>
                  </a:lnTo>
                  <a:lnTo>
                    <a:pt x="778" y="258"/>
                  </a:lnTo>
                  <a:lnTo>
                    <a:pt x="790" y="250"/>
                  </a:lnTo>
                  <a:lnTo>
                    <a:pt x="796" y="248"/>
                  </a:lnTo>
                  <a:lnTo>
                    <a:pt x="804" y="246"/>
                  </a:lnTo>
                  <a:lnTo>
                    <a:pt x="810" y="246"/>
                  </a:lnTo>
                  <a:lnTo>
                    <a:pt x="818" y="248"/>
                  </a:lnTo>
                  <a:lnTo>
                    <a:pt x="818" y="248"/>
                  </a:lnTo>
                  <a:lnTo>
                    <a:pt x="826" y="248"/>
                  </a:lnTo>
                  <a:lnTo>
                    <a:pt x="834" y="248"/>
                  </a:lnTo>
                  <a:lnTo>
                    <a:pt x="846" y="242"/>
                  </a:lnTo>
                  <a:lnTo>
                    <a:pt x="858" y="236"/>
                  </a:lnTo>
                  <a:lnTo>
                    <a:pt x="864" y="232"/>
                  </a:lnTo>
                  <a:lnTo>
                    <a:pt x="870" y="232"/>
                  </a:lnTo>
                  <a:lnTo>
                    <a:pt x="870" y="232"/>
                  </a:lnTo>
                  <a:lnTo>
                    <a:pt x="870" y="230"/>
                  </a:lnTo>
                  <a:lnTo>
                    <a:pt x="872" y="230"/>
                  </a:lnTo>
                  <a:lnTo>
                    <a:pt x="872" y="226"/>
                  </a:lnTo>
                  <a:lnTo>
                    <a:pt x="872" y="226"/>
                  </a:lnTo>
                  <a:lnTo>
                    <a:pt x="870" y="218"/>
                  </a:lnTo>
                  <a:lnTo>
                    <a:pt x="866" y="214"/>
                  </a:lnTo>
                  <a:lnTo>
                    <a:pt x="854" y="208"/>
                  </a:lnTo>
                  <a:lnTo>
                    <a:pt x="854" y="208"/>
                  </a:lnTo>
                  <a:lnTo>
                    <a:pt x="856" y="206"/>
                  </a:lnTo>
                  <a:lnTo>
                    <a:pt x="856" y="206"/>
                  </a:lnTo>
                  <a:lnTo>
                    <a:pt x="858" y="204"/>
                  </a:lnTo>
                  <a:lnTo>
                    <a:pt x="858" y="204"/>
                  </a:lnTo>
                  <a:lnTo>
                    <a:pt x="858" y="204"/>
                  </a:lnTo>
                  <a:lnTo>
                    <a:pt x="858" y="204"/>
                  </a:lnTo>
                  <a:lnTo>
                    <a:pt x="842" y="198"/>
                  </a:lnTo>
                  <a:lnTo>
                    <a:pt x="842" y="198"/>
                  </a:lnTo>
                  <a:lnTo>
                    <a:pt x="832" y="192"/>
                  </a:lnTo>
                  <a:lnTo>
                    <a:pt x="828" y="188"/>
                  </a:lnTo>
                  <a:lnTo>
                    <a:pt x="826" y="184"/>
                  </a:lnTo>
                  <a:lnTo>
                    <a:pt x="826" y="184"/>
                  </a:lnTo>
                  <a:lnTo>
                    <a:pt x="824" y="174"/>
                  </a:lnTo>
                  <a:lnTo>
                    <a:pt x="818" y="166"/>
                  </a:lnTo>
                  <a:lnTo>
                    <a:pt x="812" y="158"/>
                  </a:lnTo>
                  <a:lnTo>
                    <a:pt x="808" y="150"/>
                  </a:lnTo>
                  <a:lnTo>
                    <a:pt x="808" y="150"/>
                  </a:lnTo>
                  <a:lnTo>
                    <a:pt x="806" y="146"/>
                  </a:lnTo>
                  <a:lnTo>
                    <a:pt x="802" y="146"/>
                  </a:lnTo>
                  <a:lnTo>
                    <a:pt x="800" y="148"/>
                  </a:lnTo>
                  <a:lnTo>
                    <a:pt x="798" y="152"/>
                  </a:lnTo>
                  <a:lnTo>
                    <a:pt x="798" y="152"/>
                  </a:lnTo>
                  <a:lnTo>
                    <a:pt x="796" y="158"/>
                  </a:lnTo>
                  <a:lnTo>
                    <a:pt x="790" y="162"/>
                  </a:lnTo>
                  <a:lnTo>
                    <a:pt x="786" y="164"/>
                  </a:lnTo>
                  <a:lnTo>
                    <a:pt x="780" y="164"/>
                  </a:lnTo>
                  <a:lnTo>
                    <a:pt x="780" y="164"/>
                  </a:lnTo>
                  <a:lnTo>
                    <a:pt x="776" y="164"/>
                  </a:lnTo>
                  <a:lnTo>
                    <a:pt x="770" y="160"/>
                  </a:lnTo>
                  <a:lnTo>
                    <a:pt x="766" y="156"/>
                  </a:lnTo>
                  <a:lnTo>
                    <a:pt x="764" y="150"/>
                  </a:lnTo>
                  <a:lnTo>
                    <a:pt x="764" y="150"/>
                  </a:lnTo>
                  <a:lnTo>
                    <a:pt x="762" y="144"/>
                  </a:lnTo>
                  <a:lnTo>
                    <a:pt x="760" y="138"/>
                  </a:lnTo>
                  <a:lnTo>
                    <a:pt x="756" y="136"/>
                  </a:lnTo>
                  <a:lnTo>
                    <a:pt x="750" y="134"/>
                  </a:lnTo>
                  <a:lnTo>
                    <a:pt x="750" y="134"/>
                  </a:lnTo>
                  <a:lnTo>
                    <a:pt x="746" y="130"/>
                  </a:lnTo>
                  <a:lnTo>
                    <a:pt x="740" y="126"/>
                  </a:lnTo>
                  <a:lnTo>
                    <a:pt x="736" y="124"/>
                  </a:lnTo>
                  <a:lnTo>
                    <a:pt x="730" y="124"/>
                  </a:lnTo>
                  <a:lnTo>
                    <a:pt x="718" y="124"/>
                  </a:lnTo>
                  <a:lnTo>
                    <a:pt x="706" y="122"/>
                  </a:lnTo>
                  <a:lnTo>
                    <a:pt x="706" y="122"/>
                  </a:lnTo>
                  <a:lnTo>
                    <a:pt x="704" y="120"/>
                  </a:lnTo>
                  <a:lnTo>
                    <a:pt x="702" y="122"/>
                  </a:lnTo>
                  <a:lnTo>
                    <a:pt x="700" y="124"/>
                  </a:lnTo>
                  <a:lnTo>
                    <a:pt x="700" y="130"/>
                  </a:lnTo>
                  <a:lnTo>
                    <a:pt x="700" y="130"/>
                  </a:lnTo>
                  <a:lnTo>
                    <a:pt x="702" y="136"/>
                  </a:lnTo>
                  <a:lnTo>
                    <a:pt x="704" y="142"/>
                  </a:lnTo>
                  <a:lnTo>
                    <a:pt x="704" y="148"/>
                  </a:lnTo>
                  <a:lnTo>
                    <a:pt x="704" y="150"/>
                  </a:lnTo>
                  <a:lnTo>
                    <a:pt x="700" y="154"/>
                  </a:lnTo>
                  <a:lnTo>
                    <a:pt x="700" y="154"/>
                  </a:lnTo>
                  <a:lnTo>
                    <a:pt x="698" y="156"/>
                  </a:lnTo>
                  <a:lnTo>
                    <a:pt x="698" y="160"/>
                  </a:lnTo>
                  <a:lnTo>
                    <a:pt x="698" y="162"/>
                  </a:lnTo>
                  <a:lnTo>
                    <a:pt x="702" y="166"/>
                  </a:lnTo>
                  <a:lnTo>
                    <a:pt x="702" y="166"/>
                  </a:lnTo>
                  <a:lnTo>
                    <a:pt x="710" y="172"/>
                  </a:lnTo>
                  <a:lnTo>
                    <a:pt x="712" y="180"/>
                  </a:lnTo>
                  <a:lnTo>
                    <a:pt x="712" y="184"/>
                  </a:lnTo>
                  <a:lnTo>
                    <a:pt x="710" y="188"/>
                  </a:lnTo>
                  <a:lnTo>
                    <a:pt x="706" y="192"/>
                  </a:lnTo>
                  <a:lnTo>
                    <a:pt x="702" y="194"/>
                  </a:lnTo>
                  <a:lnTo>
                    <a:pt x="702" y="194"/>
                  </a:lnTo>
                  <a:lnTo>
                    <a:pt x="694" y="200"/>
                  </a:lnTo>
                  <a:lnTo>
                    <a:pt x="692" y="204"/>
                  </a:lnTo>
                  <a:lnTo>
                    <a:pt x="690" y="206"/>
                  </a:lnTo>
                  <a:lnTo>
                    <a:pt x="692" y="214"/>
                  </a:lnTo>
                  <a:lnTo>
                    <a:pt x="694" y="222"/>
                  </a:lnTo>
                  <a:lnTo>
                    <a:pt x="694" y="222"/>
                  </a:lnTo>
                  <a:lnTo>
                    <a:pt x="696" y="226"/>
                  </a:lnTo>
                  <a:lnTo>
                    <a:pt x="696" y="226"/>
                  </a:lnTo>
                  <a:lnTo>
                    <a:pt x="694" y="230"/>
                  </a:lnTo>
                  <a:lnTo>
                    <a:pt x="692" y="232"/>
                  </a:lnTo>
                  <a:lnTo>
                    <a:pt x="686" y="238"/>
                  </a:lnTo>
                  <a:lnTo>
                    <a:pt x="686" y="238"/>
                  </a:lnTo>
                  <a:lnTo>
                    <a:pt x="684" y="238"/>
                  </a:lnTo>
                  <a:lnTo>
                    <a:pt x="682" y="238"/>
                  </a:lnTo>
                  <a:lnTo>
                    <a:pt x="678" y="234"/>
                  </a:lnTo>
                  <a:lnTo>
                    <a:pt x="678" y="234"/>
                  </a:lnTo>
                  <a:lnTo>
                    <a:pt x="672" y="228"/>
                  </a:lnTo>
                  <a:lnTo>
                    <a:pt x="668" y="220"/>
                  </a:lnTo>
                  <a:lnTo>
                    <a:pt x="666" y="212"/>
                  </a:lnTo>
                  <a:lnTo>
                    <a:pt x="666" y="204"/>
                  </a:lnTo>
                  <a:lnTo>
                    <a:pt x="666" y="204"/>
                  </a:lnTo>
                  <a:lnTo>
                    <a:pt x="664" y="200"/>
                  </a:lnTo>
                  <a:lnTo>
                    <a:pt x="664" y="198"/>
                  </a:lnTo>
                  <a:lnTo>
                    <a:pt x="658" y="198"/>
                  </a:lnTo>
                  <a:lnTo>
                    <a:pt x="658" y="198"/>
                  </a:lnTo>
                  <a:lnTo>
                    <a:pt x="648" y="196"/>
                  </a:lnTo>
                  <a:lnTo>
                    <a:pt x="638" y="192"/>
                  </a:lnTo>
                  <a:lnTo>
                    <a:pt x="618" y="184"/>
                  </a:lnTo>
                  <a:lnTo>
                    <a:pt x="618" y="184"/>
                  </a:lnTo>
                  <a:lnTo>
                    <a:pt x="606" y="178"/>
                  </a:lnTo>
                  <a:lnTo>
                    <a:pt x="598" y="176"/>
                  </a:lnTo>
                  <a:lnTo>
                    <a:pt x="592" y="178"/>
                  </a:lnTo>
                  <a:lnTo>
                    <a:pt x="592" y="178"/>
                  </a:lnTo>
                  <a:lnTo>
                    <a:pt x="588" y="174"/>
                  </a:lnTo>
                  <a:lnTo>
                    <a:pt x="580" y="166"/>
                  </a:lnTo>
                  <a:lnTo>
                    <a:pt x="568" y="150"/>
                  </a:lnTo>
                  <a:lnTo>
                    <a:pt x="568" y="150"/>
                  </a:lnTo>
                  <a:lnTo>
                    <a:pt x="570" y="140"/>
                  </a:lnTo>
                  <a:lnTo>
                    <a:pt x="576" y="130"/>
                  </a:lnTo>
                  <a:lnTo>
                    <a:pt x="586" y="122"/>
                  </a:lnTo>
                  <a:lnTo>
                    <a:pt x="596" y="116"/>
                  </a:lnTo>
                  <a:lnTo>
                    <a:pt x="596" y="116"/>
                  </a:lnTo>
                  <a:lnTo>
                    <a:pt x="598" y="116"/>
                  </a:lnTo>
                  <a:lnTo>
                    <a:pt x="600" y="114"/>
                  </a:lnTo>
                  <a:lnTo>
                    <a:pt x="600" y="114"/>
                  </a:lnTo>
                  <a:lnTo>
                    <a:pt x="604" y="108"/>
                  </a:lnTo>
                  <a:lnTo>
                    <a:pt x="606" y="104"/>
                  </a:lnTo>
                  <a:lnTo>
                    <a:pt x="610" y="104"/>
                  </a:lnTo>
                  <a:lnTo>
                    <a:pt x="610" y="104"/>
                  </a:lnTo>
                  <a:lnTo>
                    <a:pt x="616" y="104"/>
                  </a:lnTo>
                  <a:lnTo>
                    <a:pt x="620" y="102"/>
                  </a:lnTo>
                  <a:lnTo>
                    <a:pt x="624" y="98"/>
                  </a:lnTo>
                  <a:lnTo>
                    <a:pt x="628" y="94"/>
                  </a:lnTo>
                  <a:lnTo>
                    <a:pt x="628" y="94"/>
                  </a:lnTo>
                  <a:lnTo>
                    <a:pt x="628" y="92"/>
                  </a:lnTo>
                  <a:lnTo>
                    <a:pt x="628" y="92"/>
                  </a:lnTo>
                  <a:lnTo>
                    <a:pt x="630" y="90"/>
                  </a:lnTo>
                  <a:lnTo>
                    <a:pt x="632" y="86"/>
                  </a:lnTo>
                  <a:lnTo>
                    <a:pt x="634" y="82"/>
                  </a:lnTo>
                  <a:lnTo>
                    <a:pt x="638" y="78"/>
                  </a:lnTo>
                  <a:lnTo>
                    <a:pt x="638" y="78"/>
                  </a:lnTo>
                  <a:lnTo>
                    <a:pt x="642" y="80"/>
                  </a:lnTo>
                  <a:lnTo>
                    <a:pt x="644" y="82"/>
                  </a:lnTo>
                  <a:lnTo>
                    <a:pt x="648" y="82"/>
                  </a:lnTo>
                  <a:lnTo>
                    <a:pt x="652" y="80"/>
                  </a:lnTo>
                  <a:lnTo>
                    <a:pt x="652" y="80"/>
                  </a:lnTo>
                  <a:lnTo>
                    <a:pt x="656" y="80"/>
                  </a:lnTo>
                  <a:lnTo>
                    <a:pt x="656" y="80"/>
                  </a:lnTo>
                  <a:lnTo>
                    <a:pt x="664" y="78"/>
                  </a:lnTo>
                  <a:lnTo>
                    <a:pt x="668" y="74"/>
                  </a:lnTo>
                  <a:lnTo>
                    <a:pt x="668" y="70"/>
                  </a:lnTo>
                  <a:lnTo>
                    <a:pt x="666" y="62"/>
                  </a:lnTo>
                  <a:lnTo>
                    <a:pt x="666" y="62"/>
                  </a:lnTo>
                  <a:lnTo>
                    <a:pt x="666" y="60"/>
                  </a:lnTo>
                  <a:lnTo>
                    <a:pt x="666" y="60"/>
                  </a:lnTo>
                  <a:lnTo>
                    <a:pt x="672" y="54"/>
                  </a:lnTo>
                  <a:lnTo>
                    <a:pt x="672" y="54"/>
                  </a:lnTo>
                  <a:lnTo>
                    <a:pt x="670" y="52"/>
                  </a:lnTo>
                  <a:lnTo>
                    <a:pt x="666" y="50"/>
                  </a:lnTo>
                  <a:lnTo>
                    <a:pt x="662" y="48"/>
                  </a:lnTo>
                  <a:lnTo>
                    <a:pt x="662" y="48"/>
                  </a:lnTo>
                  <a:lnTo>
                    <a:pt x="662" y="44"/>
                  </a:lnTo>
                  <a:lnTo>
                    <a:pt x="662" y="44"/>
                  </a:lnTo>
                  <a:lnTo>
                    <a:pt x="676" y="44"/>
                  </a:lnTo>
                  <a:lnTo>
                    <a:pt x="690" y="42"/>
                  </a:lnTo>
                  <a:lnTo>
                    <a:pt x="704" y="44"/>
                  </a:lnTo>
                  <a:lnTo>
                    <a:pt x="710" y="46"/>
                  </a:lnTo>
                  <a:lnTo>
                    <a:pt x="716" y="50"/>
                  </a:lnTo>
                  <a:lnTo>
                    <a:pt x="716" y="50"/>
                  </a:lnTo>
                  <a:lnTo>
                    <a:pt x="716" y="52"/>
                  </a:lnTo>
                  <a:lnTo>
                    <a:pt x="714" y="52"/>
                  </a:lnTo>
                  <a:lnTo>
                    <a:pt x="712" y="54"/>
                  </a:lnTo>
                  <a:lnTo>
                    <a:pt x="712" y="56"/>
                  </a:lnTo>
                  <a:lnTo>
                    <a:pt x="712" y="56"/>
                  </a:lnTo>
                  <a:lnTo>
                    <a:pt x="720" y="54"/>
                  </a:lnTo>
                  <a:lnTo>
                    <a:pt x="720" y="54"/>
                  </a:lnTo>
                  <a:lnTo>
                    <a:pt x="726" y="56"/>
                  </a:lnTo>
                  <a:lnTo>
                    <a:pt x="732" y="58"/>
                  </a:lnTo>
                  <a:lnTo>
                    <a:pt x="738" y="62"/>
                  </a:lnTo>
                  <a:lnTo>
                    <a:pt x="742" y="68"/>
                  </a:lnTo>
                  <a:lnTo>
                    <a:pt x="742" y="68"/>
                  </a:lnTo>
                  <a:lnTo>
                    <a:pt x="742" y="70"/>
                  </a:lnTo>
                  <a:lnTo>
                    <a:pt x="742" y="74"/>
                  </a:lnTo>
                  <a:lnTo>
                    <a:pt x="742" y="74"/>
                  </a:lnTo>
                  <a:lnTo>
                    <a:pt x="738" y="76"/>
                  </a:lnTo>
                  <a:lnTo>
                    <a:pt x="734" y="80"/>
                  </a:lnTo>
                  <a:lnTo>
                    <a:pt x="730" y="82"/>
                  </a:lnTo>
                  <a:lnTo>
                    <a:pt x="730" y="86"/>
                  </a:lnTo>
                  <a:lnTo>
                    <a:pt x="732" y="88"/>
                  </a:lnTo>
                  <a:lnTo>
                    <a:pt x="732" y="88"/>
                  </a:lnTo>
                  <a:lnTo>
                    <a:pt x="728" y="90"/>
                  </a:lnTo>
                  <a:lnTo>
                    <a:pt x="728" y="90"/>
                  </a:lnTo>
                  <a:lnTo>
                    <a:pt x="724" y="92"/>
                  </a:lnTo>
                  <a:lnTo>
                    <a:pt x="722" y="92"/>
                  </a:lnTo>
                  <a:lnTo>
                    <a:pt x="722" y="94"/>
                  </a:lnTo>
                  <a:lnTo>
                    <a:pt x="722" y="94"/>
                  </a:lnTo>
                  <a:lnTo>
                    <a:pt x="718" y="94"/>
                  </a:lnTo>
                  <a:lnTo>
                    <a:pt x="716" y="94"/>
                  </a:lnTo>
                  <a:lnTo>
                    <a:pt x="710" y="92"/>
                  </a:lnTo>
                  <a:lnTo>
                    <a:pt x="710" y="92"/>
                  </a:lnTo>
                  <a:lnTo>
                    <a:pt x="702" y="92"/>
                  </a:lnTo>
                  <a:lnTo>
                    <a:pt x="700" y="94"/>
                  </a:lnTo>
                  <a:lnTo>
                    <a:pt x="700" y="98"/>
                  </a:lnTo>
                  <a:lnTo>
                    <a:pt x="700" y="98"/>
                  </a:lnTo>
                  <a:lnTo>
                    <a:pt x="700" y="100"/>
                  </a:lnTo>
                  <a:lnTo>
                    <a:pt x="702" y="102"/>
                  </a:lnTo>
                  <a:lnTo>
                    <a:pt x="708" y="102"/>
                  </a:lnTo>
                  <a:lnTo>
                    <a:pt x="708" y="102"/>
                  </a:lnTo>
                  <a:lnTo>
                    <a:pt x="732" y="98"/>
                  </a:lnTo>
                  <a:lnTo>
                    <a:pt x="732" y="98"/>
                  </a:lnTo>
                  <a:lnTo>
                    <a:pt x="742" y="108"/>
                  </a:lnTo>
                  <a:lnTo>
                    <a:pt x="754" y="116"/>
                  </a:lnTo>
                  <a:lnTo>
                    <a:pt x="754" y="116"/>
                  </a:lnTo>
                  <a:lnTo>
                    <a:pt x="772" y="122"/>
                  </a:lnTo>
                  <a:lnTo>
                    <a:pt x="792" y="126"/>
                  </a:lnTo>
                  <a:lnTo>
                    <a:pt x="792" y="126"/>
                  </a:lnTo>
                  <a:lnTo>
                    <a:pt x="788" y="122"/>
                  </a:lnTo>
                  <a:lnTo>
                    <a:pt x="782" y="118"/>
                  </a:lnTo>
                  <a:lnTo>
                    <a:pt x="778" y="114"/>
                  </a:lnTo>
                  <a:lnTo>
                    <a:pt x="774" y="110"/>
                  </a:lnTo>
                  <a:lnTo>
                    <a:pt x="774" y="110"/>
                  </a:lnTo>
                  <a:lnTo>
                    <a:pt x="780" y="110"/>
                  </a:lnTo>
                  <a:lnTo>
                    <a:pt x="784" y="112"/>
                  </a:lnTo>
                  <a:lnTo>
                    <a:pt x="788" y="114"/>
                  </a:lnTo>
                  <a:lnTo>
                    <a:pt x="792" y="116"/>
                  </a:lnTo>
                  <a:lnTo>
                    <a:pt x="792" y="116"/>
                  </a:lnTo>
                  <a:lnTo>
                    <a:pt x="798" y="118"/>
                  </a:lnTo>
                  <a:lnTo>
                    <a:pt x="800" y="118"/>
                  </a:lnTo>
                  <a:lnTo>
                    <a:pt x="800" y="116"/>
                  </a:lnTo>
                  <a:lnTo>
                    <a:pt x="800" y="116"/>
                  </a:lnTo>
                  <a:lnTo>
                    <a:pt x="802" y="110"/>
                  </a:lnTo>
                  <a:lnTo>
                    <a:pt x="802" y="108"/>
                  </a:lnTo>
                  <a:lnTo>
                    <a:pt x="802" y="106"/>
                  </a:lnTo>
                  <a:lnTo>
                    <a:pt x="802" y="106"/>
                  </a:lnTo>
                  <a:lnTo>
                    <a:pt x="796" y="102"/>
                  </a:lnTo>
                  <a:lnTo>
                    <a:pt x="794" y="98"/>
                  </a:lnTo>
                  <a:lnTo>
                    <a:pt x="790" y="96"/>
                  </a:lnTo>
                  <a:lnTo>
                    <a:pt x="790" y="96"/>
                  </a:lnTo>
                  <a:lnTo>
                    <a:pt x="786" y="94"/>
                  </a:lnTo>
                  <a:lnTo>
                    <a:pt x="782" y="92"/>
                  </a:lnTo>
                  <a:lnTo>
                    <a:pt x="780" y="88"/>
                  </a:lnTo>
                  <a:lnTo>
                    <a:pt x="782" y="82"/>
                  </a:lnTo>
                  <a:lnTo>
                    <a:pt x="782" y="82"/>
                  </a:lnTo>
                  <a:lnTo>
                    <a:pt x="782" y="80"/>
                  </a:lnTo>
                  <a:lnTo>
                    <a:pt x="784" y="78"/>
                  </a:lnTo>
                  <a:lnTo>
                    <a:pt x="788" y="80"/>
                  </a:lnTo>
                  <a:lnTo>
                    <a:pt x="792" y="82"/>
                  </a:lnTo>
                  <a:lnTo>
                    <a:pt x="796" y="84"/>
                  </a:lnTo>
                  <a:lnTo>
                    <a:pt x="796" y="84"/>
                  </a:lnTo>
                  <a:lnTo>
                    <a:pt x="798" y="84"/>
                  </a:lnTo>
                  <a:lnTo>
                    <a:pt x="798" y="84"/>
                  </a:lnTo>
                  <a:lnTo>
                    <a:pt x="802" y="92"/>
                  </a:lnTo>
                  <a:lnTo>
                    <a:pt x="806" y="94"/>
                  </a:lnTo>
                  <a:lnTo>
                    <a:pt x="812" y="92"/>
                  </a:lnTo>
                  <a:lnTo>
                    <a:pt x="816" y="88"/>
                  </a:lnTo>
                  <a:lnTo>
                    <a:pt x="816" y="88"/>
                  </a:lnTo>
                  <a:lnTo>
                    <a:pt x="822" y="84"/>
                  </a:lnTo>
                  <a:lnTo>
                    <a:pt x="826" y="80"/>
                  </a:lnTo>
                  <a:lnTo>
                    <a:pt x="826" y="78"/>
                  </a:lnTo>
                  <a:lnTo>
                    <a:pt x="826" y="78"/>
                  </a:lnTo>
                  <a:lnTo>
                    <a:pt x="824" y="76"/>
                  </a:lnTo>
                  <a:lnTo>
                    <a:pt x="822" y="76"/>
                  </a:lnTo>
                  <a:lnTo>
                    <a:pt x="820" y="76"/>
                  </a:lnTo>
                  <a:lnTo>
                    <a:pt x="816" y="76"/>
                  </a:lnTo>
                  <a:lnTo>
                    <a:pt x="816" y="76"/>
                  </a:lnTo>
                  <a:lnTo>
                    <a:pt x="810" y="72"/>
                  </a:lnTo>
                  <a:lnTo>
                    <a:pt x="810" y="72"/>
                  </a:lnTo>
                  <a:lnTo>
                    <a:pt x="802" y="66"/>
                  </a:lnTo>
                  <a:lnTo>
                    <a:pt x="794" y="64"/>
                  </a:lnTo>
                  <a:lnTo>
                    <a:pt x="784" y="62"/>
                  </a:lnTo>
                  <a:lnTo>
                    <a:pt x="776" y="60"/>
                  </a:lnTo>
                  <a:lnTo>
                    <a:pt x="776" y="60"/>
                  </a:lnTo>
                  <a:lnTo>
                    <a:pt x="774" y="54"/>
                  </a:lnTo>
                  <a:lnTo>
                    <a:pt x="774" y="54"/>
                  </a:lnTo>
                  <a:lnTo>
                    <a:pt x="772" y="52"/>
                  </a:lnTo>
                  <a:lnTo>
                    <a:pt x="772" y="52"/>
                  </a:lnTo>
                  <a:lnTo>
                    <a:pt x="772" y="52"/>
                  </a:lnTo>
                  <a:lnTo>
                    <a:pt x="772" y="52"/>
                  </a:lnTo>
                  <a:lnTo>
                    <a:pt x="772" y="52"/>
                  </a:lnTo>
                  <a:lnTo>
                    <a:pt x="772" y="52"/>
                  </a:lnTo>
                  <a:lnTo>
                    <a:pt x="774" y="48"/>
                  </a:lnTo>
                  <a:lnTo>
                    <a:pt x="774" y="48"/>
                  </a:lnTo>
                  <a:lnTo>
                    <a:pt x="770" y="42"/>
                  </a:lnTo>
                  <a:lnTo>
                    <a:pt x="770" y="42"/>
                  </a:lnTo>
                  <a:lnTo>
                    <a:pt x="770" y="42"/>
                  </a:lnTo>
                  <a:lnTo>
                    <a:pt x="774" y="40"/>
                  </a:lnTo>
                  <a:lnTo>
                    <a:pt x="774" y="40"/>
                  </a:lnTo>
                  <a:lnTo>
                    <a:pt x="772" y="38"/>
                  </a:lnTo>
                  <a:lnTo>
                    <a:pt x="768" y="36"/>
                  </a:lnTo>
                  <a:lnTo>
                    <a:pt x="762" y="36"/>
                  </a:lnTo>
                  <a:lnTo>
                    <a:pt x="762" y="36"/>
                  </a:lnTo>
                  <a:lnTo>
                    <a:pt x="756" y="36"/>
                  </a:lnTo>
                  <a:lnTo>
                    <a:pt x="754" y="36"/>
                  </a:lnTo>
                  <a:lnTo>
                    <a:pt x="752" y="32"/>
                  </a:lnTo>
                  <a:lnTo>
                    <a:pt x="752" y="32"/>
                  </a:lnTo>
                  <a:lnTo>
                    <a:pt x="750" y="28"/>
                  </a:lnTo>
                  <a:lnTo>
                    <a:pt x="746" y="26"/>
                  </a:lnTo>
                  <a:lnTo>
                    <a:pt x="742" y="26"/>
                  </a:lnTo>
                  <a:lnTo>
                    <a:pt x="738" y="28"/>
                  </a:lnTo>
                  <a:lnTo>
                    <a:pt x="738" y="28"/>
                  </a:lnTo>
                  <a:lnTo>
                    <a:pt x="734" y="30"/>
                  </a:lnTo>
                  <a:lnTo>
                    <a:pt x="732" y="28"/>
                  </a:lnTo>
                  <a:lnTo>
                    <a:pt x="728" y="26"/>
                  </a:lnTo>
                  <a:lnTo>
                    <a:pt x="724" y="28"/>
                  </a:lnTo>
                  <a:lnTo>
                    <a:pt x="724" y="28"/>
                  </a:lnTo>
                  <a:lnTo>
                    <a:pt x="722" y="20"/>
                  </a:lnTo>
                  <a:lnTo>
                    <a:pt x="718" y="18"/>
                  </a:lnTo>
                  <a:lnTo>
                    <a:pt x="708" y="14"/>
                  </a:lnTo>
                  <a:lnTo>
                    <a:pt x="708" y="14"/>
                  </a:lnTo>
                  <a:lnTo>
                    <a:pt x="706" y="14"/>
                  </a:lnTo>
                  <a:lnTo>
                    <a:pt x="706" y="14"/>
                  </a:lnTo>
                  <a:lnTo>
                    <a:pt x="710" y="12"/>
                  </a:lnTo>
                  <a:lnTo>
                    <a:pt x="710" y="10"/>
                  </a:lnTo>
                  <a:lnTo>
                    <a:pt x="708" y="8"/>
                  </a:lnTo>
                  <a:lnTo>
                    <a:pt x="708" y="8"/>
                  </a:lnTo>
                  <a:lnTo>
                    <a:pt x="700" y="6"/>
                  </a:lnTo>
                  <a:lnTo>
                    <a:pt x="694" y="4"/>
                  </a:lnTo>
                  <a:lnTo>
                    <a:pt x="680" y="6"/>
                  </a:lnTo>
                  <a:lnTo>
                    <a:pt x="680" y="6"/>
                  </a:lnTo>
                  <a:lnTo>
                    <a:pt x="678" y="6"/>
                  </a:lnTo>
                  <a:lnTo>
                    <a:pt x="678" y="8"/>
                  </a:lnTo>
                  <a:lnTo>
                    <a:pt x="680" y="10"/>
                  </a:lnTo>
                  <a:lnTo>
                    <a:pt x="680" y="10"/>
                  </a:lnTo>
                  <a:lnTo>
                    <a:pt x="672" y="6"/>
                  </a:lnTo>
                  <a:lnTo>
                    <a:pt x="666" y="4"/>
                  </a:lnTo>
                  <a:lnTo>
                    <a:pt x="658" y="6"/>
                  </a:lnTo>
                  <a:lnTo>
                    <a:pt x="650" y="8"/>
                  </a:lnTo>
                  <a:lnTo>
                    <a:pt x="650" y="8"/>
                  </a:lnTo>
                  <a:lnTo>
                    <a:pt x="646" y="10"/>
                  </a:lnTo>
                  <a:lnTo>
                    <a:pt x="644" y="14"/>
                  </a:lnTo>
                  <a:lnTo>
                    <a:pt x="640" y="24"/>
                  </a:lnTo>
                  <a:lnTo>
                    <a:pt x="640" y="24"/>
                  </a:lnTo>
                  <a:lnTo>
                    <a:pt x="644" y="24"/>
                  </a:lnTo>
                  <a:lnTo>
                    <a:pt x="646" y="26"/>
                  </a:lnTo>
                  <a:lnTo>
                    <a:pt x="646" y="26"/>
                  </a:lnTo>
                  <a:lnTo>
                    <a:pt x="648" y="30"/>
                  </a:lnTo>
                  <a:lnTo>
                    <a:pt x="646" y="32"/>
                  </a:lnTo>
                  <a:lnTo>
                    <a:pt x="646" y="32"/>
                  </a:lnTo>
                  <a:lnTo>
                    <a:pt x="642" y="32"/>
                  </a:lnTo>
                  <a:lnTo>
                    <a:pt x="642" y="30"/>
                  </a:lnTo>
                  <a:lnTo>
                    <a:pt x="642" y="28"/>
                  </a:lnTo>
                  <a:lnTo>
                    <a:pt x="640" y="26"/>
                  </a:lnTo>
                  <a:lnTo>
                    <a:pt x="640" y="26"/>
                  </a:lnTo>
                  <a:lnTo>
                    <a:pt x="634" y="20"/>
                  </a:lnTo>
                  <a:lnTo>
                    <a:pt x="632" y="16"/>
                  </a:lnTo>
                  <a:lnTo>
                    <a:pt x="634" y="10"/>
                  </a:lnTo>
                  <a:lnTo>
                    <a:pt x="642" y="4"/>
                  </a:lnTo>
                  <a:lnTo>
                    <a:pt x="642" y="4"/>
                  </a:lnTo>
                  <a:lnTo>
                    <a:pt x="636" y="2"/>
                  </a:lnTo>
                  <a:lnTo>
                    <a:pt x="630" y="2"/>
                  </a:lnTo>
                  <a:lnTo>
                    <a:pt x="620" y="6"/>
                  </a:lnTo>
                  <a:lnTo>
                    <a:pt x="620" y="6"/>
                  </a:lnTo>
                  <a:lnTo>
                    <a:pt x="614" y="10"/>
                  </a:lnTo>
                  <a:lnTo>
                    <a:pt x="610" y="14"/>
                  </a:lnTo>
                  <a:lnTo>
                    <a:pt x="606" y="20"/>
                  </a:lnTo>
                  <a:lnTo>
                    <a:pt x="606" y="26"/>
                  </a:lnTo>
                  <a:lnTo>
                    <a:pt x="606" y="26"/>
                  </a:lnTo>
                  <a:lnTo>
                    <a:pt x="608" y="30"/>
                  </a:lnTo>
                  <a:lnTo>
                    <a:pt x="612" y="30"/>
                  </a:lnTo>
                  <a:lnTo>
                    <a:pt x="618" y="30"/>
                  </a:lnTo>
                  <a:lnTo>
                    <a:pt x="622" y="30"/>
                  </a:lnTo>
                  <a:lnTo>
                    <a:pt x="622" y="30"/>
                  </a:lnTo>
                  <a:lnTo>
                    <a:pt x="620" y="32"/>
                  </a:lnTo>
                  <a:lnTo>
                    <a:pt x="618" y="32"/>
                  </a:lnTo>
                  <a:lnTo>
                    <a:pt x="618" y="32"/>
                  </a:lnTo>
                  <a:lnTo>
                    <a:pt x="612" y="32"/>
                  </a:lnTo>
                  <a:lnTo>
                    <a:pt x="612" y="32"/>
                  </a:lnTo>
                  <a:lnTo>
                    <a:pt x="612" y="34"/>
                  </a:lnTo>
                  <a:lnTo>
                    <a:pt x="614" y="36"/>
                  </a:lnTo>
                  <a:lnTo>
                    <a:pt x="616" y="38"/>
                  </a:lnTo>
                  <a:lnTo>
                    <a:pt x="616" y="38"/>
                  </a:lnTo>
                  <a:lnTo>
                    <a:pt x="622" y="40"/>
                  </a:lnTo>
                  <a:lnTo>
                    <a:pt x="626" y="40"/>
                  </a:lnTo>
                  <a:lnTo>
                    <a:pt x="632" y="40"/>
                  </a:lnTo>
                  <a:lnTo>
                    <a:pt x="638" y="42"/>
                  </a:lnTo>
                  <a:lnTo>
                    <a:pt x="638" y="42"/>
                  </a:lnTo>
                  <a:lnTo>
                    <a:pt x="640" y="48"/>
                  </a:lnTo>
                  <a:lnTo>
                    <a:pt x="640" y="50"/>
                  </a:lnTo>
                  <a:lnTo>
                    <a:pt x="642" y="52"/>
                  </a:lnTo>
                  <a:lnTo>
                    <a:pt x="642" y="52"/>
                  </a:lnTo>
                  <a:lnTo>
                    <a:pt x="646" y="54"/>
                  </a:lnTo>
                  <a:lnTo>
                    <a:pt x="646" y="54"/>
                  </a:lnTo>
                  <a:lnTo>
                    <a:pt x="644" y="56"/>
                  </a:lnTo>
                  <a:lnTo>
                    <a:pt x="644" y="56"/>
                  </a:lnTo>
                  <a:lnTo>
                    <a:pt x="640" y="58"/>
                  </a:lnTo>
                  <a:lnTo>
                    <a:pt x="638" y="60"/>
                  </a:lnTo>
                  <a:lnTo>
                    <a:pt x="632" y="66"/>
                  </a:lnTo>
                  <a:lnTo>
                    <a:pt x="632" y="66"/>
                  </a:lnTo>
                  <a:lnTo>
                    <a:pt x="630" y="70"/>
                  </a:lnTo>
                  <a:lnTo>
                    <a:pt x="628" y="72"/>
                  </a:lnTo>
                  <a:lnTo>
                    <a:pt x="626" y="70"/>
                  </a:lnTo>
                  <a:lnTo>
                    <a:pt x="626" y="70"/>
                  </a:lnTo>
                  <a:lnTo>
                    <a:pt x="620" y="68"/>
                  </a:lnTo>
                  <a:lnTo>
                    <a:pt x="618" y="64"/>
                  </a:lnTo>
                  <a:lnTo>
                    <a:pt x="620" y="60"/>
                  </a:lnTo>
                  <a:lnTo>
                    <a:pt x="620" y="60"/>
                  </a:lnTo>
                  <a:lnTo>
                    <a:pt x="622" y="58"/>
                  </a:lnTo>
                  <a:lnTo>
                    <a:pt x="620" y="56"/>
                  </a:lnTo>
                  <a:lnTo>
                    <a:pt x="616" y="54"/>
                  </a:lnTo>
                  <a:lnTo>
                    <a:pt x="616" y="54"/>
                  </a:lnTo>
                  <a:lnTo>
                    <a:pt x="612" y="52"/>
                  </a:lnTo>
                  <a:lnTo>
                    <a:pt x="610" y="52"/>
                  </a:lnTo>
                  <a:lnTo>
                    <a:pt x="608" y="54"/>
                  </a:lnTo>
                  <a:lnTo>
                    <a:pt x="608" y="54"/>
                  </a:lnTo>
                  <a:lnTo>
                    <a:pt x="606" y="58"/>
                  </a:lnTo>
                  <a:lnTo>
                    <a:pt x="602" y="60"/>
                  </a:lnTo>
                  <a:lnTo>
                    <a:pt x="602" y="60"/>
                  </a:lnTo>
                  <a:lnTo>
                    <a:pt x="598" y="52"/>
                  </a:lnTo>
                  <a:lnTo>
                    <a:pt x="594" y="48"/>
                  </a:lnTo>
                  <a:lnTo>
                    <a:pt x="588" y="48"/>
                  </a:lnTo>
                  <a:lnTo>
                    <a:pt x="588" y="48"/>
                  </a:lnTo>
                  <a:lnTo>
                    <a:pt x="586" y="46"/>
                  </a:lnTo>
                  <a:lnTo>
                    <a:pt x="586" y="44"/>
                  </a:lnTo>
                  <a:lnTo>
                    <a:pt x="586" y="44"/>
                  </a:lnTo>
                  <a:lnTo>
                    <a:pt x="586" y="36"/>
                  </a:lnTo>
                  <a:lnTo>
                    <a:pt x="584" y="32"/>
                  </a:lnTo>
                  <a:lnTo>
                    <a:pt x="578" y="28"/>
                  </a:lnTo>
                  <a:lnTo>
                    <a:pt x="570" y="24"/>
                  </a:lnTo>
                  <a:lnTo>
                    <a:pt x="570" y="24"/>
                  </a:lnTo>
                  <a:lnTo>
                    <a:pt x="576" y="18"/>
                  </a:lnTo>
                  <a:lnTo>
                    <a:pt x="578" y="14"/>
                  </a:lnTo>
                  <a:lnTo>
                    <a:pt x="580" y="14"/>
                  </a:lnTo>
                  <a:lnTo>
                    <a:pt x="580" y="14"/>
                  </a:lnTo>
                  <a:lnTo>
                    <a:pt x="588" y="14"/>
                  </a:lnTo>
                  <a:lnTo>
                    <a:pt x="592" y="12"/>
                  </a:lnTo>
                  <a:lnTo>
                    <a:pt x="602" y="2"/>
                  </a:lnTo>
                  <a:lnTo>
                    <a:pt x="602" y="2"/>
                  </a:lnTo>
                  <a:lnTo>
                    <a:pt x="578" y="0"/>
                  </a:lnTo>
                  <a:lnTo>
                    <a:pt x="578" y="0"/>
                  </a:lnTo>
                  <a:lnTo>
                    <a:pt x="568" y="0"/>
                  </a:lnTo>
                  <a:lnTo>
                    <a:pt x="564" y="4"/>
                  </a:lnTo>
                  <a:lnTo>
                    <a:pt x="562" y="8"/>
                  </a:lnTo>
                  <a:lnTo>
                    <a:pt x="566" y="18"/>
                  </a:lnTo>
                  <a:lnTo>
                    <a:pt x="566" y="18"/>
                  </a:lnTo>
                  <a:lnTo>
                    <a:pt x="566" y="24"/>
                  </a:lnTo>
                  <a:lnTo>
                    <a:pt x="566" y="24"/>
                  </a:lnTo>
                  <a:lnTo>
                    <a:pt x="560" y="28"/>
                  </a:lnTo>
                  <a:lnTo>
                    <a:pt x="556" y="32"/>
                  </a:lnTo>
                  <a:lnTo>
                    <a:pt x="556" y="38"/>
                  </a:lnTo>
                  <a:lnTo>
                    <a:pt x="558" y="44"/>
                  </a:lnTo>
                  <a:lnTo>
                    <a:pt x="558" y="44"/>
                  </a:lnTo>
                  <a:lnTo>
                    <a:pt x="568" y="46"/>
                  </a:lnTo>
                  <a:lnTo>
                    <a:pt x="572" y="50"/>
                  </a:lnTo>
                  <a:lnTo>
                    <a:pt x="576" y="54"/>
                  </a:lnTo>
                  <a:lnTo>
                    <a:pt x="576" y="54"/>
                  </a:lnTo>
                  <a:lnTo>
                    <a:pt x="576" y="56"/>
                  </a:lnTo>
                  <a:lnTo>
                    <a:pt x="574" y="60"/>
                  </a:lnTo>
                  <a:lnTo>
                    <a:pt x="574" y="60"/>
                  </a:lnTo>
                  <a:lnTo>
                    <a:pt x="568" y="64"/>
                  </a:lnTo>
                  <a:lnTo>
                    <a:pt x="564" y="66"/>
                  </a:lnTo>
                  <a:lnTo>
                    <a:pt x="562" y="70"/>
                  </a:lnTo>
                  <a:lnTo>
                    <a:pt x="562" y="70"/>
                  </a:lnTo>
                  <a:lnTo>
                    <a:pt x="562" y="72"/>
                  </a:lnTo>
                  <a:lnTo>
                    <a:pt x="558" y="72"/>
                  </a:lnTo>
                  <a:lnTo>
                    <a:pt x="558" y="72"/>
                  </a:lnTo>
                  <a:lnTo>
                    <a:pt x="556" y="70"/>
                  </a:lnTo>
                  <a:lnTo>
                    <a:pt x="556" y="68"/>
                  </a:lnTo>
                  <a:lnTo>
                    <a:pt x="556" y="64"/>
                  </a:lnTo>
                  <a:lnTo>
                    <a:pt x="556" y="64"/>
                  </a:lnTo>
                  <a:lnTo>
                    <a:pt x="558" y="64"/>
                  </a:lnTo>
                  <a:lnTo>
                    <a:pt x="558" y="64"/>
                  </a:lnTo>
                  <a:lnTo>
                    <a:pt x="556" y="62"/>
                  </a:lnTo>
                  <a:lnTo>
                    <a:pt x="556" y="62"/>
                  </a:lnTo>
                  <a:lnTo>
                    <a:pt x="554" y="62"/>
                  </a:lnTo>
                  <a:lnTo>
                    <a:pt x="552" y="62"/>
                  </a:lnTo>
                  <a:lnTo>
                    <a:pt x="552" y="60"/>
                  </a:lnTo>
                  <a:lnTo>
                    <a:pt x="552" y="60"/>
                  </a:lnTo>
                  <a:lnTo>
                    <a:pt x="562" y="56"/>
                  </a:lnTo>
                  <a:lnTo>
                    <a:pt x="562" y="56"/>
                  </a:lnTo>
                  <a:lnTo>
                    <a:pt x="556" y="50"/>
                  </a:lnTo>
                  <a:lnTo>
                    <a:pt x="550" y="48"/>
                  </a:lnTo>
                  <a:lnTo>
                    <a:pt x="550" y="48"/>
                  </a:lnTo>
                  <a:lnTo>
                    <a:pt x="548" y="46"/>
                  </a:lnTo>
                  <a:lnTo>
                    <a:pt x="544" y="44"/>
                  </a:lnTo>
                  <a:lnTo>
                    <a:pt x="540" y="48"/>
                  </a:lnTo>
                  <a:lnTo>
                    <a:pt x="536" y="52"/>
                  </a:lnTo>
                  <a:lnTo>
                    <a:pt x="534" y="52"/>
                  </a:lnTo>
                  <a:lnTo>
                    <a:pt x="530" y="52"/>
                  </a:lnTo>
                  <a:lnTo>
                    <a:pt x="530" y="52"/>
                  </a:lnTo>
                  <a:lnTo>
                    <a:pt x="538" y="54"/>
                  </a:lnTo>
                  <a:lnTo>
                    <a:pt x="542" y="56"/>
                  </a:lnTo>
                  <a:lnTo>
                    <a:pt x="544" y="60"/>
                  </a:lnTo>
                  <a:lnTo>
                    <a:pt x="544" y="60"/>
                  </a:lnTo>
                  <a:lnTo>
                    <a:pt x="542" y="60"/>
                  </a:lnTo>
                  <a:lnTo>
                    <a:pt x="540" y="62"/>
                  </a:lnTo>
                  <a:lnTo>
                    <a:pt x="538" y="66"/>
                  </a:lnTo>
                  <a:lnTo>
                    <a:pt x="538" y="66"/>
                  </a:lnTo>
                  <a:lnTo>
                    <a:pt x="510" y="66"/>
                  </a:lnTo>
                  <a:lnTo>
                    <a:pt x="498" y="64"/>
                  </a:lnTo>
                  <a:lnTo>
                    <a:pt x="484" y="60"/>
                  </a:lnTo>
                  <a:lnTo>
                    <a:pt x="484" y="60"/>
                  </a:lnTo>
                  <a:lnTo>
                    <a:pt x="482" y="56"/>
                  </a:lnTo>
                  <a:lnTo>
                    <a:pt x="480" y="54"/>
                  </a:lnTo>
                  <a:lnTo>
                    <a:pt x="474" y="56"/>
                  </a:lnTo>
                  <a:lnTo>
                    <a:pt x="474" y="56"/>
                  </a:lnTo>
                  <a:lnTo>
                    <a:pt x="464" y="58"/>
                  </a:lnTo>
                  <a:lnTo>
                    <a:pt x="464" y="58"/>
                  </a:lnTo>
                  <a:lnTo>
                    <a:pt x="462" y="58"/>
                  </a:lnTo>
                  <a:lnTo>
                    <a:pt x="462" y="60"/>
                  </a:lnTo>
                  <a:lnTo>
                    <a:pt x="462" y="60"/>
                  </a:lnTo>
                  <a:lnTo>
                    <a:pt x="466" y="62"/>
                  </a:lnTo>
                  <a:lnTo>
                    <a:pt x="466" y="62"/>
                  </a:lnTo>
                  <a:lnTo>
                    <a:pt x="468" y="64"/>
                  </a:lnTo>
                  <a:lnTo>
                    <a:pt x="468" y="64"/>
                  </a:lnTo>
                  <a:lnTo>
                    <a:pt x="468" y="68"/>
                  </a:lnTo>
                  <a:lnTo>
                    <a:pt x="468" y="68"/>
                  </a:lnTo>
                  <a:lnTo>
                    <a:pt x="464" y="72"/>
                  </a:lnTo>
                  <a:lnTo>
                    <a:pt x="464" y="72"/>
                  </a:lnTo>
                  <a:lnTo>
                    <a:pt x="452" y="66"/>
                  </a:lnTo>
                  <a:lnTo>
                    <a:pt x="446" y="66"/>
                  </a:lnTo>
                  <a:lnTo>
                    <a:pt x="440" y="66"/>
                  </a:lnTo>
                  <a:lnTo>
                    <a:pt x="440" y="66"/>
                  </a:lnTo>
                  <a:lnTo>
                    <a:pt x="424" y="68"/>
                  </a:lnTo>
                  <a:lnTo>
                    <a:pt x="408" y="66"/>
                  </a:lnTo>
                  <a:lnTo>
                    <a:pt x="408" y="66"/>
                  </a:lnTo>
                  <a:lnTo>
                    <a:pt x="410" y="62"/>
                  </a:lnTo>
                  <a:lnTo>
                    <a:pt x="412" y="62"/>
                  </a:lnTo>
                  <a:lnTo>
                    <a:pt x="414" y="60"/>
                  </a:lnTo>
                  <a:lnTo>
                    <a:pt x="416" y="60"/>
                  </a:lnTo>
                  <a:lnTo>
                    <a:pt x="416" y="60"/>
                  </a:lnTo>
                  <a:lnTo>
                    <a:pt x="412" y="56"/>
                  </a:lnTo>
                  <a:lnTo>
                    <a:pt x="406" y="54"/>
                  </a:lnTo>
                  <a:lnTo>
                    <a:pt x="406" y="54"/>
                  </a:lnTo>
                  <a:lnTo>
                    <a:pt x="398" y="54"/>
                  </a:lnTo>
                  <a:lnTo>
                    <a:pt x="390" y="54"/>
                  </a:lnTo>
                  <a:lnTo>
                    <a:pt x="374" y="50"/>
                  </a:lnTo>
                  <a:lnTo>
                    <a:pt x="374" y="50"/>
                  </a:lnTo>
                  <a:lnTo>
                    <a:pt x="358" y="46"/>
                  </a:lnTo>
                  <a:lnTo>
                    <a:pt x="350" y="46"/>
                  </a:lnTo>
                  <a:lnTo>
                    <a:pt x="348" y="46"/>
                  </a:lnTo>
                  <a:lnTo>
                    <a:pt x="344" y="50"/>
                  </a:lnTo>
                  <a:lnTo>
                    <a:pt x="344" y="50"/>
                  </a:lnTo>
                  <a:lnTo>
                    <a:pt x="340" y="50"/>
                  </a:lnTo>
                  <a:lnTo>
                    <a:pt x="338" y="48"/>
                  </a:lnTo>
                  <a:lnTo>
                    <a:pt x="338" y="48"/>
                  </a:lnTo>
                  <a:lnTo>
                    <a:pt x="336" y="44"/>
                  </a:lnTo>
                  <a:lnTo>
                    <a:pt x="334" y="44"/>
                  </a:lnTo>
                  <a:lnTo>
                    <a:pt x="330" y="48"/>
                  </a:lnTo>
                  <a:lnTo>
                    <a:pt x="330" y="48"/>
                  </a:lnTo>
                  <a:lnTo>
                    <a:pt x="326" y="50"/>
                  </a:lnTo>
                  <a:lnTo>
                    <a:pt x="324" y="48"/>
                  </a:lnTo>
                  <a:lnTo>
                    <a:pt x="324" y="48"/>
                  </a:lnTo>
                  <a:lnTo>
                    <a:pt x="318" y="44"/>
                  </a:lnTo>
                  <a:lnTo>
                    <a:pt x="314" y="42"/>
                  </a:lnTo>
                  <a:lnTo>
                    <a:pt x="308" y="42"/>
                  </a:lnTo>
                  <a:lnTo>
                    <a:pt x="302" y="46"/>
                  </a:lnTo>
                  <a:lnTo>
                    <a:pt x="302" y="46"/>
                  </a:lnTo>
                  <a:lnTo>
                    <a:pt x="296" y="44"/>
                  </a:lnTo>
                  <a:lnTo>
                    <a:pt x="296" y="44"/>
                  </a:lnTo>
                  <a:lnTo>
                    <a:pt x="294" y="48"/>
                  </a:lnTo>
                  <a:lnTo>
                    <a:pt x="290" y="48"/>
                  </a:lnTo>
                  <a:lnTo>
                    <a:pt x="290" y="48"/>
                  </a:lnTo>
                  <a:lnTo>
                    <a:pt x="286" y="46"/>
                  </a:lnTo>
                  <a:lnTo>
                    <a:pt x="286" y="46"/>
                  </a:lnTo>
                  <a:lnTo>
                    <a:pt x="286" y="46"/>
                  </a:lnTo>
                  <a:lnTo>
                    <a:pt x="286" y="46"/>
                  </a:lnTo>
                  <a:lnTo>
                    <a:pt x="280" y="46"/>
                  </a:lnTo>
                  <a:lnTo>
                    <a:pt x="278" y="44"/>
                  </a:lnTo>
                  <a:lnTo>
                    <a:pt x="274" y="46"/>
                  </a:lnTo>
                  <a:lnTo>
                    <a:pt x="274" y="46"/>
                  </a:lnTo>
                  <a:lnTo>
                    <a:pt x="268" y="48"/>
                  </a:lnTo>
                  <a:lnTo>
                    <a:pt x="264" y="48"/>
                  </a:lnTo>
                  <a:lnTo>
                    <a:pt x="258" y="48"/>
                  </a:lnTo>
                  <a:lnTo>
                    <a:pt x="254" y="50"/>
                  </a:lnTo>
                  <a:lnTo>
                    <a:pt x="254" y="50"/>
                  </a:lnTo>
                  <a:lnTo>
                    <a:pt x="246" y="54"/>
                  </a:lnTo>
                  <a:lnTo>
                    <a:pt x="238" y="54"/>
                  </a:lnTo>
                  <a:lnTo>
                    <a:pt x="224" y="50"/>
                  </a:lnTo>
                  <a:lnTo>
                    <a:pt x="224" y="50"/>
                  </a:lnTo>
                  <a:lnTo>
                    <a:pt x="202" y="46"/>
                  </a:lnTo>
                  <a:lnTo>
                    <a:pt x="192" y="44"/>
                  </a:lnTo>
                  <a:lnTo>
                    <a:pt x="180" y="42"/>
                  </a:lnTo>
                  <a:lnTo>
                    <a:pt x="180" y="42"/>
                  </a:lnTo>
                  <a:lnTo>
                    <a:pt x="166" y="42"/>
                  </a:lnTo>
                  <a:lnTo>
                    <a:pt x="152" y="42"/>
                  </a:lnTo>
                  <a:lnTo>
                    <a:pt x="124" y="38"/>
                  </a:lnTo>
                  <a:lnTo>
                    <a:pt x="124" y="38"/>
                  </a:lnTo>
                  <a:lnTo>
                    <a:pt x="96" y="32"/>
                  </a:lnTo>
                  <a:lnTo>
                    <a:pt x="82" y="32"/>
                  </a:lnTo>
                  <a:lnTo>
                    <a:pt x="68" y="36"/>
                  </a:lnTo>
                  <a:lnTo>
                    <a:pt x="68" y="36"/>
                  </a:lnTo>
                  <a:lnTo>
                    <a:pt x="52" y="38"/>
                  </a:lnTo>
                  <a:lnTo>
                    <a:pt x="44" y="40"/>
                  </a:lnTo>
                  <a:lnTo>
                    <a:pt x="38" y="46"/>
                  </a:lnTo>
                  <a:lnTo>
                    <a:pt x="38" y="46"/>
                  </a:lnTo>
                  <a:lnTo>
                    <a:pt x="34" y="50"/>
                  </a:lnTo>
                  <a:lnTo>
                    <a:pt x="30" y="52"/>
                  </a:lnTo>
                  <a:lnTo>
                    <a:pt x="24" y="54"/>
                  </a:lnTo>
                  <a:lnTo>
                    <a:pt x="18" y="54"/>
                  </a:lnTo>
                  <a:lnTo>
                    <a:pt x="18" y="54"/>
                  </a:lnTo>
                  <a:lnTo>
                    <a:pt x="14" y="56"/>
                  </a:lnTo>
                  <a:lnTo>
                    <a:pt x="12" y="56"/>
                  </a:lnTo>
                  <a:lnTo>
                    <a:pt x="12" y="58"/>
                  </a:lnTo>
                  <a:lnTo>
                    <a:pt x="12" y="58"/>
                  </a:lnTo>
                  <a:lnTo>
                    <a:pt x="12" y="60"/>
                  </a:lnTo>
                  <a:lnTo>
                    <a:pt x="12" y="62"/>
                  </a:lnTo>
                  <a:lnTo>
                    <a:pt x="16" y="62"/>
                  </a:lnTo>
                  <a:lnTo>
                    <a:pt x="16" y="62"/>
                  </a:lnTo>
                  <a:lnTo>
                    <a:pt x="50" y="78"/>
                  </a:lnTo>
                  <a:lnTo>
                    <a:pt x="50" y="78"/>
                  </a:lnTo>
                  <a:lnTo>
                    <a:pt x="46" y="84"/>
                  </a:lnTo>
                  <a:lnTo>
                    <a:pt x="40" y="86"/>
                  </a:lnTo>
                  <a:lnTo>
                    <a:pt x="34" y="84"/>
                  </a:lnTo>
                  <a:lnTo>
                    <a:pt x="30" y="82"/>
                  </a:lnTo>
                  <a:lnTo>
                    <a:pt x="30" y="82"/>
                  </a:lnTo>
                  <a:lnTo>
                    <a:pt x="26" y="80"/>
                  </a:lnTo>
                  <a:lnTo>
                    <a:pt x="22" y="80"/>
                  </a:lnTo>
                  <a:lnTo>
                    <a:pt x="22" y="80"/>
                  </a:lnTo>
                  <a:lnTo>
                    <a:pt x="0" y="88"/>
                  </a:lnTo>
                  <a:lnTo>
                    <a:pt x="0" y="88"/>
                  </a:lnTo>
                  <a:lnTo>
                    <a:pt x="6" y="90"/>
                  </a:lnTo>
                  <a:lnTo>
                    <a:pt x="8" y="94"/>
                  </a:lnTo>
                  <a:lnTo>
                    <a:pt x="10" y="98"/>
                  </a:lnTo>
                  <a:lnTo>
                    <a:pt x="14" y="100"/>
                  </a:lnTo>
                  <a:lnTo>
                    <a:pt x="14" y="100"/>
                  </a:lnTo>
                  <a:lnTo>
                    <a:pt x="30" y="100"/>
                  </a:lnTo>
                  <a:lnTo>
                    <a:pt x="44" y="98"/>
                  </a:lnTo>
                  <a:lnTo>
                    <a:pt x="44" y="98"/>
                  </a:lnTo>
                  <a:lnTo>
                    <a:pt x="48" y="96"/>
                  </a:lnTo>
                  <a:lnTo>
                    <a:pt x="50" y="96"/>
                  </a:lnTo>
                  <a:lnTo>
                    <a:pt x="52" y="100"/>
                  </a:lnTo>
                  <a:lnTo>
                    <a:pt x="52" y="100"/>
                  </a:lnTo>
                  <a:lnTo>
                    <a:pt x="52" y="108"/>
                  </a:lnTo>
                  <a:lnTo>
                    <a:pt x="52" y="110"/>
                  </a:lnTo>
                  <a:lnTo>
                    <a:pt x="46" y="112"/>
                  </a:lnTo>
                  <a:lnTo>
                    <a:pt x="46" y="112"/>
                  </a:lnTo>
                  <a:lnTo>
                    <a:pt x="36" y="114"/>
                  </a:lnTo>
                  <a:lnTo>
                    <a:pt x="24" y="116"/>
                  </a:lnTo>
                  <a:lnTo>
                    <a:pt x="24" y="116"/>
                  </a:lnTo>
                  <a:lnTo>
                    <a:pt x="22" y="118"/>
                  </a:lnTo>
                  <a:lnTo>
                    <a:pt x="18" y="122"/>
                  </a:lnTo>
                  <a:lnTo>
                    <a:pt x="14" y="130"/>
                  </a:lnTo>
                  <a:lnTo>
                    <a:pt x="14" y="130"/>
                  </a:lnTo>
                  <a:lnTo>
                    <a:pt x="18" y="134"/>
                  </a:lnTo>
                  <a:lnTo>
                    <a:pt x="20" y="140"/>
                  </a:lnTo>
                  <a:lnTo>
                    <a:pt x="22" y="144"/>
                  </a:lnTo>
                  <a:lnTo>
                    <a:pt x="28" y="146"/>
                  </a:lnTo>
                  <a:lnTo>
                    <a:pt x="28" y="146"/>
                  </a:lnTo>
                  <a:lnTo>
                    <a:pt x="40" y="148"/>
                  </a:lnTo>
                  <a:lnTo>
                    <a:pt x="46" y="152"/>
                  </a:lnTo>
                  <a:lnTo>
                    <a:pt x="46" y="154"/>
                  </a:lnTo>
                  <a:lnTo>
                    <a:pt x="48" y="160"/>
                  </a:lnTo>
                  <a:lnTo>
                    <a:pt x="48" y="160"/>
                  </a:lnTo>
                  <a:lnTo>
                    <a:pt x="48" y="160"/>
                  </a:lnTo>
                  <a:lnTo>
                    <a:pt x="48" y="160"/>
                  </a:lnTo>
                  <a:lnTo>
                    <a:pt x="52" y="158"/>
                  </a:lnTo>
                  <a:lnTo>
                    <a:pt x="56" y="158"/>
                  </a:lnTo>
                  <a:lnTo>
                    <a:pt x="66" y="160"/>
                  </a:lnTo>
                  <a:lnTo>
                    <a:pt x="74" y="160"/>
                  </a:lnTo>
                  <a:lnTo>
                    <a:pt x="78" y="160"/>
                  </a:lnTo>
                  <a:lnTo>
                    <a:pt x="82" y="158"/>
                  </a:lnTo>
                  <a:lnTo>
                    <a:pt x="82" y="158"/>
                  </a:lnTo>
                  <a:lnTo>
                    <a:pt x="80" y="166"/>
                  </a:lnTo>
                  <a:lnTo>
                    <a:pt x="74" y="174"/>
                  </a:lnTo>
                  <a:lnTo>
                    <a:pt x="68" y="180"/>
                  </a:lnTo>
                  <a:lnTo>
                    <a:pt x="60" y="184"/>
                  </a:lnTo>
                  <a:lnTo>
                    <a:pt x="60" y="184"/>
                  </a:lnTo>
                  <a:lnTo>
                    <a:pt x="58" y="186"/>
                  </a:lnTo>
                  <a:lnTo>
                    <a:pt x="56" y="188"/>
                  </a:lnTo>
                  <a:lnTo>
                    <a:pt x="56" y="190"/>
                  </a:lnTo>
                  <a:lnTo>
                    <a:pt x="56" y="190"/>
                  </a:lnTo>
                  <a:lnTo>
                    <a:pt x="58" y="190"/>
                  </a:lnTo>
                  <a:lnTo>
                    <a:pt x="60" y="190"/>
                  </a:lnTo>
                  <a:lnTo>
                    <a:pt x="64" y="190"/>
                  </a:lnTo>
                  <a:lnTo>
                    <a:pt x="64" y="190"/>
                  </a:lnTo>
                  <a:lnTo>
                    <a:pt x="70" y="188"/>
                  </a:lnTo>
                  <a:lnTo>
                    <a:pt x="70" y="188"/>
                  </a:lnTo>
                  <a:lnTo>
                    <a:pt x="98" y="168"/>
                  </a:lnTo>
                  <a:lnTo>
                    <a:pt x="98" y="168"/>
                  </a:lnTo>
                  <a:lnTo>
                    <a:pt x="104" y="164"/>
                  </a:lnTo>
                  <a:lnTo>
                    <a:pt x="106" y="160"/>
                  </a:lnTo>
                  <a:lnTo>
                    <a:pt x="106" y="156"/>
                  </a:lnTo>
                  <a:lnTo>
                    <a:pt x="106" y="156"/>
                  </a:lnTo>
                  <a:lnTo>
                    <a:pt x="106" y="154"/>
                  </a:lnTo>
                  <a:lnTo>
                    <a:pt x="106" y="154"/>
                  </a:lnTo>
                  <a:lnTo>
                    <a:pt x="112" y="150"/>
                  </a:lnTo>
                  <a:lnTo>
                    <a:pt x="118" y="144"/>
                  </a:lnTo>
                  <a:lnTo>
                    <a:pt x="122" y="140"/>
                  </a:lnTo>
                  <a:lnTo>
                    <a:pt x="128" y="136"/>
                  </a:lnTo>
                  <a:lnTo>
                    <a:pt x="128" y="136"/>
                  </a:lnTo>
                  <a:lnTo>
                    <a:pt x="130" y="138"/>
                  </a:lnTo>
                  <a:lnTo>
                    <a:pt x="130" y="138"/>
                  </a:lnTo>
                  <a:lnTo>
                    <a:pt x="128" y="140"/>
                  </a:lnTo>
                  <a:lnTo>
                    <a:pt x="128" y="142"/>
                  </a:lnTo>
                  <a:lnTo>
                    <a:pt x="126" y="146"/>
                  </a:lnTo>
                  <a:lnTo>
                    <a:pt x="126" y="146"/>
                  </a:lnTo>
                  <a:lnTo>
                    <a:pt x="124" y="148"/>
                  </a:lnTo>
                  <a:lnTo>
                    <a:pt x="124" y="150"/>
                  </a:lnTo>
                  <a:lnTo>
                    <a:pt x="126" y="152"/>
                  </a:lnTo>
                  <a:lnTo>
                    <a:pt x="124" y="156"/>
                  </a:lnTo>
                  <a:lnTo>
                    <a:pt x="124" y="156"/>
                  </a:lnTo>
                  <a:lnTo>
                    <a:pt x="128" y="156"/>
                  </a:lnTo>
                  <a:lnTo>
                    <a:pt x="128" y="154"/>
                  </a:lnTo>
                  <a:lnTo>
                    <a:pt x="130" y="152"/>
                  </a:lnTo>
                  <a:lnTo>
                    <a:pt x="132" y="150"/>
                  </a:lnTo>
                  <a:lnTo>
                    <a:pt x="132" y="150"/>
                  </a:lnTo>
                  <a:lnTo>
                    <a:pt x="142" y="148"/>
                  </a:lnTo>
                  <a:lnTo>
                    <a:pt x="148" y="146"/>
                  </a:lnTo>
                  <a:lnTo>
                    <a:pt x="150" y="142"/>
                  </a:lnTo>
                  <a:lnTo>
                    <a:pt x="150" y="142"/>
                  </a:lnTo>
                  <a:lnTo>
                    <a:pt x="152" y="138"/>
                  </a:lnTo>
                  <a:lnTo>
                    <a:pt x="152" y="136"/>
                  </a:lnTo>
                  <a:lnTo>
                    <a:pt x="160" y="138"/>
                  </a:lnTo>
                  <a:lnTo>
                    <a:pt x="160" y="138"/>
                  </a:lnTo>
                  <a:lnTo>
                    <a:pt x="180" y="144"/>
                  </a:lnTo>
                  <a:lnTo>
                    <a:pt x="190" y="146"/>
                  </a:lnTo>
                  <a:lnTo>
                    <a:pt x="200" y="146"/>
                  </a:lnTo>
                  <a:lnTo>
                    <a:pt x="200" y="146"/>
                  </a:lnTo>
                  <a:lnTo>
                    <a:pt x="210" y="148"/>
                  </a:lnTo>
                  <a:lnTo>
                    <a:pt x="220" y="150"/>
                  </a:lnTo>
                  <a:lnTo>
                    <a:pt x="220" y="150"/>
                  </a:lnTo>
                  <a:lnTo>
                    <a:pt x="230" y="156"/>
                  </a:lnTo>
                  <a:lnTo>
                    <a:pt x="240" y="164"/>
                  </a:lnTo>
                  <a:lnTo>
                    <a:pt x="240" y="164"/>
                  </a:lnTo>
                  <a:lnTo>
                    <a:pt x="244" y="168"/>
                  </a:lnTo>
                  <a:lnTo>
                    <a:pt x="244" y="168"/>
                  </a:lnTo>
                  <a:lnTo>
                    <a:pt x="246" y="166"/>
                  </a:lnTo>
                  <a:lnTo>
                    <a:pt x="250" y="166"/>
                  </a:lnTo>
                  <a:lnTo>
                    <a:pt x="250" y="166"/>
                  </a:lnTo>
                  <a:lnTo>
                    <a:pt x="252" y="166"/>
                  </a:lnTo>
                  <a:lnTo>
                    <a:pt x="252" y="166"/>
                  </a:lnTo>
                  <a:lnTo>
                    <a:pt x="258" y="164"/>
                  </a:lnTo>
                  <a:lnTo>
                    <a:pt x="258" y="164"/>
                  </a:lnTo>
                  <a:lnTo>
                    <a:pt x="262" y="164"/>
                  </a:lnTo>
                  <a:lnTo>
                    <a:pt x="264" y="168"/>
                  </a:lnTo>
                  <a:lnTo>
                    <a:pt x="264" y="168"/>
                  </a:lnTo>
                  <a:lnTo>
                    <a:pt x="266" y="170"/>
                  </a:lnTo>
                  <a:lnTo>
                    <a:pt x="268" y="172"/>
                  </a:lnTo>
                  <a:lnTo>
                    <a:pt x="270" y="178"/>
                  </a:lnTo>
                  <a:lnTo>
                    <a:pt x="270" y="178"/>
                  </a:lnTo>
                  <a:lnTo>
                    <a:pt x="272" y="180"/>
                  </a:lnTo>
                  <a:lnTo>
                    <a:pt x="272" y="180"/>
                  </a:lnTo>
                  <a:lnTo>
                    <a:pt x="276" y="182"/>
                  </a:lnTo>
                  <a:lnTo>
                    <a:pt x="276" y="186"/>
                  </a:lnTo>
                  <a:lnTo>
                    <a:pt x="276" y="186"/>
                  </a:lnTo>
                  <a:lnTo>
                    <a:pt x="282" y="190"/>
                  </a:lnTo>
                  <a:lnTo>
                    <a:pt x="282" y="194"/>
                  </a:lnTo>
                  <a:lnTo>
                    <a:pt x="282" y="194"/>
                  </a:lnTo>
                  <a:lnTo>
                    <a:pt x="284" y="194"/>
                  </a:lnTo>
                  <a:lnTo>
                    <a:pt x="286" y="196"/>
                  </a:lnTo>
                  <a:lnTo>
                    <a:pt x="286" y="200"/>
                  </a:lnTo>
                  <a:lnTo>
                    <a:pt x="286" y="200"/>
                  </a:lnTo>
                  <a:lnTo>
                    <a:pt x="288" y="202"/>
                  </a:lnTo>
                  <a:lnTo>
                    <a:pt x="292" y="206"/>
                  </a:lnTo>
                  <a:lnTo>
                    <a:pt x="292" y="206"/>
                  </a:lnTo>
                  <a:lnTo>
                    <a:pt x="294" y="208"/>
                  </a:lnTo>
                  <a:lnTo>
                    <a:pt x="294" y="210"/>
                  </a:lnTo>
                  <a:lnTo>
                    <a:pt x="296" y="214"/>
                  </a:lnTo>
                  <a:lnTo>
                    <a:pt x="298" y="216"/>
                  </a:lnTo>
                  <a:lnTo>
                    <a:pt x="298" y="216"/>
                  </a:lnTo>
                  <a:lnTo>
                    <a:pt x="304" y="218"/>
                  </a:lnTo>
                  <a:lnTo>
                    <a:pt x="310" y="224"/>
                  </a:lnTo>
                  <a:lnTo>
                    <a:pt x="312" y="230"/>
                  </a:lnTo>
                  <a:lnTo>
                    <a:pt x="312" y="234"/>
                  </a:lnTo>
                  <a:lnTo>
                    <a:pt x="312" y="238"/>
                  </a:lnTo>
                  <a:lnTo>
                    <a:pt x="312" y="238"/>
                  </a:lnTo>
                  <a:lnTo>
                    <a:pt x="314" y="240"/>
                  </a:lnTo>
                  <a:lnTo>
                    <a:pt x="316" y="242"/>
                  </a:lnTo>
                  <a:lnTo>
                    <a:pt x="322" y="242"/>
                  </a:lnTo>
                  <a:lnTo>
                    <a:pt x="322" y="242"/>
                  </a:lnTo>
                  <a:lnTo>
                    <a:pt x="324" y="242"/>
                  </a:lnTo>
                  <a:lnTo>
                    <a:pt x="328" y="244"/>
                  </a:lnTo>
                  <a:lnTo>
                    <a:pt x="334" y="246"/>
                  </a:lnTo>
                  <a:lnTo>
                    <a:pt x="334" y="246"/>
                  </a:lnTo>
                  <a:lnTo>
                    <a:pt x="336" y="250"/>
                  </a:lnTo>
                  <a:lnTo>
                    <a:pt x="338" y="252"/>
                  </a:lnTo>
                  <a:lnTo>
                    <a:pt x="344" y="256"/>
                  </a:lnTo>
                  <a:lnTo>
                    <a:pt x="344" y="256"/>
                  </a:lnTo>
                  <a:lnTo>
                    <a:pt x="348" y="260"/>
                  </a:lnTo>
                  <a:lnTo>
                    <a:pt x="352" y="264"/>
                  </a:lnTo>
                  <a:lnTo>
                    <a:pt x="354" y="268"/>
                  </a:lnTo>
                  <a:lnTo>
                    <a:pt x="354" y="274"/>
                  </a:lnTo>
                  <a:lnTo>
                    <a:pt x="354" y="274"/>
                  </a:lnTo>
                  <a:lnTo>
                    <a:pt x="348" y="272"/>
                  </a:lnTo>
                  <a:lnTo>
                    <a:pt x="348" y="272"/>
                  </a:lnTo>
                  <a:lnTo>
                    <a:pt x="346" y="272"/>
                  </a:lnTo>
                  <a:lnTo>
                    <a:pt x="342" y="270"/>
                  </a:lnTo>
                  <a:lnTo>
                    <a:pt x="338" y="270"/>
                  </a:lnTo>
                  <a:lnTo>
                    <a:pt x="336" y="272"/>
                  </a:lnTo>
                  <a:lnTo>
                    <a:pt x="336" y="272"/>
                  </a:lnTo>
                  <a:lnTo>
                    <a:pt x="338" y="278"/>
                  </a:lnTo>
                  <a:lnTo>
                    <a:pt x="340" y="284"/>
                  </a:lnTo>
                  <a:lnTo>
                    <a:pt x="342" y="292"/>
                  </a:lnTo>
                  <a:lnTo>
                    <a:pt x="342" y="298"/>
                  </a:lnTo>
                  <a:lnTo>
                    <a:pt x="342" y="298"/>
                  </a:lnTo>
                  <a:lnTo>
                    <a:pt x="340" y="314"/>
                  </a:lnTo>
                  <a:lnTo>
                    <a:pt x="338" y="330"/>
                  </a:lnTo>
                  <a:lnTo>
                    <a:pt x="340" y="346"/>
                  </a:lnTo>
                  <a:lnTo>
                    <a:pt x="342" y="362"/>
                  </a:lnTo>
                  <a:lnTo>
                    <a:pt x="342" y="362"/>
                  </a:lnTo>
                  <a:lnTo>
                    <a:pt x="346" y="368"/>
                  </a:lnTo>
                  <a:lnTo>
                    <a:pt x="348" y="372"/>
                  </a:lnTo>
                  <a:lnTo>
                    <a:pt x="352" y="376"/>
                  </a:lnTo>
                  <a:lnTo>
                    <a:pt x="354" y="380"/>
                  </a:lnTo>
                  <a:lnTo>
                    <a:pt x="354" y="380"/>
                  </a:lnTo>
                  <a:lnTo>
                    <a:pt x="358" y="392"/>
                  </a:lnTo>
                  <a:lnTo>
                    <a:pt x="364" y="402"/>
                  </a:lnTo>
                  <a:lnTo>
                    <a:pt x="372" y="412"/>
                  </a:lnTo>
                  <a:lnTo>
                    <a:pt x="376" y="414"/>
                  </a:lnTo>
                  <a:lnTo>
                    <a:pt x="382" y="418"/>
                  </a:lnTo>
                  <a:lnTo>
                    <a:pt x="382" y="418"/>
                  </a:lnTo>
                  <a:lnTo>
                    <a:pt x="386" y="420"/>
                  </a:lnTo>
                  <a:lnTo>
                    <a:pt x="390" y="422"/>
                  </a:lnTo>
                  <a:lnTo>
                    <a:pt x="394" y="432"/>
                  </a:lnTo>
                  <a:lnTo>
                    <a:pt x="394" y="432"/>
                  </a:lnTo>
                  <a:lnTo>
                    <a:pt x="402" y="452"/>
                  </a:lnTo>
                  <a:lnTo>
                    <a:pt x="408" y="462"/>
                  </a:lnTo>
                  <a:lnTo>
                    <a:pt x="414" y="470"/>
                  </a:lnTo>
                  <a:lnTo>
                    <a:pt x="414" y="470"/>
                  </a:lnTo>
                  <a:lnTo>
                    <a:pt x="416" y="472"/>
                  </a:lnTo>
                  <a:lnTo>
                    <a:pt x="418" y="476"/>
                  </a:lnTo>
                  <a:lnTo>
                    <a:pt x="418" y="478"/>
                  </a:lnTo>
                  <a:lnTo>
                    <a:pt x="416" y="482"/>
                  </a:lnTo>
                  <a:lnTo>
                    <a:pt x="416" y="482"/>
                  </a:lnTo>
                  <a:lnTo>
                    <a:pt x="414" y="484"/>
                  </a:lnTo>
                  <a:lnTo>
                    <a:pt x="414" y="486"/>
                  </a:lnTo>
                  <a:lnTo>
                    <a:pt x="414" y="486"/>
                  </a:lnTo>
                  <a:lnTo>
                    <a:pt x="424" y="492"/>
                  </a:lnTo>
                  <a:lnTo>
                    <a:pt x="430" y="500"/>
                  </a:lnTo>
                  <a:lnTo>
                    <a:pt x="440" y="518"/>
                  </a:lnTo>
                  <a:lnTo>
                    <a:pt x="440" y="518"/>
                  </a:lnTo>
                  <a:lnTo>
                    <a:pt x="442" y="520"/>
                  </a:lnTo>
                  <a:lnTo>
                    <a:pt x="442" y="520"/>
                  </a:lnTo>
                  <a:lnTo>
                    <a:pt x="448" y="528"/>
                  </a:lnTo>
                  <a:lnTo>
                    <a:pt x="448" y="528"/>
                  </a:lnTo>
                  <a:lnTo>
                    <a:pt x="450" y="530"/>
                  </a:lnTo>
                  <a:lnTo>
                    <a:pt x="450" y="532"/>
                  </a:lnTo>
                  <a:lnTo>
                    <a:pt x="452" y="530"/>
                  </a:lnTo>
                  <a:lnTo>
                    <a:pt x="452" y="530"/>
                  </a:lnTo>
                  <a:lnTo>
                    <a:pt x="454" y="528"/>
                  </a:lnTo>
                  <a:lnTo>
                    <a:pt x="454" y="528"/>
                  </a:lnTo>
                  <a:lnTo>
                    <a:pt x="452" y="524"/>
                  </a:lnTo>
                  <a:lnTo>
                    <a:pt x="452" y="524"/>
                  </a:lnTo>
                  <a:lnTo>
                    <a:pt x="448" y="520"/>
                  </a:lnTo>
                  <a:lnTo>
                    <a:pt x="444" y="514"/>
                  </a:lnTo>
                  <a:lnTo>
                    <a:pt x="444" y="514"/>
                  </a:lnTo>
                  <a:lnTo>
                    <a:pt x="442" y="512"/>
                  </a:lnTo>
                  <a:lnTo>
                    <a:pt x="442" y="512"/>
                  </a:lnTo>
                  <a:lnTo>
                    <a:pt x="432" y="486"/>
                  </a:lnTo>
                  <a:lnTo>
                    <a:pt x="418" y="464"/>
                  </a:lnTo>
                  <a:lnTo>
                    <a:pt x="418" y="464"/>
                  </a:lnTo>
                  <a:lnTo>
                    <a:pt x="414" y="458"/>
                  </a:lnTo>
                  <a:lnTo>
                    <a:pt x="412" y="452"/>
                  </a:lnTo>
                  <a:lnTo>
                    <a:pt x="412" y="442"/>
                  </a:lnTo>
                  <a:lnTo>
                    <a:pt x="412" y="442"/>
                  </a:lnTo>
                  <a:lnTo>
                    <a:pt x="418" y="442"/>
                  </a:lnTo>
                  <a:lnTo>
                    <a:pt x="424" y="446"/>
                  </a:lnTo>
                  <a:lnTo>
                    <a:pt x="426" y="450"/>
                  </a:lnTo>
                  <a:lnTo>
                    <a:pt x="428" y="456"/>
                  </a:lnTo>
                  <a:lnTo>
                    <a:pt x="428" y="456"/>
                  </a:lnTo>
                  <a:lnTo>
                    <a:pt x="430" y="462"/>
                  </a:lnTo>
                  <a:lnTo>
                    <a:pt x="434" y="470"/>
                  </a:lnTo>
                  <a:lnTo>
                    <a:pt x="442" y="480"/>
                  </a:lnTo>
                  <a:lnTo>
                    <a:pt x="452" y="492"/>
                  </a:lnTo>
                  <a:lnTo>
                    <a:pt x="458" y="504"/>
                  </a:lnTo>
                  <a:lnTo>
                    <a:pt x="458" y="504"/>
                  </a:lnTo>
                  <a:lnTo>
                    <a:pt x="462" y="510"/>
                  </a:lnTo>
                  <a:lnTo>
                    <a:pt x="468" y="518"/>
                  </a:lnTo>
                  <a:lnTo>
                    <a:pt x="478" y="530"/>
                  </a:lnTo>
                  <a:lnTo>
                    <a:pt x="478" y="530"/>
                  </a:lnTo>
                  <a:lnTo>
                    <a:pt x="482" y="536"/>
                  </a:lnTo>
                  <a:lnTo>
                    <a:pt x="486" y="544"/>
                  </a:lnTo>
                  <a:lnTo>
                    <a:pt x="486" y="550"/>
                  </a:lnTo>
                  <a:lnTo>
                    <a:pt x="486" y="558"/>
                  </a:lnTo>
                  <a:lnTo>
                    <a:pt x="486" y="558"/>
                  </a:lnTo>
                  <a:lnTo>
                    <a:pt x="484" y="562"/>
                  </a:lnTo>
                  <a:lnTo>
                    <a:pt x="486" y="566"/>
                  </a:lnTo>
                  <a:lnTo>
                    <a:pt x="492" y="570"/>
                  </a:lnTo>
                  <a:lnTo>
                    <a:pt x="492" y="570"/>
                  </a:lnTo>
                  <a:lnTo>
                    <a:pt x="504" y="580"/>
                  </a:lnTo>
                  <a:lnTo>
                    <a:pt x="516" y="588"/>
                  </a:lnTo>
                  <a:lnTo>
                    <a:pt x="516" y="588"/>
                  </a:lnTo>
                  <a:lnTo>
                    <a:pt x="534" y="598"/>
                  </a:lnTo>
                  <a:lnTo>
                    <a:pt x="550" y="606"/>
                  </a:lnTo>
                  <a:lnTo>
                    <a:pt x="550" y="606"/>
                  </a:lnTo>
                  <a:lnTo>
                    <a:pt x="556" y="608"/>
                  </a:lnTo>
                  <a:lnTo>
                    <a:pt x="560" y="606"/>
                  </a:lnTo>
                  <a:lnTo>
                    <a:pt x="560" y="606"/>
                  </a:lnTo>
                  <a:lnTo>
                    <a:pt x="566" y="602"/>
                  </a:lnTo>
                  <a:lnTo>
                    <a:pt x="572" y="602"/>
                  </a:lnTo>
                  <a:lnTo>
                    <a:pt x="578" y="606"/>
                  </a:lnTo>
                  <a:lnTo>
                    <a:pt x="582" y="612"/>
                  </a:lnTo>
                  <a:lnTo>
                    <a:pt x="582" y="612"/>
                  </a:lnTo>
                  <a:lnTo>
                    <a:pt x="592" y="622"/>
                  </a:lnTo>
                  <a:lnTo>
                    <a:pt x="596" y="624"/>
                  </a:lnTo>
                  <a:lnTo>
                    <a:pt x="604" y="628"/>
                  </a:lnTo>
                  <a:lnTo>
                    <a:pt x="604" y="628"/>
                  </a:lnTo>
                  <a:lnTo>
                    <a:pt x="614" y="630"/>
                  </a:lnTo>
                  <a:lnTo>
                    <a:pt x="622" y="634"/>
                  </a:lnTo>
                  <a:lnTo>
                    <a:pt x="630" y="642"/>
                  </a:lnTo>
                  <a:lnTo>
                    <a:pt x="636" y="652"/>
                  </a:lnTo>
                  <a:lnTo>
                    <a:pt x="636" y="652"/>
                  </a:lnTo>
                  <a:lnTo>
                    <a:pt x="638" y="652"/>
                  </a:lnTo>
                  <a:lnTo>
                    <a:pt x="638" y="652"/>
                  </a:lnTo>
                  <a:lnTo>
                    <a:pt x="638" y="656"/>
                  </a:lnTo>
                  <a:lnTo>
                    <a:pt x="638" y="656"/>
                  </a:lnTo>
                  <a:lnTo>
                    <a:pt x="638" y="662"/>
                  </a:lnTo>
                  <a:lnTo>
                    <a:pt x="640" y="666"/>
                  </a:lnTo>
                  <a:lnTo>
                    <a:pt x="640" y="666"/>
                  </a:lnTo>
                  <a:lnTo>
                    <a:pt x="678" y="694"/>
                  </a:lnTo>
                  <a:lnTo>
                    <a:pt x="678" y="694"/>
                  </a:lnTo>
                  <a:lnTo>
                    <a:pt x="682" y="694"/>
                  </a:lnTo>
                  <a:lnTo>
                    <a:pt x="682" y="694"/>
                  </a:lnTo>
                  <a:lnTo>
                    <a:pt x="682" y="692"/>
                  </a:lnTo>
                  <a:lnTo>
                    <a:pt x="682" y="692"/>
                  </a:lnTo>
                  <a:lnTo>
                    <a:pt x="680" y="686"/>
                  </a:lnTo>
                  <a:lnTo>
                    <a:pt x="682" y="684"/>
                  </a:lnTo>
                  <a:lnTo>
                    <a:pt x="686" y="680"/>
                  </a:lnTo>
                  <a:lnTo>
                    <a:pt x="688" y="676"/>
                  </a:lnTo>
                  <a:lnTo>
                    <a:pt x="688" y="676"/>
                  </a:lnTo>
                  <a:lnTo>
                    <a:pt x="692" y="678"/>
                  </a:lnTo>
                  <a:lnTo>
                    <a:pt x="694" y="678"/>
                  </a:lnTo>
                  <a:lnTo>
                    <a:pt x="696" y="684"/>
                  </a:lnTo>
                  <a:lnTo>
                    <a:pt x="698" y="690"/>
                  </a:lnTo>
                  <a:lnTo>
                    <a:pt x="700" y="694"/>
                  </a:lnTo>
                  <a:lnTo>
                    <a:pt x="700" y="694"/>
                  </a:lnTo>
                  <a:lnTo>
                    <a:pt x="702" y="702"/>
                  </a:lnTo>
                  <a:lnTo>
                    <a:pt x="704" y="710"/>
                  </a:lnTo>
                  <a:lnTo>
                    <a:pt x="706" y="720"/>
                  </a:lnTo>
                  <a:lnTo>
                    <a:pt x="704" y="728"/>
                  </a:lnTo>
                  <a:lnTo>
                    <a:pt x="702" y="738"/>
                  </a:lnTo>
                  <a:lnTo>
                    <a:pt x="700" y="746"/>
                  </a:lnTo>
                  <a:lnTo>
                    <a:pt x="696" y="754"/>
                  </a:lnTo>
                  <a:lnTo>
                    <a:pt x="690" y="760"/>
                  </a:lnTo>
                  <a:lnTo>
                    <a:pt x="690" y="760"/>
                  </a:lnTo>
                  <a:lnTo>
                    <a:pt x="684" y="766"/>
                  </a:lnTo>
                  <a:lnTo>
                    <a:pt x="680" y="774"/>
                  </a:lnTo>
                  <a:lnTo>
                    <a:pt x="678" y="784"/>
                  </a:lnTo>
                  <a:lnTo>
                    <a:pt x="678" y="792"/>
                  </a:lnTo>
                  <a:lnTo>
                    <a:pt x="678" y="792"/>
                  </a:lnTo>
                  <a:lnTo>
                    <a:pt x="678" y="796"/>
                  </a:lnTo>
                  <a:lnTo>
                    <a:pt x="680" y="798"/>
                  </a:lnTo>
                  <a:lnTo>
                    <a:pt x="680" y="798"/>
                  </a:lnTo>
                  <a:lnTo>
                    <a:pt x="684" y="800"/>
                  </a:lnTo>
                  <a:lnTo>
                    <a:pt x="686" y="802"/>
                  </a:lnTo>
                  <a:lnTo>
                    <a:pt x="682" y="806"/>
                  </a:lnTo>
                  <a:lnTo>
                    <a:pt x="682" y="806"/>
                  </a:lnTo>
                  <a:lnTo>
                    <a:pt x="678" y="812"/>
                  </a:lnTo>
                  <a:lnTo>
                    <a:pt x="676" y="816"/>
                  </a:lnTo>
                  <a:lnTo>
                    <a:pt x="676" y="826"/>
                  </a:lnTo>
                  <a:lnTo>
                    <a:pt x="676" y="826"/>
                  </a:lnTo>
                  <a:lnTo>
                    <a:pt x="676" y="832"/>
                  </a:lnTo>
                  <a:lnTo>
                    <a:pt x="680" y="836"/>
                  </a:lnTo>
                  <a:lnTo>
                    <a:pt x="684" y="840"/>
                  </a:lnTo>
                  <a:lnTo>
                    <a:pt x="686" y="846"/>
                  </a:lnTo>
                  <a:lnTo>
                    <a:pt x="686" y="846"/>
                  </a:lnTo>
                  <a:lnTo>
                    <a:pt x="700" y="876"/>
                  </a:lnTo>
                  <a:lnTo>
                    <a:pt x="706" y="892"/>
                  </a:lnTo>
                  <a:lnTo>
                    <a:pt x="712" y="908"/>
                  </a:lnTo>
                  <a:lnTo>
                    <a:pt x="712" y="908"/>
                  </a:lnTo>
                  <a:lnTo>
                    <a:pt x="716" y="920"/>
                  </a:lnTo>
                  <a:lnTo>
                    <a:pt x="722" y="930"/>
                  </a:lnTo>
                  <a:lnTo>
                    <a:pt x="730" y="938"/>
                  </a:lnTo>
                  <a:lnTo>
                    <a:pt x="740" y="944"/>
                  </a:lnTo>
                  <a:lnTo>
                    <a:pt x="740" y="944"/>
                  </a:lnTo>
                  <a:lnTo>
                    <a:pt x="748" y="950"/>
                  </a:lnTo>
                  <a:lnTo>
                    <a:pt x="754" y="958"/>
                  </a:lnTo>
                  <a:lnTo>
                    <a:pt x="760" y="966"/>
                  </a:lnTo>
                  <a:lnTo>
                    <a:pt x="760" y="976"/>
                  </a:lnTo>
                  <a:lnTo>
                    <a:pt x="760" y="976"/>
                  </a:lnTo>
                  <a:lnTo>
                    <a:pt x="760" y="1006"/>
                  </a:lnTo>
                  <a:lnTo>
                    <a:pt x="758" y="1038"/>
                  </a:lnTo>
                  <a:lnTo>
                    <a:pt x="758" y="1038"/>
                  </a:lnTo>
                  <a:lnTo>
                    <a:pt x="752" y="1066"/>
                  </a:lnTo>
                  <a:lnTo>
                    <a:pt x="750" y="1080"/>
                  </a:lnTo>
                  <a:lnTo>
                    <a:pt x="750" y="1094"/>
                  </a:lnTo>
                  <a:lnTo>
                    <a:pt x="750" y="1094"/>
                  </a:lnTo>
                  <a:lnTo>
                    <a:pt x="748" y="1118"/>
                  </a:lnTo>
                  <a:lnTo>
                    <a:pt x="746" y="1130"/>
                  </a:lnTo>
                  <a:lnTo>
                    <a:pt x="742" y="1140"/>
                  </a:lnTo>
                  <a:lnTo>
                    <a:pt x="742" y="1140"/>
                  </a:lnTo>
                  <a:lnTo>
                    <a:pt x="740" y="1148"/>
                  </a:lnTo>
                  <a:lnTo>
                    <a:pt x="738" y="1154"/>
                  </a:lnTo>
                  <a:lnTo>
                    <a:pt x="736" y="1170"/>
                  </a:lnTo>
                  <a:lnTo>
                    <a:pt x="734" y="1184"/>
                  </a:lnTo>
                  <a:lnTo>
                    <a:pt x="732" y="1198"/>
                  </a:lnTo>
                  <a:lnTo>
                    <a:pt x="732" y="1198"/>
                  </a:lnTo>
                  <a:lnTo>
                    <a:pt x="732" y="1202"/>
                  </a:lnTo>
                  <a:lnTo>
                    <a:pt x="734" y="1206"/>
                  </a:lnTo>
                  <a:lnTo>
                    <a:pt x="734" y="1206"/>
                  </a:lnTo>
                  <a:lnTo>
                    <a:pt x="738" y="1204"/>
                  </a:lnTo>
                  <a:lnTo>
                    <a:pt x="740" y="1204"/>
                  </a:lnTo>
                  <a:lnTo>
                    <a:pt x="742" y="1206"/>
                  </a:lnTo>
                  <a:lnTo>
                    <a:pt x="742" y="1210"/>
                  </a:lnTo>
                  <a:lnTo>
                    <a:pt x="742" y="1210"/>
                  </a:lnTo>
                  <a:lnTo>
                    <a:pt x="738" y="1232"/>
                  </a:lnTo>
                  <a:lnTo>
                    <a:pt x="736" y="1242"/>
                  </a:lnTo>
                  <a:lnTo>
                    <a:pt x="732" y="1252"/>
                  </a:lnTo>
                  <a:lnTo>
                    <a:pt x="732" y="1252"/>
                  </a:lnTo>
                  <a:lnTo>
                    <a:pt x="730" y="1252"/>
                  </a:lnTo>
                  <a:lnTo>
                    <a:pt x="728" y="1250"/>
                  </a:lnTo>
                  <a:lnTo>
                    <a:pt x="726" y="1248"/>
                  </a:lnTo>
                  <a:lnTo>
                    <a:pt x="722" y="1252"/>
                  </a:lnTo>
                  <a:lnTo>
                    <a:pt x="722" y="1252"/>
                  </a:lnTo>
                  <a:lnTo>
                    <a:pt x="722" y="1254"/>
                  </a:lnTo>
                  <a:lnTo>
                    <a:pt x="724" y="1258"/>
                  </a:lnTo>
                  <a:lnTo>
                    <a:pt x="724" y="1258"/>
                  </a:lnTo>
                  <a:lnTo>
                    <a:pt x="730" y="1262"/>
                  </a:lnTo>
                  <a:lnTo>
                    <a:pt x="730" y="1268"/>
                  </a:lnTo>
                  <a:lnTo>
                    <a:pt x="730" y="1274"/>
                  </a:lnTo>
                  <a:lnTo>
                    <a:pt x="726" y="1278"/>
                  </a:lnTo>
                  <a:lnTo>
                    <a:pt x="726" y="1278"/>
                  </a:lnTo>
                  <a:lnTo>
                    <a:pt x="724" y="1282"/>
                  </a:lnTo>
                  <a:lnTo>
                    <a:pt x="724" y="1284"/>
                  </a:lnTo>
                  <a:lnTo>
                    <a:pt x="724" y="1284"/>
                  </a:lnTo>
                  <a:lnTo>
                    <a:pt x="726" y="1290"/>
                  </a:lnTo>
                  <a:lnTo>
                    <a:pt x="728" y="1294"/>
                  </a:lnTo>
                  <a:lnTo>
                    <a:pt x="728" y="1294"/>
                  </a:lnTo>
                  <a:lnTo>
                    <a:pt x="728" y="1294"/>
                  </a:lnTo>
                  <a:lnTo>
                    <a:pt x="734" y="1316"/>
                  </a:lnTo>
                  <a:lnTo>
                    <a:pt x="734" y="1316"/>
                  </a:lnTo>
                  <a:lnTo>
                    <a:pt x="736" y="1320"/>
                  </a:lnTo>
                  <a:lnTo>
                    <a:pt x="736" y="1322"/>
                  </a:lnTo>
                  <a:lnTo>
                    <a:pt x="734" y="1324"/>
                  </a:lnTo>
                  <a:lnTo>
                    <a:pt x="734" y="1324"/>
                  </a:lnTo>
                  <a:lnTo>
                    <a:pt x="734" y="1328"/>
                  </a:lnTo>
                  <a:lnTo>
                    <a:pt x="736" y="1332"/>
                  </a:lnTo>
                  <a:lnTo>
                    <a:pt x="736" y="1332"/>
                  </a:lnTo>
                  <a:lnTo>
                    <a:pt x="740" y="1332"/>
                  </a:lnTo>
                  <a:lnTo>
                    <a:pt x="742" y="1332"/>
                  </a:lnTo>
                  <a:lnTo>
                    <a:pt x="744" y="1330"/>
                  </a:lnTo>
                  <a:lnTo>
                    <a:pt x="744" y="1330"/>
                  </a:lnTo>
                  <a:lnTo>
                    <a:pt x="746" y="1330"/>
                  </a:lnTo>
                  <a:lnTo>
                    <a:pt x="748" y="1332"/>
                  </a:lnTo>
                  <a:lnTo>
                    <a:pt x="748" y="1332"/>
                  </a:lnTo>
                  <a:lnTo>
                    <a:pt x="746" y="1334"/>
                  </a:lnTo>
                  <a:lnTo>
                    <a:pt x="748" y="1336"/>
                  </a:lnTo>
                  <a:lnTo>
                    <a:pt x="752" y="1338"/>
                  </a:lnTo>
                  <a:lnTo>
                    <a:pt x="752" y="1338"/>
                  </a:lnTo>
                  <a:lnTo>
                    <a:pt x="756" y="1342"/>
                  </a:lnTo>
                  <a:lnTo>
                    <a:pt x="758" y="1342"/>
                  </a:lnTo>
                  <a:lnTo>
                    <a:pt x="760" y="1340"/>
                  </a:lnTo>
                  <a:lnTo>
                    <a:pt x="760" y="1340"/>
                  </a:lnTo>
                  <a:lnTo>
                    <a:pt x="766" y="1342"/>
                  </a:lnTo>
                  <a:lnTo>
                    <a:pt x="766" y="1342"/>
                  </a:lnTo>
                  <a:lnTo>
                    <a:pt x="766" y="1342"/>
                  </a:lnTo>
                  <a:lnTo>
                    <a:pt x="766" y="1346"/>
                  </a:lnTo>
                  <a:lnTo>
                    <a:pt x="768" y="1346"/>
                  </a:lnTo>
                  <a:lnTo>
                    <a:pt x="770" y="1348"/>
                  </a:lnTo>
                  <a:lnTo>
                    <a:pt x="772" y="1348"/>
                  </a:lnTo>
                  <a:lnTo>
                    <a:pt x="772" y="1348"/>
                  </a:lnTo>
                  <a:lnTo>
                    <a:pt x="782" y="1346"/>
                  </a:lnTo>
                  <a:lnTo>
                    <a:pt x="786" y="1346"/>
                  </a:lnTo>
                  <a:lnTo>
                    <a:pt x="788" y="1344"/>
                  </a:lnTo>
                  <a:lnTo>
                    <a:pt x="788" y="1344"/>
                  </a:lnTo>
                  <a:lnTo>
                    <a:pt x="792" y="1340"/>
                  </a:lnTo>
                  <a:lnTo>
                    <a:pt x="788" y="1338"/>
                  </a:lnTo>
                  <a:lnTo>
                    <a:pt x="788" y="1338"/>
                  </a:lnTo>
                  <a:lnTo>
                    <a:pt x="778" y="1330"/>
                  </a:lnTo>
                  <a:lnTo>
                    <a:pt x="774" y="1326"/>
                  </a:lnTo>
                  <a:lnTo>
                    <a:pt x="774" y="1320"/>
                  </a:lnTo>
                  <a:lnTo>
                    <a:pt x="774" y="1320"/>
                  </a:lnTo>
                  <a:lnTo>
                    <a:pt x="774" y="1314"/>
                  </a:lnTo>
                  <a:lnTo>
                    <a:pt x="772" y="1312"/>
                  </a:lnTo>
                  <a:lnTo>
                    <a:pt x="770" y="1310"/>
                  </a:lnTo>
                  <a:lnTo>
                    <a:pt x="770" y="1310"/>
                  </a:lnTo>
                  <a:lnTo>
                    <a:pt x="768" y="1302"/>
                  </a:lnTo>
                  <a:lnTo>
                    <a:pt x="768" y="1298"/>
                  </a:lnTo>
                  <a:lnTo>
                    <a:pt x="770" y="1296"/>
                  </a:lnTo>
                  <a:lnTo>
                    <a:pt x="770" y="1296"/>
                  </a:lnTo>
                  <a:lnTo>
                    <a:pt x="776" y="1292"/>
                  </a:lnTo>
                  <a:lnTo>
                    <a:pt x="780" y="1284"/>
                  </a:lnTo>
                  <a:lnTo>
                    <a:pt x="782" y="1278"/>
                  </a:lnTo>
                  <a:lnTo>
                    <a:pt x="788" y="1274"/>
                  </a:lnTo>
                  <a:lnTo>
                    <a:pt x="788" y="1274"/>
                  </a:lnTo>
                  <a:lnTo>
                    <a:pt x="792" y="1270"/>
                  </a:lnTo>
                  <a:lnTo>
                    <a:pt x="794" y="1268"/>
                  </a:lnTo>
                  <a:lnTo>
                    <a:pt x="794" y="1264"/>
                  </a:lnTo>
                  <a:lnTo>
                    <a:pt x="788" y="1260"/>
                  </a:lnTo>
                  <a:lnTo>
                    <a:pt x="788" y="1260"/>
                  </a:lnTo>
                  <a:lnTo>
                    <a:pt x="784" y="1258"/>
                  </a:lnTo>
                  <a:lnTo>
                    <a:pt x="782" y="1256"/>
                  </a:lnTo>
                  <a:lnTo>
                    <a:pt x="780" y="1252"/>
                  </a:lnTo>
                  <a:lnTo>
                    <a:pt x="780" y="1248"/>
                  </a:lnTo>
                  <a:lnTo>
                    <a:pt x="780" y="1248"/>
                  </a:lnTo>
                  <a:lnTo>
                    <a:pt x="784" y="1244"/>
                  </a:lnTo>
                  <a:lnTo>
                    <a:pt x="784" y="1244"/>
                  </a:lnTo>
                  <a:lnTo>
                    <a:pt x="794" y="1236"/>
                  </a:lnTo>
                  <a:lnTo>
                    <a:pt x="798" y="1230"/>
                  </a:lnTo>
                  <a:lnTo>
                    <a:pt x="800" y="1226"/>
                  </a:lnTo>
                  <a:lnTo>
                    <a:pt x="802" y="1214"/>
                  </a:lnTo>
                  <a:lnTo>
                    <a:pt x="800" y="1202"/>
                  </a:lnTo>
                  <a:lnTo>
                    <a:pt x="800" y="1202"/>
                  </a:lnTo>
                  <a:lnTo>
                    <a:pt x="800" y="1198"/>
                  </a:lnTo>
                  <a:lnTo>
                    <a:pt x="800" y="1196"/>
                  </a:lnTo>
                  <a:lnTo>
                    <a:pt x="806" y="1196"/>
                  </a:lnTo>
                  <a:lnTo>
                    <a:pt x="806" y="1196"/>
                  </a:lnTo>
                  <a:lnTo>
                    <a:pt x="814" y="1198"/>
                  </a:lnTo>
                  <a:lnTo>
                    <a:pt x="818" y="1198"/>
                  </a:lnTo>
                  <a:lnTo>
                    <a:pt x="820" y="1194"/>
                  </a:lnTo>
                  <a:lnTo>
                    <a:pt x="820" y="1194"/>
                  </a:lnTo>
                  <a:lnTo>
                    <a:pt x="822" y="1186"/>
                  </a:lnTo>
                  <a:lnTo>
                    <a:pt x="822" y="1180"/>
                  </a:lnTo>
                  <a:lnTo>
                    <a:pt x="820" y="1176"/>
                  </a:lnTo>
                  <a:lnTo>
                    <a:pt x="820" y="1176"/>
                  </a:lnTo>
                  <a:lnTo>
                    <a:pt x="844" y="1174"/>
                  </a:lnTo>
                  <a:lnTo>
                    <a:pt x="844" y="1174"/>
                  </a:lnTo>
                  <a:lnTo>
                    <a:pt x="852" y="1172"/>
                  </a:lnTo>
                  <a:lnTo>
                    <a:pt x="858" y="1168"/>
                  </a:lnTo>
                  <a:lnTo>
                    <a:pt x="862" y="1162"/>
                  </a:lnTo>
                  <a:lnTo>
                    <a:pt x="864" y="1154"/>
                  </a:lnTo>
                  <a:lnTo>
                    <a:pt x="864" y="1154"/>
                  </a:lnTo>
                  <a:lnTo>
                    <a:pt x="864" y="1148"/>
                  </a:lnTo>
                  <a:lnTo>
                    <a:pt x="862" y="1142"/>
                  </a:lnTo>
                  <a:lnTo>
                    <a:pt x="858" y="1136"/>
                  </a:lnTo>
                  <a:lnTo>
                    <a:pt x="852" y="1132"/>
                  </a:lnTo>
                  <a:lnTo>
                    <a:pt x="852" y="1132"/>
                  </a:lnTo>
                  <a:lnTo>
                    <a:pt x="852" y="1128"/>
                  </a:lnTo>
                  <a:lnTo>
                    <a:pt x="854" y="1126"/>
                  </a:lnTo>
                  <a:lnTo>
                    <a:pt x="854" y="1126"/>
                  </a:lnTo>
                  <a:lnTo>
                    <a:pt x="868" y="1132"/>
                  </a:lnTo>
                  <a:lnTo>
                    <a:pt x="868" y="1132"/>
                  </a:lnTo>
                  <a:lnTo>
                    <a:pt x="876" y="1134"/>
                  </a:lnTo>
                  <a:lnTo>
                    <a:pt x="884" y="1132"/>
                  </a:lnTo>
                  <a:lnTo>
                    <a:pt x="888" y="1128"/>
                  </a:lnTo>
                  <a:lnTo>
                    <a:pt x="892" y="1120"/>
                  </a:lnTo>
                  <a:lnTo>
                    <a:pt x="892" y="1120"/>
                  </a:lnTo>
                  <a:lnTo>
                    <a:pt x="894" y="1112"/>
                  </a:lnTo>
                  <a:lnTo>
                    <a:pt x="900" y="1104"/>
                  </a:lnTo>
                  <a:lnTo>
                    <a:pt x="910" y="1088"/>
                  </a:lnTo>
                  <a:lnTo>
                    <a:pt x="910" y="1088"/>
                  </a:lnTo>
                  <a:lnTo>
                    <a:pt x="908" y="1092"/>
                  </a:lnTo>
                  <a:lnTo>
                    <a:pt x="910" y="1096"/>
                  </a:lnTo>
                  <a:lnTo>
                    <a:pt x="910" y="1096"/>
                  </a:lnTo>
                  <a:lnTo>
                    <a:pt x="914" y="1090"/>
                  </a:lnTo>
                  <a:lnTo>
                    <a:pt x="916" y="1084"/>
                  </a:lnTo>
                  <a:lnTo>
                    <a:pt x="916" y="1084"/>
                  </a:lnTo>
                  <a:lnTo>
                    <a:pt x="918" y="1078"/>
                  </a:lnTo>
                  <a:lnTo>
                    <a:pt x="922" y="1072"/>
                  </a:lnTo>
                  <a:lnTo>
                    <a:pt x="922" y="1072"/>
                  </a:lnTo>
                  <a:lnTo>
                    <a:pt x="926" y="1068"/>
                  </a:lnTo>
                  <a:lnTo>
                    <a:pt x="928" y="1064"/>
                  </a:lnTo>
                  <a:lnTo>
                    <a:pt x="928" y="1054"/>
                  </a:lnTo>
                  <a:lnTo>
                    <a:pt x="928" y="1054"/>
                  </a:lnTo>
                  <a:lnTo>
                    <a:pt x="930" y="1046"/>
                  </a:lnTo>
                  <a:lnTo>
                    <a:pt x="932" y="1038"/>
                  </a:lnTo>
                  <a:lnTo>
                    <a:pt x="936" y="1030"/>
                  </a:lnTo>
                  <a:lnTo>
                    <a:pt x="940" y="1024"/>
                  </a:lnTo>
                  <a:lnTo>
                    <a:pt x="946" y="1018"/>
                  </a:lnTo>
                  <a:lnTo>
                    <a:pt x="954" y="1014"/>
                  </a:lnTo>
                  <a:lnTo>
                    <a:pt x="962" y="1012"/>
                  </a:lnTo>
                  <a:lnTo>
                    <a:pt x="968" y="1010"/>
                  </a:lnTo>
                  <a:lnTo>
                    <a:pt x="968" y="1010"/>
                  </a:lnTo>
                  <a:lnTo>
                    <a:pt x="976" y="1008"/>
                  </a:lnTo>
                  <a:lnTo>
                    <a:pt x="982" y="1004"/>
                  </a:lnTo>
                  <a:lnTo>
                    <a:pt x="982" y="1004"/>
                  </a:lnTo>
                  <a:lnTo>
                    <a:pt x="986" y="1000"/>
                  </a:lnTo>
                  <a:lnTo>
                    <a:pt x="988" y="994"/>
                  </a:lnTo>
                  <a:lnTo>
                    <a:pt x="990" y="986"/>
                  </a:lnTo>
                  <a:lnTo>
                    <a:pt x="990" y="986"/>
                  </a:lnTo>
                  <a:lnTo>
                    <a:pt x="996" y="972"/>
                  </a:lnTo>
                  <a:lnTo>
                    <a:pt x="1000" y="960"/>
                  </a:lnTo>
                  <a:lnTo>
                    <a:pt x="1002" y="946"/>
                  </a:lnTo>
                  <a:lnTo>
                    <a:pt x="1002" y="932"/>
                  </a:lnTo>
                  <a:lnTo>
                    <a:pt x="1002" y="932"/>
                  </a:lnTo>
                  <a:lnTo>
                    <a:pt x="1004" y="918"/>
                  </a:lnTo>
                  <a:lnTo>
                    <a:pt x="1008" y="904"/>
                  </a:lnTo>
                  <a:lnTo>
                    <a:pt x="1014" y="892"/>
                  </a:lnTo>
                  <a:lnTo>
                    <a:pt x="1022" y="880"/>
                  </a:lnTo>
                  <a:lnTo>
                    <a:pt x="1022" y="880"/>
                  </a:lnTo>
                  <a:lnTo>
                    <a:pt x="1030" y="870"/>
                  </a:lnTo>
                  <a:lnTo>
                    <a:pt x="1034" y="858"/>
                  </a:lnTo>
                  <a:lnTo>
                    <a:pt x="1036" y="846"/>
                  </a:lnTo>
                  <a:lnTo>
                    <a:pt x="1032" y="832"/>
                  </a:lnTo>
                  <a:lnTo>
                    <a:pt x="1032" y="832"/>
                  </a:lnTo>
                  <a:lnTo>
                    <a:pt x="1032" y="828"/>
                  </a:lnTo>
                  <a:lnTo>
                    <a:pt x="1030" y="826"/>
                  </a:lnTo>
                  <a:lnTo>
                    <a:pt x="1028" y="824"/>
                  </a:lnTo>
                  <a:lnTo>
                    <a:pt x="1028" y="824"/>
                  </a:lnTo>
                  <a:close/>
                  <a:moveTo>
                    <a:pt x="796" y="214"/>
                  </a:moveTo>
                  <a:lnTo>
                    <a:pt x="796" y="214"/>
                  </a:lnTo>
                  <a:lnTo>
                    <a:pt x="796" y="210"/>
                  </a:lnTo>
                  <a:lnTo>
                    <a:pt x="798" y="208"/>
                  </a:lnTo>
                  <a:lnTo>
                    <a:pt x="800" y="208"/>
                  </a:lnTo>
                  <a:lnTo>
                    <a:pt x="800" y="208"/>
                  </a:lnTo>
                  <a:lnTo>
                    <a:pt x="800" y="210"/>
                  </a:lnTo>
                  <a:lnTo>
                    <a:pt x="800" y="210"/>
                  </a:lnTo>
                  <a:lnTo>
                    <a:pt x="800" y="212"/>
                  </a:lnTo>
                  <a:lnTo>
                    <a:pt x="798" y="214"/>
                  </a:lnTo>
                  <a:lnTo>
                    <a:pt x="798" y="214"/>
                  </a:lnTo>
                  <a:lnTo>
                    <a:pt x="796" y="214"/>
                  </a:lnTo>
                  <a:lnTo>
                    <a:pt x="796" y="214"/>
                  </a:lnTo>
                  <a:lnTo>
                    <a:pt x="796" y="214"/>
                  </a:lnTo>
                  <a:close/>
                  <a:moveTo>
                    <a:pt x="772" y="232"/>
                  </a:moveTo>
                  <a:lnTo>
                    <a:pt x="772" y="232"/>
                  </a:lnTo>
                  <a:lnTo>
                    <a:pt x="776" y="234"/>
                  </a:lnTo>
                  <a:lnTo>
                    <a:pt x="776" y="238"/>
                  </a:lnTo>
                  <a:lnTo>
                    <a:pt x="776" y="238"/>
                  </a:lnTo>
                  <a:lnTo>
                    <a:pt x="774" y="240"/>
                  </a:lnTo>
                  <a:lnTo>
                    <a:pt x="772" y="240"/>
                  </a:lnTo>
                  <a:lnTo>
                    <a:pt x="772" y="240"/>
                  </a:lnTo>
                  <a:lnTo>
                    <a:pt x="768" y="238"/>
                  </a:lnTo>
                  <a:lnTo>
                    <a:pt x="768" y="236"/>
                  </a:lnTo>
                  <a:lnTo>
                    <a:pt x="768" y="236"/>
                  </a:lnTo>
                  <a:lnTo>
                    <a:pt x="770" y="232"/>
                  </a:lnTo>
                  <a:lnTo>
                    <a:pt x="772" y="232"/>
                  </a:lnTo>
                  <a:lnTo>
                    <a:pt x="772" y="232"/>
                  </a:lnTo>
                  <a:close/>
                  <a:moveTo>
                    <a:pt x="736" y="238"/>
                  </a:moveTo>
                  <a:lnTo>
                    <a:pt x="736" y="238"/>
                  </a:lnTo>
                  <a:lnTo>
                    <a:pt x="738" y="240"/>
                  </a:lnTo>
                  <a:lnTo>
                    <a:pt x="738" y="240"/>
                  </a:lnTo>
                  <a:lnTo>
                    <a:pt x="734" y="244"/>
                  </a:lnTo>
                  <a:lnTo>
                    <a:pt x="728" y="244"/>
                  </a:lnTo>
                  <a:lnTo>
                    <a:pt x="728" y="244"/>
                  </a:lnTo>
                  <a:lnTo>
                    <a:pt x="732" y="240"/>
                  </a:lnTo>
                  <a:lnTo>
                    <a:pt x="736" y="238"/>
                  </a:lnTo>
                  <a:lnTo>
                    <a:pt x="736" y="238"/>
                  </a:lnTo>
                  <a:close/>
                  <a:moveTo>
                    <a:pt x="658" y="336"/>
                  </a:moveTo>
                  <a:lnTo>
                    <a:pt x="658" y="336"/>
                  </a:lnTo>
                  <a:lnTo>
                    <a:pt x="676" y="328"/>
                  </a:lnTo>
                  <a:lnTo>
                    <a:pt x="682" y="326"/>
                  </a:lnTo>
                  <a:lnTo>
                    <a:pt x="690" y="328"/>
                  </a:lnTo>
                  <a:lnTo>
                    <a:pt x="690" y="328"/>
                  </a:lnTo>
                  <a:lnTo>
                    <a:pt x="680" y="334"/>
                  </a:lnTo>
                  <a:lnTo>
                    <a:pt x="672" y="338"/>
                  </a:lnTo>
                  <a:lnTo>
                    <a:pt x="664" y="338"/>
                  </a:lnTo>
                  <a:lnTo>
                    <a:pt x="658" y="336"/>
                  </a:lnTo>
                  <a:lnTo>
                    <a:pt x="658" y="336"/>
                  </a:lnTo>
                  <a:close/>
                  <a:moveTo>
                    <a:pt x="712" y="310"/>
                  </a:moveTo>
                  <a:lnTo>
                    <a:pt x="712" y="310"/>
                  </a:lnTo>
                  <a:lnTo>
                    <a:pt x="714" y="312"/>
                  </a:lnTo>
                  <a:lnTo>
                    <a:pt x="714" y="314"/>
                  </a:lnTo>
                  <a:lnTo>
                    <a:pt x="714" y="314"/>
                  </a:lnTo>
                  <a:lnTo>
                    <a:pt x="714" y="316"/>
                  </a:lnTo>
                  <a:lnTo>
                    <a:pt x="712" y="318"/>
                  </a:lnTo>
                  <a:lnTo>
                    <a:pt x="708" y="320"/>
                  </a:lnTo>
                  <a:lnTo>
                    <a:pt x="708" y="320"/>
                  </a:lnTo>
                  <a:lnTo>
                    <a:pt x="686" y="320"/>
                  </a:lnTo>
                  <a:lnTo>
                    <a:pt x="686" y="320"/>
                  </a:lnTo>
                  <a:lnTo>
                    <a:pt x="688" y="318"/>
                  </a:lnTo>
                  <a:lnTo>
                    <a:pt x="692" y="316"/>
                  </a:lnTo>
                  <a:lnTo>
                    <a:pt x="698" y="314"/>
                  </a:lnTo>
                  <a:lnTo>
                    <a:pt x="706" y="312"/>
                  </a:lnTo>
                  <a:lnTo>
                    <a:pt x="712" y="310"/>
                  </a:lnTo>
                  <a:lnTo>
                    <a:pt x="712" y="310"/>
                  </a:lnTo>
                  <a:close/>
                  <a:moveTo>
                    <a:pt x="628" y="264"/>
                  </a:moveTo>
                  <a:lnTo>
                    <a:pt x="628" y="264"/>
                  </a:lnTo>
                  <a:lnTo>
                    <a:pt x="634" y="266"/>
                  </a:lnTo>
                  <a:lnTo>
                    <a:pt x="640" y="270"/>
                  </a:lnTo>
                  <a:lnTo>
                    <a:pt x="646" y="274"/>
                  </a:lnTo>
                  <a:lnTo>
                    <a:pt x="648" y="284"/>
                  </a:lnTo>
                  <a:lnTo>
                    <a:pt x="648" y="284"/>
                  </a:lnTo>
                  <a:lnTo>
                    <a:pt x="652" y="290"/>
                  </a:lnTo>
                  <a:lnTo>
                    <a:pt x="652" y="290"/>
                  </a:lnTo>
                  <a:lnTo>
                    <a:pt x="668" y="290"/>
                  </a:lnTo>
                  <a:lnTo>
                    <a:pt x="676" y="292"/>
                  </a:lnTo>
                  <a:lnTo>
                    <a:pt x="682" y="298"/>
                  </a:lnTo>
                  <a:lnTo>
                    <a:pt x="682" y="298"/>
                  </a:lnTo>
                  <a:lnTo>
                    <a:pt x="684" y="302"/>
                  </a:lnTo>
                  <a:lnTo>
                    <a:pt x="684" y="306"/>
                  </a:lnTo>
                  <a:lnTo>
                    <a:pt x="684" y="306"/>
                  </a:lnTo>
                  <a:lnTo>
                    <a:pt x="682" y="308"/>
                  </a:lnTo>
                  <a:lnTo>
                    <a:pt x="682" y="308"/>
                  </a:lnTo>
                  <a:lnTo>
                    <a:pt x="678" y="306"/>
                  </a:lnTo>
                  <a:lnTo>
                    <a:pt x="678" y="306"/>
                  </a:lnTo>
                  <a:lnTo>
                    <a:pt x="674" y="308"/>
                  </a:lnTo>
                  <a:lnTo>
                    <a:pt x="672" y="310"/>
                  </a:lnTo>
                  <a:lnTo>
                    <a:pt x="670" y="316"/>
                  </a:lnTo>
                  <a:lnTo>
                    <a:pt x="670" y="316"/>
                  </a:lnTo>
                  <a:lnTo>
                    <a:pt x="670" y="320"/>
                  </a:lnTo>
                  <a:lnTo>
                    <a:pt x="666" y="322"/>
                  </a:lnTo>
                  <a:lnTo>
                    <a:pt x="666" y="322"/>
                  </a:lnTo>
                  <a:lnTo>
                    <a:pt x="664" y="322"/>
                  </a:lnTo>
                  <a:lnTo>
                    <a:pt x="664" y="322"/>
                  </a:lnTo>
                  <a:lnTo>
                    <a:pt x="662" y="318"/>
                  </a:lnTo>
                  <a:lnTo>
                    <a:pt x="662" y="318"/>
                  </a:lnTo>
                  <a:lnTo>
                    <a:pt x="662" y="314"/>
                  </a:lnTo>
                  <a:lnTo>
                    <a:pt x="658" y="314"/>
                  </a:lnTo>
                  <a:lnTo>
                    <a:pt x="656" y="316"/>
                  </a:lnTo>
                  <a:lnTo>
                    <a:pt x="654" y="316"/>
                  </a:lnTo>
                  <a:lnTo>
                    <a:pt x="654" y="316"/>
                  </a:lnTo>
                  <a:lnTo>
                    <a:pt x="656" y="310"/>
                  </a:lnTo>
                  <a:lnTo>
                    <a:pt x="658" y="304"/>
                  </a:lnTo>
                  <a:lnTo>
                    <a:pt x="656" y="300"/>
                  </a:lnTo>
                  <a:lnTo>
                    <a:pt x="650" y="296"/>
                  </a:lnTo>
                  <a:lnTo>
                    <a:pt x="650" y="296"/>
                  </a:lnTo>
                  <a:lnTo>
                    <a:pt x="642" y="300"/>
                  </a:lnTo>
                  <a:lnTo>
                    <a:pt x="638" y="306"/>
                  </a:lnTo>
                  <a:lnTo>
                    <a:pt x="634" y="312"/>
                  </a:lnTo>
                  <a:lnTo>
                    <a:pt x="634" y="320"/>
                  </a:lnTo>
                  <a:lnTo>
                    <a:pt x="634" y="320"/>
                  </a:lnTo>
                  <a:lnTo>
                    <a:pt x="636" y="326"/>
                  </a:lnTo>
                  <a:lnTo>
                    <a:pt x="636" y="326"/>
                  </a:lnTo>
                  <a:lnTo>
                    <a:pt x="634" y="334"/>
                  </a:lnTo>
                  <a:lnTo>
                    <a:pt x="632" y="336"/>
                  </a:lnTo>
                  <a:lnTo>
                    <a:pt x="628" y="338"/>
                  </a:lnTo>
                  <a:lnTo>
                    <a:pt x="628" y="338"/>
                  </a:lnTo>
                  <a:lnTo>
                    <a:pt x="624" y="336"/>
                  </a:lnTo>
                  <a:lnTo>
                    <a:pt x="624" y="334"/>
                  </a:lnTo>
                  <a:lnTo>
                    <a:pt x="622" y="326"/>
                  </a:lnTo>
                  <a:lnTo>
                    <a:pt x="622" y="326"/>
                  </a:lnTo>
                  <a:lnTo>
                    <a:pt x="622" y="320"/>
                  </a:lnTo>
                  <a:lnTo>
                    <a:pt x="622" y="314"/>
                  </a:lnTo>
                  <a:lnTo>
                    <a:pt x="624" y="304"/>
                  </a:lnTo>
                  <a:lnTo>
                    <a:pt x="624" y="304"/>
                  </a:lnTo>
                  <a:lnTo>
                    <a:pt x="626" y="298"/>
                  </a:lnTo>
                  <a:lnTo>
                    <a:pt x="630" y="294"/>
                  </a:lnTo>
                  <a:lnTo>
                    <a:pt x="636" y="292"/>
                  </a:lnTo>
                  <a:lnTo>
                    <a:pt x="644" y="292"/>
                  </a:lnTo>
                  <a:lnTo>
                    <a:pt x="644" y="292"/>
                  </a:lnTo>
                  <a:lnTo>
                    <a:pt x="648" y="292"/>
                  </a:lnTo>
                  <a:lnTo>
                    <a:pt x="650" y="290"/>
                  </a:lnTo>
                  <a:lnTo>
                    <a:pt x="648" y="286"/>
                  </a:lnTo>
                  <a:lnTo>
                    <a:pt x="648" y="286"/>
                  </a:lnTo>
                  <a:lnTo>
                    <a:pt x="620" y="284"/>
                  </a:lnTo>
                  <a:lnTo>
                    <a:pt x="604" y="284"/>
                  </a:lnTo>
                  <a:lnTo>
                    <a:pt x="590" y="284"/>
                  </a:lnTo>
                  <a:lnTo>
                    <a:pt x="590" y="284"/>
                  </a:lnTo>
                  <a:lnTo>
                    <a:pt x="600" y="278"/>
                  </a:lnTo>
                  <a:lnTo>
                    <a:pt x="608" y="270"/>
                  </a:lnTo>
                  <a:lnTo>
                    <a:pt x="616" y="264"/>
                  </a:lnTo>
                  <a:lnTo>
                    <a:pt x="622" y="264"/>
                  </a:lnTo>
                  <a:lnTo>
                    <a:pt x="628" y="264"/>
                  </a:lnTo>
                  <a:lnTo>
                    <a:pt x="628" y="264"/>
                  </a:lnTo>
                  <a:close/>
                  <a:moveTo>
                    <a:pt x="682" y="10"/>
                  </a:moveTo>
                  <a:lnTo>
                    <a:pt x="682" y="10"/>
                  </a:lnTo>
                  <a:lnTo>
                    <a:pt x="682" y="10"/>
                  </a:lnTo>
                  <a:lnTo>
                    <a:pt x="682" y="10"/>
                  </a:lnTo>
                  <a:lnTo>
                    <a:pt x="686" y="14"/>
                  </a:lnTo>
                  <a:lnTo>
                    <a:pt x="690" y="14"/>
                  </a:lnTo>
                  <a:lnTo>
                    <a:pt x="694" y="12"/>
                  </a:lnTo>
                  <a:lnTo>
                    <a:pt x="694" y="12"/>
                  </a:lnTo>
                  <a:lnTo>
                    <a:pt x="698" y="12"/>
                  </a:lnTo>
                  <a:lnTo>
                    <a:pt x="702" y="12"/>
                  </a:lnTo>
                  <a:lnTo>
                    <a:pt x="704" y="14"/>
                  </a:lnTo>
                  <a:lnTo>
                    <a:pt x="704" y="14"/>
                  </a:lnTo>
                  <a:lnTo>
                    <a:pt x="690" y="20"/>
                  </a:lnTo>
                  <a:lnTo>
                    <a:pt x="678" y="22"/>
                  </a:lnTo>
                  <a:lnTo>
                    <a:pt x="678" y="22"/>
                  </a:lnTo>
                  <a:lnTo>
                    <a:pt x="676" y="18"/>
                  </a:lnTo>
                  <a:lnTo>
                    <a:pt x="678" y="16"/>
                  </a:lnTo>
                  <a:lnTo>
                    <a:pt x="682" y="10"/>
                  </a:lnTo>
                  <a:lnTo>
                    <a:pt x="682" y="10"/>
                  </a:lnTo>
                  <a:close/>
                  <a:moveTo>
                    <a:pt x="564" y="260"/>
                  </a:moveTo>
                  <a:lnTo>
                    <a:pt x="564" y="260"/>
                  </a:lnTo>
                  <a:lnTo>
                    <a:pt x="566" y="256"/>
                  </a:lnTo>
                  <a:lnTo>
                    <a:pt x="570" y="254"/>
                  </a:lnTo>
                  <a:lnTo>
                    <a:pt x="570" y="254"/>
                  </a:lnTo>
                  <a:lnTo>
                    <a:pt x="572" y="254"/>
                  </a:lnTo>
                  <a:lnTo>
                    <a:pt x="574" y="258"/>
                  </a:lnTo>
                  <a:lnTo>
                    <a:pt x="574" y="258"/>
                  </a:lnTo>
                  <a:lnTo>
                    <a:pt x="572" y="262"/>
                  </a:lnTo>
                  <a:lnTo>
                    <a:pt x="568" y="262"/>
                  </a:lnTo>
                  <a:lnTo>
                    <a:pt x="568" y="262"/>
                  </a:lnTo>
                  <a:lnTo>
                    <a:pt x="566" y="262"/>
                  </a:lnTo>
                  <a:lnTo>
                    <a:pt x="564" y="260"/>
                  </a:lnTo>
                  <a:lnTo>
                    <a:pt x="564" y="260"/>
                  </a:lnTo>
                  <a:close/>
                  <a:moveTo>
                    <a:pt x="378" y="86"/>
                  </a:moveTo>
                  <a:lnTo>
                    <a:pt x="378" y="86"/>
                  </a:lnTo>
                  <a:lnTo>
                    <a:pt x="376" y="86"/>
                  </a:lnTo>
                  <a:lnTo>
                    <a:pt x="374" y="88"/>
                  </a:lnTo>
                  <a:lnTo>
                    <a:pt x="374" y="88"/>
                  </a:lnTo>
                  <a:lnTo>
                    <a:pt x="368" y="94"/>
                  </a:lnTo>
                  <a:lnTo>
                    <a:pt x="362" y="96"/>
                  </a:lnTo>
                  <a:lnTo>
                    <a:pt x="350" y="94"/>
                  </a:lnTo>
                  <a:lnTo>
                    <a:pt x="350" y="94"/>
                  </a:lnTo>
                  <a:lnTo>
                    <a:pt x="346" y="94"/>
                  </a:lnTo>
                  <a:lnTo>
                    <a:pt x="348" y="92"/>
                  </a:lnTo>
                  <a:lnTo>
                    <a:pt x="350" y="88"/>
                  </a:lnTo>
                  <a:lnTo>
                    <a:pt x="350" y="88"/>
                  </a:lnTo>
                  <a:lnTo>
                    <a:pt x="358" y="82"/>
                  </a:lnTo>
                  <a:lnTo>
                    <a:pt x="358" y="82"/>
                  </a:lnTo>
                  <a:lnTo>
                    <a:pt x="348" y="82"/>
                  </a:lnTo>
                  <a:lnTo>
                    <a:pt x="348" y="82"/>
                  </a:lnTo>
                  <a:lnTo>
                    <a:pt x="346" y="80"/>
                  </a:lnTo>
                  <a:lnTo>
                    <a:pt x="346" y="80"/>
                  </a:lnTo>
                  <a:lnTo>
                    <a:pt x="354" y="78"/>
                  </a:lnTo>
                  <a:lnTo>
                    <a:pt x="360" y="76"/>
                  </a:lnTo>
                  <a:lnTo>
                    <a:pt x="368" y="74"/>
                  </a:lnTo>
                  <a:lnTo>
                    <a:pt x="376" y="74"/>
                  </a:lnTo>
                  <a:lnTo>
                    <a:pt x="376" y="74"/>
                  </a:lnTo>
                  <a:lnTo>
                    <a:pt x="376" y="76"/>
                  </a:lnTo>
                  <a:lnTo>
                    <a:pt x="374" y="78"/>
                  </a:lnTo>
                  <a:lnTo>
                    <a:pt x="372" y="78"/>
                  </a:lnTo>
                  <a:lnTo>
                    <a:pt x="374" y="80"/>
                  </a:lnTo>
                  <a:lnTo>
                    <a:pt x="374" y="80"/>
                  </a:lnTo>
                  <a:lnTo>
                    <a:pt x="376" y="82"/>
                  </a:lnTo>
                  <a:lnTo>
                    <a:pt x="382" y="80"/>
                  </a:lnTo>
                  <a:lnTo>
                    <a:pt x="392" y="78"/>
                  </a:lnTo>
                  <a:lnTo>
                    <a:pt x="392" y="78"/>
                  </a:lnTo>
                  <a:lnTo>
                    <a:pt x="390" y="82"/>
                  </a:lnTo>
                  <a:lnTo>
                    <a:pt x="388" y="86"/>
                  </a:lnTo>
                  <a:lnTo>
                    <a:pt x="384" y="88"/>
                  </a:lnTo>
                  <a:lnTo>
                    <a:pt x="378" y="86"/>
                  </a:lnTo>
                  <a:lnTo>
                    <a:pt x="378" y="86"/>
                  </a:lnTo>
                  <a:close/>
                  <a:moveTo>
                    <a:pt x="442" y="124"/>
                  </a:moveTo>
                  <a:lnTo>
                    <a:pt x="442" y="124"/>
                  </a:lnTo>
                  <a:lnTo>
                    <a:pt x="440" y="124"/>
                  </a:lnTo>
                  <a:lnTo>
                    <a:pt x="440" y="124"/>
                  </a:lnTo>
                  <a:lnTo>
                    <a:pt x="428" y="132"/>
                  </a:lnTo>
                  <a:lnTo>
                    <a:pt x="418" y="138"/>
                  </a:lnTo>
                  <a:lnTo>
                    <a:pt x="406" y="138"/>
                  </a:lnTo>
                  <a:lnTo>
                    <a:pt x="394" y="134"/>
                  </a:lnTo>
                  <a:lnTo>
                    <a:pt x="394" y="134"/>
                  </a:lnTo>
                  <a:lnTo>
                    <a:pt x="402" y="132"/>
                  </a:lnTo>
                  <a:lnTo>
                    <a:pt x="408" y="128"/>
                  </a:lnTo>
                  <a:lnTo>
                    <a:pt x="408" y="128"/>
                  </a:lnTo>
                  <a:lnTo>
                    <a:pt x="410" y="128"/>
                  </a:lnTo>
                  <a:lnTo>
                    <a:pt x="410" y="128"/>
                  </a:lnTo>
                  <a:lnTo>
                    <a:pt x="410" y="124"/>
                  </a:lnTo>
                  <a:lnTo>
                    <a:pt x="408" y="122"/>
                  </a:lnTo>
                  <a:lnTo>
                    <a:pt x="412" y="122"/>
                  </a:lnTo>
                  <a:lnTo>
                    <a:pt x="412" y="122"/>
                  </a:lnTo>
                  <a:lnTo>
                    <a:pt x="426" y="126"/>
                  </a:lnTo>
                  <a:lnTo>
                    <a:pt x="426" y="126"/>
                  </a:lnTo>
                  <a:lnTo>
                    <a:pt x="428" y="126"/>
                  </a:lnTo>
                  <a:lnTo>
                    <a:pt x="432" y="124"/>
                  </a:lnTo>
                  <a:lnTo>
                    <a:pt x="438" y="122"/>
                  </a:lnTo>
                  <a:lnTo>
                    <a:pt x="438" y="122"/>
                  </a:lnTo>
                  <a:lnTo>
                    <a:pt x="442" y="118"/>
                  </a:lnTo>
                  <a:lnTo>
                    <a:pt x="442" y="118"/>
                  </a:lnTo>
                  <a:lnTo>
                    <a:pt x="446" y="116"/>
                  </a:lnTo>
                  <a:lnTo>
                    <a:pt x="448" y="116"/>
                  </a:lnTo>
                  <a:lnTo>
                    <a:pt x="450" y="118"/>
                  </a:lnTo>
                  <a:lnTo>
                    <a:pt x="450" y="118"/>
                  </a:lnTo>
                  <a:lnTo>
                    <a:pt x="450" y="120"/>
                  </a:lnTo>
                  <a:lnTo>
                    <a:pt x="448" y="122"/>
                  </a:lnTo>
                  <a:lnTo>
                    <a:pt x="442" y="124"/>
                  </a:lnTo>
                  <a:lnTo>
                    <a:pt x="442" y="124"/>
                  </a:lnTo>
                  <a:close/>
                  <a:moveTo>
                    <a:pt x="456" y="156"/>
                  </a:moveTo>
                  <a:lnTo>
                    <a:pt x="456" y="156"/>
                  </a:lnTo>
                  <a:lnTo>
                    <a:pt x="450" y="154"/>
                  </a:lnTo>
                  <a:lnTo>
                    <a:pt x="450" y="154"/>
                  </a:lnTo>
                  <a:lnTo>
                    <a:pt x="454" y="152"/>
                  </a:lnTo>
                  <a:lnTo>
                    <a:pt x="458" y="152"/>
                  </a:lnTo>
                  <a:lnTo>
                    <a:pt x="462" y="154"/>
                  </a:lnTo>
                  <a:lnTo>
                    <a:pt x="466" y="154"/>
                  </a:lnTo>
                  <a:lnTo>
                    <a:pt x="466" y="154"/>
                  </a:lnTo>
                  <a:lnTo>
                    <a:pt x="460" y="156"/>
                  </a:lnTo>
                  <a:lnTo>
                    <a:pt x="456" y="156"/>
                  </a:lnTo>
                  <a:lnTo>
                    <a:pt x="456" y="156"/>
                  </a:lnTo>
                  <a:close/>
                  <a:moveTo>
                    <a:pt x="508" y="180"/>
                  </a:moveTo>
                  <a:lnTo>
                    <a:pt x="508" y="180"/>
                  </a:lnTo>
                  <a:lnTo>
                    <a:pt x="506" y="176"/>
                  </a:lnTo>
                  <a:lnTo>
                    <a:pt x="506" y="172"/>
                  </a:lnTo>
                  <a:lnTo>
                    <a:pt x="510" y="170"/>
                  </a:lnTo>
                  <a:lnTo>
                    <a:pt x="516" y="168"/>
                  </a:lnTo>
                  <a:lnTo>
                    <a:pt x="516" y="168"/>
                  </a:lnTo>
                  <a:lnTo>
                    <a:pt x="512" y="176"/>
                  </a:lnTo>
                  <a:lnTo>
                    <a:pt x="510" y="178"/>
                  </a:lnTo>
                  <a:lnTo>
                    <a:pt x="508" y="180"/>
                  </a:lnTo>
                  <a:lnTo>
                    <a:pt x="508" y="180"/>
                  </a:lnTo>
                  <a:close/>
                  <a:moveTo>
                    <a:pt x="516" y="118"/>
                  </a:moveTo>
                  <a:lnTo>
                    <a:pt x="516" y="118"/>
                  </a:lnTo>
                  <a:lnTo>
                    <a:pt x="514" y="118"/>
                  </a:lnTo>
                  <a:lnTo>
                    <a:pt x="512" y="116"/>
                  </a:lnTo>
                  <a:lnTo>
                    <a:pt x="512" y="116"/>
                  </a:lnTo>
                  <a:lnTo>
                    <a:pt x="512" y="114"/>
                  </a:lnTo>
                  <a:lnTo>
                    <a:pt x="514" y="112"/>
                  </a:lnTo>
                  <a:lnTo>
                    <a:pt x="518" y="110"/>
                  </a:lnTo>
                  <a:lnTo>
                    <a:pt x="518" y="110"/>
                  </a:lnTo>
                  <a:lnTo>
                    <a:pt x="520" y="110"/>
                  </a:lnTo>
                  <a:lnTo>
                    <a:pt x="522" y="114"/>
                  </a:lnTo>
                  <a:lnTo>
                    <a:pt x="522" y="114"/>
                  </a:lnTo>
                  <a:lnTo>
                    <a:pt x="520" y="116"/>
                  </a:lnTo>
                  <a:lnTo>
                    <a:pt x="518" y="118"/>
                  </a:lnTo>
                  <a:lnTo>
                    <a:pt x="516" y="118"/>
                  </a:lnTo>
                  <a:lnTo>
                    <a:pt x="516" y="118"/>
                  </a:lnTo>
                  <a:close/>
                  <a:moveTo>
                    <a:pt x="526" y="208"/>
                  </a:moveTo>
                  <a:lnTo>
                    <a:pt x="526" y="208"/>
                  </a:lnTo>
                  <a:lnTo>
                    <a:pt x="528" y="210"/>
                  </a:lnTo>
                  <a:lnTo>
                    <a:pt x="530" y="214"/>
                  </a:lnTo>
                  <a:lnTo>
                    <a:pt x="530" y="222"/>
                  </a:lnTo>
                  <a:lnTo>
                    <a:pt x="532" y="230"/>
                  </a:lnTo>
                  <a:lnTo>
                    <a:pt x="534" y="232"/>
                  </a:lnTo>
                  <a:lnTo>
                    <a:pt x="536" y="236"/>
                  </a:lnTo>
                  <a:lnTo>
                    <a:pt x="536" y="236"/>
                  </a:lnTo>
                  <a:lnTo>
                    <a:pt x="528" y="230"/>
                  </a:lnTo>
                  <a:lnTo>
                    <a:pt x="522" y="224"/>
                  </a:lnTo>
                  <a:lnTo>
                    <a:pt x="522" y="216"/>
                  </a:lnTo>
                  <a:lnTo>
                    <a:pt x="526" y="208"/>
                  </a:lnTo>
                  <a:lnTo>
                    <a:pt x="526" y="208"/>
                  </a:lnTo>
                  <a:close/>
                  <a:moveTo>
                    <a:pt x="542" y="208"/>
                  </a:moveTo>
                  <a:lnTo>
                    <a:pt x="542" y="208"/>
                  </a:lnTo>
                  <a:lnTo>
                    <a:pt x="544" y="208"/>
                  </a:lnTo>
                  <a:lnTo>
                    <a:pt x="544" y="208"/>
                  </a:lnTo>
                  <a:lnTo>
                    <a:pt x="554" y="234"/>
                  </a:lnTo>
                  <a:lnTo>
                    <a:pt x="554" y="234"/>
                  </a:lnTo>
                  <a:lnTo>
                    <a:pt x="556" y="238"/>
                  </a:lnTo>
                  <a:lnTo>
                    <a:pt x="556" y="240"/>
                  </a:lnTo>
                  <a:lnTo>
                    <a:pt x="552" y="248"/>
                  </a:lnTo>
                  <a:lnTo>
                    <a:pt x="552" y="248"/>
                  </a:lnTo>
                  <a:lnTo>
                    <a:pt x="550" y="236"/>
                  </a:lnTo>
                  <a:lnTo>
                    <a:pt x="546" y="232"/>
                  </a:lnTo>
                  <a:lnTo>
                    <a:pt x="542" y="228"/>
                  </a:lnTo>
                  <a:lnTo>
                    <a:pt x="542" y="228"/>
                  </a:lnTo>
                  <a:lnTo>
                    <a:pt x="536" y="222"/>
                  </a:lnTo>
                  <a:lnTo>
                    <a:pt x="534" y="218"/>
                  </a:lnTo>
                  <a:lnTo>
                    <a:pt x="536" y="212"/>
                  </a:lnTo>
                  <a:lnTo>
                    <a:pt x="542" y="208"/>
                  </a:lnTo>
                  <a:lnTo>
                    <a:pt x="542" y="208"/>
                  </a:lnTo>
                  <a:close/>
                  <a:moveTo>
                    <a:pt x="752" y="676"/>
                  </a:moveTo>
                  <a:lnTo>
                    <a:pt x="752" y="676"/>
                  </a:lnTo>
                  <a:lnTo>
                    <a:pt x="750" y="676"/>
                  </a:lnTo>
                  <a:lnTo>
                    <a:pt x="748" y="676"/>
                  </a:lnTo>
                  <a:lnTo>
                    <a:pt x="748" y="676"/>
                  </a:lnTo>
                  <a:lnTo>
                    <a:pt x="746" y="672"/>
                  </a:lnTo>
                  <a:lnTo>
                    <a:pt x="746" y="668"/>
                  </a:lnTo>
                  <a:lnTo>
                    <a:pt x="746" y="664"/>
                  </a:lnTo>
                  <a:lnTo>
                    <a:pt x="750" y="662"/>
                  </a:lnTo>
                  <a:lnTo>
                    <a:pt x="750" y="662"/>
                  </a:lnTo>
                  <a:lnTo>
                    <a:pt x="754" y="668"/>
                  </a:lnTo>
                  <a:lnTo>
                    <a:pt x="754" y="672"/>
                  </a:lnTo>
                  <a:lnTo>
                    <a:pt x="752" y="676"/>
                  </a:lnTo>
                  <a:lnTo>
                    <a:pt x="752" y="67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 name="Freeform 75"/>
            <p:cNvSpPr/>
            <p:nvPr/>
          </p:nvSpPr>
          <p:spPr bwMode="auto">
            <a:xfrm>
              <a:off x="5556250" y="2251075"/>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 name="Freeform 76"/>
            <p:cNvSpPr/>
            <p:nvPr/>
          </p:nvSpPr>
          <p:spPr bwMode="auto">
            <a:xfrm>
              <a:off x="7816850" y="1447800"/>
              <a:ext cx="123825" cy="177800"/>
            </a:xfrm>
            <a:custGeom>
              <a:avLst/>
              <a:gdLst/>
              <a:ahLst/>
              <a:cxnLst>
                <a:cxn ang="0">
                  <a:pos x="0" y="64"/>
                </a:cxn>
                <a:cxn ang="0">
                  <a:pos x="6" y="82"/>
                </a:cxn>
                <a:cxn ang="0">
                  <a:pos x="10" y="98"/>
                </a:cxn>
                <a:cxn ang="0">
                  <a:pos x="12" y="100"/>
                </a:cxn>
                <a:cxn ang="0">
                  <a:pos x="22" y="104"/>
                </a:cxn>
                <a:cxn ang="0">
                  <a:pos x="40" y="106"/>
                </a:cxn>
                <a:cxn ang="0">
                  <a:pos x="46" y="112"/>
                </a:cxn>
                <a:cxn ang="0">
                  <a:pos x="50" y="110"/>
                </a:cxn>
                <a:cxn ang="0">
                  <a:pos x="54" y="108"/>
                </a:cxn>
                <a:cxn ang="0">
                  <a:pos x="58" y="96"/>
                </a:cxn>
                <a:cxn ang="0">
                  <a:pos x="60" y="88"/>
                </a:cxn>
                <a:cxn ang="0">
                  <a:pos x="66" y="74"/>
                </a:cxn>
                <a:cxn ang="0">
                  <a:pos x="68" y="66"/>
                </a:cxn>
                <a:cxn ang="0">
                  <a:pos x="72" y="62"/>
                </a:cxn>
                <a:cxn ang="0">
                  <a:pos x="78" y="60"/>
                </a:cxn>
                <a:cxn ang="0">
                  <a:pos x="70" y="50"/>
                </a:cxn>
                <a:cxn ang="0">
                  <a:pos x="66" y="38"/>
                </a:cxn>
                <a:cxn ang="0">
                  <a:pos x="66" y="32"/>
                </a:cxn>
                <a:cxn ang="0">
                  <a:pos x="68" y="26"/>
                </a:cxn>
                <a:cxn ang="0">
                  <a:pos x="78" y="16"/>
                </a:cxn>
                <a:cxn ang="0">
                  <a:pos x="70" y="10"/>
                </a:cxn>
                <a:cxn ang="0">
                  <a:pos x="68" y="8"/>
                </a:cxn>
                <a:cxn ang="0">
                  <a:pos x="68" y="6"/>
                </a:cxn>
                <a:cxn ang="0">
                  <a:pos x="62" y="0"/>
                </a:cxn>
                <a:cxn ang="0">
                  <a:pos x="58" y="6"/>
                </a:cxn>
                <a:cxn ang="0">
                  <a:pos x="48" y="20"/>
                </a:cxn>
                <a:cxn ang="0">
                  <a:pos x="40" y="28"/>
                </a:cxn>
                <a:cxn ang="0">
                  <a:pos x="24" y="44"/>
                </a:cxn>
                <a:cxn ang="0">
                  <a:pos x="18" y="52"/>
                </a:cxn>
                <a:cxn ang="0">
                  <a:pos x="12" y="54"/>
                </a:cxn>
                <a:cxn ang="0">
                  <a:pos x="6" y="52"/>
                </a:cxn>
                <a:cxn ang="0">
                  <a:pos x="0" y="58"/>
                </a:cxn>
                <a:cxn ang="0">
                  <a:pos x="0" y="64"/>
                </a:cxn>
              </a:cxnLst>
              <a:rect l="0" t="0" r="r" b="b"/>
              <a:pathLst>
                <a:path w="78" h="112">
                  <a:moveTo>
                    <a:pt x="0" y="64"/>
                  </a:moveTo>
                  <a:lnTo>
                    <a:pt x="0" y="64"/>
                  </a:lnTo>
                  <a:lnTo>
                    <a:pt x="2" y="74"/>
                  </a:lnTo>
                  <a:lnTo>
                    <a:pt x="6" y="82"/>
                  </a:lnTo>
                  <a:lnTo>
                    <a:pt x="8" y="90"/>
                  </a:lnTo>
                  <a:lnTo>
                    <a:pt x="10" y="98"/>
                  </a:lnTo>
                  <a:lnTo>
                    <a:pt x="10" y="98"/>
                  </a:lnTo>
                  <a:lnTo>
                    <a:pt x="12" y="100"/>
                  </a:lnTo>
                  <a:lnTo>
                    <a:pt x="12" y="100"/>
                  </a:lnTo>
                  <a:lnTo>
                    <a:pt x="22" y="104"/>
                  </a:lnTo>
                  <a:lnTo>
                    <a:pt x="30" y="104"/>
                  </a:lnTo>
                  <a:lnTo>
                    <a:pt x="40" y="106"/>
                  </a:lnTo>
                  <a:lnTo>
                    <a:pt x="44" y="108"/>
                  </a:lnTo>
                  <a:lnTo>
                    <a:pt x="46" y="112"/>
                  </a:lnTo>
                  <a:lnTo>
                    <a:pt x="46" y="112"/>
                  </a:lnTo>
                  <a:lnTo>
                    <a:pt x="50" y="110"/>
                  </a:lnTo>
                  <a:lnTo>
                    <a:pt x="54" y="108"/>
                  </a:lnTo>
                  <a:lnTo>
                    <a:pt x="54" y="108"/>
                  </a:lnTo>
                  <a:lnTo>
                    <a:pt x="56" y="102"/>
                  </a:lnTo>
                  <a:lnTo>
                    <a:pt x="58" y="96"/>
                  </a:lnTo>
                  <a:lnTo>
                    <a:pt x="58" y="96"/>
                  </a:lnTo>
                  <a:lnTo>
                    <a:pt x="60" y="88"/>
                  </a:lnTo>
                  <a:lnTo>
                    <a:pt x="62" y="80"/>
                  </a:lnTo>
                  <a:lnTo>
                    <a:pt x="66" y="74"/>
                  </a:lnTo>
                  <a:lnTo>
                    <a:pt x="68" y="66"/>
                  </a:lnTo>
                  <a:lnTo>
                    <a:pt x="68" y="66"/>
                  </a:lnTo>
                  <a:lnTo>
                    <a:pt x="68" y="62"/>
                  </a:lnTo>
                  <a:lnTo>
                    <a:pt x="72" y="62"/>
                  </a:lnTo>
                  <a:lnTo>
                    <a:pt x="78" y="60"/>
                  </a:lnTo>
                  <a:lnTo>
                    <a:pt x="78" y="60"/>
                  </a:lnTo>
                  <a:lnTo>
                    <a:pt x="72" y="56"/>
                  </a:lnTo>
                  <a:lnTo>
                    <a:pt x="70" y="50"/>
                  </a:lnTo>
                  <a:lnTo>
                    <a:pt x="66" y="38"/>
                  </a:lnTo>
                  <a:lnTo>
                    <a:pt x="66" y="38"/>
                  </a:lnTo>
                  <a:lnTo>
                    <a:pt x="66" y="36"/>
                  </a:lnTo>
                  <a:lnTo>
                    <a:pt x="66" y="32"/>
                  </a:lnTo>
                  <a:lnTo>
                    <a:pt x="68" y="26"/>
                  </a:lnTo>
                  <a:lnTo>
                    <a:pt x="68" y="26"/>
                  </a:lnTo>
                  <a:lnTo>
                    <a:pt x="76" y="18"/>
                  </a:lnTo>
                  <a:lnTo>
                    <a:pt x="78" y="16"/>
                  </a:lnTo>
                  <a:lnTo>
                    <a:pt x="76" y="14"/>
                  </a:lnTo>
                  <a:lnTo>
                    <a:pt x="70" y="10"/>
                  </a:lnTo>
                  <a:lnTo>
                    <a:pt x="70" y="10"/>
                  </a:lnTo>
                  <a:lnTo>
                    <a:pt x="68" y="8"/>
                  </a:lnTo>
                  <a:lnTo>
                    <a:pt x="68" y="6"/>
                  </a:lnTo>
                  <a:lnTo>
                    <a:pt x="68" y="6"/>
                  </a:lnTo>
                  <a:lnTo>
                    <a:pt x="66" y="2"/>
                  </a:lnTo>
                  <a:lnTo>
                    <a:pt x="62" y="0"/>
                  </a:lnTo>
                  <a:lnTo>
                    <a:pt x="60" y="2"/>
                  </a:lnTo>
                  <a:lnTo>
                    <a:pt x="58" y="6"/>
                  </a:lnTo>
                  <a:lnTo>
                    <a:pt x="58" y="6"/>
                  </a:lnTo>
                  <a:lnTo>
                    <a:pt x="48" y="20"/>
                  </a:lnTo>
                  <a:lnTo>
                    <a:pt x="48" y="20"/>
                  </a:lnTo>
                  <a:lnTo>
                    <a:pt x="40" y="28"/>
                  </a:lnTo>
                  <a:lnTo>
                    <a:pt x="30" y="36"/>
                  </a:lnTo>
                  <a:lnTo>
                    <a:pt x="24" y="44"/>
                  </a:lnTo>
                  <a:lnTo>
                    <a:pt x="18" y="52"/>
                  </a:lnTo>
                  <a:lnTo>
                    <a:pt x="18" y="52"/>
                  </a:lnTo>
                  <a:lnTo>
                    <a:pt x="16" y="56"/>
                  </a:lnTo>
                  <a:lnTo>
                    <a:pt x="12" y="54"/>
                  </a:lnTo>
                  <a:lnTo>
                    <a:pt x="12" y="54"/>
                  </a:lnTo>
                  <a:lnTo>
                    <a:pt x="6" y="52"/>
                  </a:lnTo>
                  <a:lnTo>
                    <a:pt x="2" y="54"/>
                  </a:lnTo>
                  <a:lnTo>
                    <a:pt x="0" y="58"/>
                  </a:lnTo>
                  <a:lnTo>
                    <a:pt x="0" y="64"/>
                  </a:lnTo>
                  <a:lnTo>
                    <a:pt x="0" y="6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4" name="Freeform 77"/>
            <p:cNvSpPr/>
            <p:nvPr/>
          </p:nvSpPr>
          <p:spPr bwMode="auto">
            <a:xfrm>
              <a:off x="7648575" y="1470025"/>
              <a:ext cx="133350" cy="184150"/>
            </a:xfrm>
            <a:custGeom>
              <a:avLst/>
              <a:gdLst/>
              <a:ahLst/>
              <a:cxnLst>
                <a:cxn ang="0">
                  <a:pos x="82" y="108"/>
                </a:cxn>
                <a:cxn ang="0">
                  <a:pos x="82" y="108"/>
                </a:cxn>
                <a:cxn ang="0">
                  <a:pos x="82" y="98"/>
                </a:cxn>
                <a:cxn ang="0">
                  <a:pos x="84" y="88"/>
                </a:cxn>
                <a:cxn ang="0">
                  <a:pos x="84" y="88"/>
                </a:cxn>
                <a:cxn ang="0">
                  <a:pos x="84" y="88"/>
                </a:cxn>
                <a:cxn ang="0">
                  <a:pos x="84" y="88"/>
                </a:cxn>
                <a:cxn ang="0">
                  <a:pos x="84" y="88"/>
                </a:cxn>
                <a:cxn ang="0">
                  <a:pos x="84" y="88"/>
                </a:cxn>
                <a:cxn ang="0">
                  <a:pos x="82" y="88"/>
                </a:cxn>
                <a:cxn ang="0">
                  <a:pos x="82" y="88"/>
                </a:cxn>
                <a:cxn ang="0">
                  <a:pos x="84" y="88"/>
                </a:cxn>
                <a:cxn ang="0">
                  <a:pos x="84" y="88"/>
                </a:cxn>
                <a:cxn ang="0">
                  <a:pos x="82" y="88"/>
                </a:cxn>
                <a:cxn ang="0">
                  <a:pos x="82" y="88"/>
                </a:cxn>
                <a:cxn ang="0">
                  <a:pos x="82" y="88"/>
                </a:cxn>
                <a:cxn ang="0">
                  <a:pos x="82" y="88"/>
                </a:cxn>
                <a:cxn ang="0">
                  <a:pos x="84" y="88"/>
                </a:cxn>
                <a:cxn ang="0">
                  <a:pos x="84" y="88"/>
                </a:cxn>
                <a:cxn ang="0">
                  <a:pos x="76" y="82"/>
                </a:cxn>
                <a:cxn ang="0">
                  <a:pos x="76" y="82"/>
                </a:cxn>
                <a:cxn ang="0">
                  <a:pos x="72" y="78"/>
                </a:cxn>
                <a:cxn ang="0">
                  <a:pos x="68" y="72"/>
                </a:cxn>
                <a:cxn ang="0">
                  <a:pos x="64" y="66"/>
                </a:cxn>
                <a:cxn ang="0">
                  <a:pos x="64" y="64"/>
                </a:cxn>
                <a:cxn ang="0">
                  <a:pos x="64" y="64"/>
                </a:cxn>
                <a:cxn ang="0">
                  <a:pos x="64" y="56"/>
                </a:cxn>
                <a:cxn ang="0">
                  <a:pos x="62" y="52"/>
                </a:cxn>
                <a:cxn ang="0">
                  <a:pos x="54" y="44"/>
                </a:cxn>
                <a:cxn ang="0">
                  <a:pos x="54" y="44"/>
                </a:cxn>
                <a:cxn ang="0">
                  <a:pos x="38" y="30"/>
                </a:cxn>
                <a:cxn ang="0">
                  <a:pos x="32" y="24"/>
                </a:cxn>
                <a:cxn ang="0">
                  <a:pos x="26" y="16"/>
                </a:cxn>
                <a:cxn ang="0">
                  <a:pos x="26" y="16"/>
                </a:cxn>
                <a:cxn ang="0">
                  <a:pos x="20" y="10"/>
                </a:cxn>
                <a:cxn ang="0">
                  <a:pos x="14" y="4"/>
                </a:cxn>
                <a:cxn ang="0">
                  <a:pos x="8" y="2"/>
                </a:cxn>
                <a:cxn ang="0">
                  <a:pos x="0" y="0"/>
                </a:cxn>
                <a:cxn ang="0">
                  <a:pos x="0" y="0"/>
                </a:cxn>
                <a:cxn ang="0">
                  <a:pos x="0" y="4"/>
                </a:cxn>
                <a:cxn ang="0">
                  <a:pos x="2" y="8"/>
                </a:cxn>
                <a:cxn ang="0">
                  <a:pos x="6" y="14"/>
                </a:cxn>
                <a:cxn ang="0">
                  <a:pos x="6" y="14"/>
                </a:cxn>
                <a:cxn ang="0">
                  <a:pos x="18" y="26"/>
                </a:cxn>
                <a:cxn ang="0">
                  <a:pos x="26" y="42"/>
                </a:cxn>
                <a:cxn ang="0">
                  <a:pos x="34" y="56"/>
                </a:cxn>
                <a:cxn ang="0">
                  <a:pos x="40" y="72"/>
                </a:cxn>
                <a:cxn ang="0">
                  <a:pos x="40" y="72"/>
                </a:cxn>
                <a:cxn ang="0">
                  <a:pos x="46" y="84"/>
                </a:cxn>
                <a:cxn ang="0">
                  <a:pos x="54" y="94"/>
                </a:cxn>
                <a:cxn ang="0">
                  <a:pos x="70" y="114"/>
                </a:cxn>
                <a:cxn ang="0">
                  <a:pos x="70" y="114"/>
                </a:cxn>
                <a:cxn ang="0">
                  <a:pos x="72" y="116"/>
                </a:cxn>
                <a:cxn ang="0">
                  <a:pos x="74" y="116"/>
                </a:cxn>
                <a:cxn ang="0">
                  <a:pos x="78" y="114"/>
                </a:cxn>
                <a:cxn ang="0">
                  <a:pos x="78" y="114"/>
                </a:cxn>
                <a:cxn ang="0">
                  <a:pos x="80" y="114"/>
                </a:cxn>
                <a:cxn ang="0">
                  <a:pos x="82" y="112"/>
                </a:cxn>
                <a:cxn ang="0">
                  <a:pos x="82" y="108"/>
                </a:cxn>
                <a:cxn ang="0">
                  <a:pos x="82" y="108"/>
                </a:cxn>
              </a:cxnLst>
              <a:rect l="0" t="0" r="r" b="b"/>
              <a:pathLst>
                <a:path w="84" h="116">
                  <a:moveTo>
                    <a:pt x="82" y="108"/>
                  </a:moveTo>
                  <a:lnTo>
                    <a:pt x="82" y="108"/>
                  </a:lnTo>
                  <a:lnTo>
                    <a:pt x="82" y="98"/>
                  </a:lnTo>
                  <a:lnTo>
                    <a:pt x="84" y="88"/>
                  </a:lnTo>
                  <a:lnTo>
                    <a:pt x="84" y="88"/>
                  </a:lnTo>
                  <a:lnTo>
                    <a:pt x="84" y="88"/>
                  </a:lnTo>
                  <a:lnTo>
                    <a:pt x="84" y="88"/>
                  </a:lnTo>
                  <a:lnTo>
                    <a:pt x="84" y="88"/>
                  </a:lnTo>
                  <a:lnTo>
                    <a:pt x="84" y="88"/>
                  </a:lnTo>
                  <a:lnTo>
                    <a:pt x="82" y="88"/>
                  </a:lnTo>
                  <a:lnTo>
                    <a:pt x="82" y="88"/>
                  </a:lnTo>
                  <a:lnTo>
                    <a:pt x="84" y="88"/>
                  </a:lnTo>
                  <a:lnTo>
                    <a:pt x="84" y="88"/>
                  </a:lnTo>
                  <a:lnTo>
                    <a:pt x="82" y="88"/>
                  </a:lnTo>
                  <a:lnTo>
                    <a:pt x="82" y="88"/>
                  </a:lnTo>
                  <a:lnTo>
                    <a:pt x="82" y="88"/>
                  </a:lnTo>
                  <a:lnTo>
                    <a:pt x="82" y="88"/>
                  </a:lnTo>
                  <a:lnTo>
                    <a:pt x="84" y="88"/>
                  </a:lnTo>
                  <a:lnTo>
                    <a:pt x="84" y="88"/>
                  </a:lnTo>
                  <a:lnTo>
                    <a:pt x="76" y="82"/>
                  </a:lnTo>
                  <a:lnTo>
                    <a:pt x="76" y="82"/>
                  </a:lnTo>
                  <a:lnTo>
                    <a:pt x="72" y="78"/>
                  </a:lnTo>
                  <a:lnTo>
                    <a:pt x="68" y="72"/>
                  </a:lnTo>
                  <a:lnTo>
                    <a:pt x="64" y="66"/>
                  </a:lnTo>
                  <a:lnTo>
                    <a:pt x="64" y="64"/>
                  </a:lnTo>
                  <a:lnTo>
                    <a:pt x="64" y="64"/>
                  </a:lnTo>
                  <a:lnTo>
                    <a:pt x="64" y="56"/>
                  </a:lnTo>
                  <a:lnTo>
                    <a:pt x="62" y="52"/>
                  </a:lnTo>
                  <a:lnTo>
                    <a:pt x="54" y="44"/>
                  </a:lnTo>
                  <a:lnTo>
                    <a:pt x="54" y="44"/>
                  </a:lnTo>
                  <a:lnTo>
                    <a:pt x="38" y="30"/>
                  </a:lnTo>
                  <a:lnTo>
                    <a:pt x="32" y="24"/>
                  </a:lnTo>
                  <a:lnTo>
                    <a:pt x="26" y="16"/>
                  </a:lnTo>
                  <a:lnTo>
                    <a:pt x="26" y="16"/>
                  </a:lnTo>
                  <a:lnTo>
                    <a:pt x="20" y="10"/>
                  </a:lnTo>
                  <a:lnTo>
                    <a:pt x="14" y="4"/>
                  </a:lnTo>
                  <a:lnTo>
                    <a:pt x="8" y="2"/>
                  </a:lnTo>
                  <a:lnTo>
                    <a:pt x="0" y="0"/>
                  </a:lnTo>
                  <a:lnTo>
                    <a:pt x="0" y="0"/>
                  </a:lnTo>
                  <a:lnTo>
                    <a:pt x="0" y="4"/>
                  </a:lnTo>
                  <a:lnTo>
                    <a:pt x="2" y="8"/>
                  </a:lnTo>
                  <a:lnTo>
                    <a:pt x="6" y="14"/>
                  </a:lnTo>
                  <a:lnTo>
                    <a:pt x="6" y="14"/>
                  </a:lnTo>
                  <a:lnTo>
                    <a:pt x="18" y="26"/>
                  </a:lnTo>
                  <a:lnTo>
                    <a:pt x="26" y="42"/>
                  </a:lnTo>
                  <a:lnTo>
                    <a:pt x="34" y="56"/>
                  </a:lnTo>
                  <a:lnTo>
                    <a:pt x="40" y="72"/>
                  </a:lnTo>
                  <a:lnTo>
                    <a:pt x="40" y="72"/>
                  </a:lnTo>
                  <a:lnTo>
                    <a:pt x="46" y="84"/>
                  </a:lnTo>
                  <a:lnTo>
                    <a:pt x="54" y="94"/>
                  </a:lnTo>
                  <a:lnTo>
                    <a:pt x="70" y="114"/>
                  </a:lnTo>
                  <a:lnTo>
                    <a:pt x="70" y="114"/>
                  </a:lnTo>
                  <a:lnTo>
                    <a:pt x="72" y="116"/>
                  </a:lnTo>
                  <a:lnTo>
                    <a:pt x="74" y="116"/>
                  </a:lnTo>
                  <a:lnTo>
                    <a:pt x="78" y="114"/>
                  </a:lnTo>
                  <a:lnTo>
                    <a:pt x="78" y="114"/>
                  </a:lnTo>
                  <a:lnTo>
                    <a:pt x="80" y="114"/>
                  </a:lnTo>
                  <a:lnTo>
                    <a:pt x="82" y="112"/>
                  </a:lnTo>
                  <a:lnTo>
                    <a:pt x="82" y="108"/>
                  </a:lnTo>
                  <a:lnTo>
                    <a:pt x="82" y="10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5" name="Freeform 78"/>
            <p:cNvSpPr/>
            <p:nvPr/>
          </p:nvSpPr>
          <p:spPr bwMode="auto">
            <a:xfrm>
              <a:off x="8086725" y="882650"/>
              <a:ext cx="139700" cy="123825"/>
            </a:xfrm>
            <a:custGeom>
              <a:avLst/>
              <a:gdLst/>
              <a:ahLst/>
              <a:cxnLst>
                <a:cxn ang="0">
                  <a:pos x="38" y="58"/>
                </a:cxn>
                <a:cxn ang="0">
                  <a:pos x="36" y="58"/>
                </a:cxn>
                <a:cxn ang="0">
                  <a:pos x="16" y="60"/>
                </a:cxn>
                <a:cxn ang="0">
                  <a:pos x="0" y="74"/>
                </a:cxn>
                <a:cxn ang="0">
                  <a:pos x="8" y="72"/>
                </a:cxn>
                <a:cxn ang="0">
                  <a:pos x="26" y="68"/>
                </a:cxn>
                <a:cxn ang="0">
                  <a:pos x="32" y="64"/>
                </a:cxn>
                <a:cxn ang="0">
                  <a:pos x="36" y="72"/>
                </a:cxn>
                <a:cxn ang="0">
                  <a:pos x="36" y="76"/>
                </a:cxn>
                <a:cxn ang="0">
                  <a:pos x="38" y="78"/>
                </a:cxn>
                <a:cxn ang="0">
                  <a:pos x="42" y="76"/>
                </a:cxn>
                <a:cxn ang="0">
                  <a:pos x="42" y="72"/>
                </a:cxn>
                <a:cxn ang="0">
                  <a:pos x="46" y="68"/>
                </a:cxn>
                <a:cxn ang="0">
                  <a:pos x="46" y="64"/>
                </a:cxn>
                <a:cxn ang="0">
                  <a:pos x="54" y="66"/>
                </a:cxn>
                <a:cxn ang="0">
                  <a:pos x="66" y="60"/>
                </a:cxn>
                <a:cxn ang="0">
                  <a:pos x="70" y="58"/>
                </a:cxn>
                <a:cxn ang="0">
                  <a:pos x="78" y="54"/>
                </a:cxn>
                <a:cxn ang="0">
                  <a:pos x="78" y="46"/>
                </a:cxn>
                <a:cxn ang="0">
                  <a:pos x="82" y="28"/>
                </a:cxn>
                <a:cxn ang="0">
                  <a:pos x="86" y="20"/>
                </a:cxn>
                <a:cxn ang="0">
                  <a:pos x="88" y="14"/>
                </a:cxn>
                <a:cxn ang="0">
                  <a:pos x="84" y="8"/>
                </a:cxn>
                <a:cxn ang="0">
                  <a:pos x="80" y="2"/>
                </a:cxn>
                <a:cxn ang="0">
                  <a:pos x="78" y="0"/>
                </a:cxn>
                <a:cxn ang="0">
                  <a:pos x="74" y="4"/>
                </a:cxn>
                <a:cxn ang="0">
                  <a:pos x="72" y="10"/>
                </a:cxn>
                <a:cxn ang="0">
                  <a:pos x="70" y="26"/>
                </a:cxn>
                <a:cxn ang="0">
                  <a:pos x="68" y="32"/>
                </a:cxn>
                <a:cxn ang="0">
                  <a:pos x="54" y="42"/>
                </a:cxn>
                <a:cxn ang="0">
                  <a:pos x="42" y="52"/>
                </a:cxn>
                <a:cxn ang="0">
                  <a:pos x="38" y="58"/>
                </a:cxn>
              </a:cxnLst>
              <a:rect l="0" t="0" r="r" b="b"/>
              <a:pathLst>
                <a:path w="88" h="78">
                  <a:moveTo>
                    <a:pt x="38" y="58"/>
                  </a:moveTo>
                  <a:lnTo>
                    <a:pt x="38" y="58"/>
                  </a:lnTo>
                  <a:lnTo>
                    <a:pt x="36" y="58"/>
                  </a:lnTo>
                  <a:lnTo>
                    <a:pt x="36" y="58"/>
                  </a:lnTo>
                  <a:lnTo>
                    <a:pt x="26" y="58"/>
                  </a:lnTo>
                  <a:lnTo>
                    <a:pt x="16" y="60"/>
                  </a:lnTo>
                  <a:lnTo>
                    <a:pt x="8" y="66"/>
                  </a:lnTo>
                  <a:lnTo>
                    <a:pt x="0" y="74"/>
                  </a:lnTo>
                  <a:lnTo>
                    <a:pt x="0" y="74"/>
                  </a:lnTo>
                  <a:lnTo>
                    <a:pt x="8" y="72"/>
                  </a:lnTo>
                  <a:lnTo>
                    <a:pt x="14" y="72"/>
                  </a:lnTo>
                  <a:lnTo>
                    <a:pt x="26" y="68"/>
                  </a:lnTo>
                  <a:lnTo>
                    <a:pt x="26" y="68"/>
                  </a:lnTo>
                  <a:lnTo>
                    <a:pt x="32" y="64"/>
                  </a:lnTo>
                  <a:lnTo>
                    <a:pt x="34" y="66"/>
                  </a:lnTo>
                  <a:lnTo>
                    <a:pt x="36" y="72"/>
                  </a:lnTo>
                  <a:lnTo>
                    <a:pt x="36" y="72"/>
                  </a:lnTo>
                  <a:lnTo>
                    <a:pt x="36" y="76"/>
                  </a:lnTo>
                  <a:lnTo>
                    <a:pt x="38" y="78"/>
                  </a:lnTo>
                  <a:lnTo>
                    <a:pt x="38" y="78"/>
                  </a:lnTo>
                  <a:lnTo>
                    <a:pt x="40" y="78"/>
                  </a:lnTo>
                  <a:lnTo>
                    <a:pt x="42" y="76"/>
                  </a:lnTo>
                  <a:lnTo>
                    <a:pt x="42" y="72"/>
                  </a:lnTo>
                  <a:lnTo>
                    <a:pt x="42" y="72"/>
                  </a:lnTo>
                  <a:lnTo>
                    <a:pt x="46" y="70"/>
                  </a:lnTo>
                  <a:lnTo>
                    <a:pt x="46" y="68"/>
                  </a:lnTo>
                  <a:lnTo>
                    <a:pt x="46" y="64"/>
                  </a:lnTo>
                  <a:lnTo>
                    <a:pt x="46" y="64"/>
                  </a:lnTo>
                  <a:lnTo>
                    <a:pt x="50" y="66"/>
                  </a:lnTo>
                  <a:lnTo>
                    <a:pt x="54" y="66"/>
                  </a:lnTo>
                  <a:lnTo>
                    <a:pt x="60" y="64"/>
                  </a:lnTo>
                  <a:lnTo>
                    <a:pt x="66" y="60"/>
                  </a:lnTo>
                  <a:lnTo>
                    <a:pt x="70" y="58"/>
                  </a:lnTo>
                  <a:lnTo>
                    <a:pt x="70" y="58"/>
                  </a:lnTo>
                  <a:lnTo>
                    <a:pt x="76" y="58"/>
                  </a:lnTo>
                  <a:lnTo>
                    <a:pt x="78" y="54"/>
                  </a:lnTo>
                  <a:lnTo>
                    <a:pt x="78" y="54"/>
                  </a:lnTo>
                  <a:lnTo>
                    <a:pt x="78" y="46"/>
                  </a:lnTo>
                  <a:lnTo>
                    <a:pt x="80" y="36"/>
                  </a:lnTo>
                  <a:lnTo>
                    <a:pt x="82" y="28"/>
                  </a:lnTo>
                  <a:lnTo>
                    <a:pt x="86" y="20"/>
                  </a:lnTo>
                  <a:lnTo>
                    <a:pt x="86" y="20"/>
                  </a:lnTo>
                  <a:lnTo>
                    <a:pt x="88" y="16"/>
                  </a:lnTo>
                  <a:lnTo>
                    <a:pt x="88" y="14"/>
                  </a:lnTo>
                  <a:lnTo>
                    <a:pt x="84" y="8"/>
                  </a:lnTo>
                  <a:lnTo>
                    <a:pt x="84" y="8"/>
                  </a:lnTo>
                  <a:lnTo>
                    <a:pt x="82" y="2"/>
                  </a:lnTo>
                  <a:lnTo>
                    <a:pt x="80" y="2"/>
                  </a:lnTo>
                  <a:lnTo>
                    <a:pt x="78" y="0"/>
                  </a:lnTo>
                  <a:lnTo>
                    <a:pt x="78" y="0"/>
                  </a:lnTo>
                  <a:lnTo>
                    <a:pt x="74" y="2"/>
                  </a:lnTo>
                  <a:lnTo>
                    <a:pt x="74" y="4"/>
                  </a:lnTo>
                  <a:lnTo>
                    <a:pt x="72" y="10"/>
                  </a:lnTo>
                  <a:lnTo>
                    <a:pt x="72" y="10"/>
                  </a:lnTo>
                  <a:lnTo>
                    <a:pt x="72" y="18"/>
                  </a:lnTo>
                  <a:lnTo>
                    <a:pt x="70" y="26"/>
                  </a:lnTo>
                  <a:lnTo>
                    <a:pt x="70" y="26"/>
                  </a:lnTo>
                  <a:lnTo>
                    <a:pt x="68" y="32"/>
                  </a:lnTo>
                  <a:lnTo>
                    <a:pt x="64" y="36"/>
                  </a:lnTo>
                  <a:lnTo>
                    <a:pt x="54" y="42"/>
                  </a:lnTo>
                  <a:lnTo>
                    <a:pt x="46" y="48"/>
                  </a:lnTo>
                  <a:lnTo>
                    <a:pt x="42" y="52"/>
                  </a:lnTo>
                  <a:lnTo>
                    <a:pt x="38" y="58"/>
                  </a:lnTo>
                  <a:lnTo>
                    <a:pt x="38" y="5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6" name="Freeform 79"/>
            <p:cNvSpPr/>
            <p:nvPr/>
          </p:nvSpPr>
          <p:spPr bwMode="auto">
            <a:xfrm>
              <a:off x="4911725" y="330200"/>
              <a:ext cx="301625" cy="98425"/>
            </a:xfrm>
            <a:custGeom>
              <a:avLst/>
              <a:gdLst/>
              <a:ahLst/>
              <a:cxnLst>
                <a:cxn ang="0">
                  <a:pos x="40" y="28"/>
                </a:cxn>
                <a:cxn ang="0">
                  <a:pos x="54" y="18"/>
                </a:cxn>
                <a:cxn ang="0">
                  <a:pos x="62" y="16"/>
                </a:cxn>
                <a:cxn ang="0">
                  <a:pos x="62" y="18"/>
                </a:cxn>
                <a:cxn ang="0">
                  <a:pos x="56" y="24"/>
                </a:cxn>
                <a:cxn ang="0">
                  <a:pos x="52" y="26"/>
                </a:cxn>
                <a:cxn ang="0">
                  <a:pos x="78" y="32"/>
                </a:cxn>
                <a:cxn ang="0">
                  <a:pos x="58" y="36"/>
                </a:cxn>
                <a:cxn ang="0">
                  <a:pos x="70" y="40"/>
                </a:cxn>
                <a:cxn ang="0">
                  <a:pos x="88" y="40"/>
                </a:cxn>
                <a:cxn ang="0">
                  <a:pos x="106" y="44"/>
                </a:cxn>
                <a:cxn ang="0">
                  <a:pos x="66" y="48"/>
                </a:cxn>
                <a:cxn ang="0">
                  <a:pos x="72" y="52"/>
                </a:cxn>
                <a:cxn ang="0">
                  <a:pos x="88" y="54"/>
                </a:cxn>
                <a:cxn ang="0">
                  <a:pos x="96" y="60"/>
                </a:cxn>
                <a:cxn ang="0">
                  <a:pos x="114" y="62"/>
                </a:cxn>
                <a:cxn ang="0">
                  <a:pos x="176" y="58"/>
                </a:cxn>
                <a:cxn ang="0">
                  <a:pos x="182" y="58"/>
                </a:cxn>
                <a:cxn ang="0">
                  <a:pos x="182" y="54"/>
                </a:cxn>
                <a:cxn ang="0">
                  <a:pos x="176" y="52"/>
                </a:cxn>
                <a:cxn ang="0">
                  <a:pos x="182" y="48"/>
                </a:cxn>
                <a:cxn ang="0">
                  <a:pos x="190" y="46"/>
                </a:cxn>
                <a:cxn ang="0">
                  <a:pos x="162" y="28"/>
                </a:cxn>
                <a:cxn ang="0">
                  <a:pos x="162" y="14"/>
                </a:cxn>
                <a:cxn ang="0">
                  <a:pos x="162" y="10"/>
                </a:cxn>
                <a:cxn ang="0">
                  <a:pos x="152" y="8"/>
                </a:cxn>
                <a:cxn ang="0">
                  <a:pos x="148" y="10"/>
                </a:cxn>
                <a:cxn ang="0">
                  <a:pos x="152" y="14"/>
                </a:cxn>
                <a:cxn ang="0">
                  <a:pos x="140" y="14"/>
                </a:cxn>
                <a:cxn ang="0">
                  <a:pos x="138" y="18"/>
                </a:cxn>
                <a:cxn ang="0">
                  <a:pos x="142" y="26"/>
                </a:cxn>
                <a:cxn ang="0">
                  <a:pos x="136" y="30"/>
                </a:cxn>
                <a:cxn ang="0">
                  <a:pos x="132" y="22"/>
                </a:cxn>
                <a:cxn ang="0">
                  <a:pos x="120" y="18"/>
                </a:cxn>
                <a:cxn ang="0">
                  <a:pos x="114" y="22"/>
                </a:cxn>
                <a:cxn ang="0">
                  <a:pos x="102" y="16"/>
                </a:cxn>
                <a:cxn ang="0">
                  <a:pos x="94" y="18"/>
                </a:cxn>
                <a:cxn ang="0">
                  <a:pos x="88" y="14"/>
                </a:cxn>
                <a:cxn ang="0">
                  <a:pos x="78" y="14"/>
                </a:cxn>
                <a:cxn ang="0">
                  <a:pos x="74" y="14"/>
                </a:cxn>
                <a:cxn ang="0">
                  <a:pos x="78" y="12"/>
                </a:cxn>
                <a:cxn ang="0">
                  <a:pos x="78" y="10"/>
                </a:cxn>
                <a:cxn ang="0">
                  <a:pos x="60" y="4"/>
                </a:cxn>
                <a:cxn ang="0">
                  <a:pos x="40" y="2"/>
                </a:cxn>
                <a:cxn ang="0">
                  <a:pos x="26" y="0"/>
                </a:cxn>
                <a:cxn ang="0">
                  <a:pos x="10" y="2"/>
                </a:cxn>
                <a:cxn ang="0">
                  <a:pos x="10" y="8"/>
                </a:cxn>
                <a:cxn ang="0">
                  <a:pos x="4" y="20"/>
                </a:cxn>
                <a:cxn ang="0">
                  <a:pos x="16" y="32"/>
                </a:cxn>
                <a:cxn ang="0">
                  <a:pos x="34" y="32"/>
                </a:cxn>
              </a:cxnLst>
              <a:rect l="0" t="0" r="r" b="b"/>
              <a:pathLst>
                <a:path w="190" h="62">
                  <a:moveTo>
                    <a:pt x="34" y="32"/>
                  </a:moveTo>
                  <a:lnTo>
                    <a:pt x="34" y="32"/>
                  </a:lnTo>
                  <a:lnTo>
                    <a:pt x="40" y="28"/>
                  </a:lnTo>
                  <a:lnTo>
                    <a:pt x="44" y="24"/>
                  </a:lnTo>
                  <a:lnTo>
                    <a:pt x="48" y="20"/>
                  </a:lnTo>
                  <a:lnTo>
                    <a:pt x="54" y="18"/>
                  </a:lnTo>
                  <a:lnTo>
                    <a:pt x="54" y="18"/>
                  </a:lnTo>
                  <a:lnTo>
                    <a:pt x="58" y="16"/>
                  </a:lnTo>
                  <a:lnTo>
                    <a:pt x="62" y="16"/>
                  </a:lnTo>
                  <a:lnTo>
                    <a:pt x="62" y="16"/>
                  </a:lnTo>
                  <a:lnTo>
                    <a:pt x="62" y="18"/>
                  </a:lnTo>
                  <a:lnTo>
                    <a:pt x="62" y="18"/>
                  </a:lnTo>
                  <a:lnTo>
                    <a:pt x="60" y="20"/>
                  </a:lnTo>
                  <a:lnTo>
                    <a:pt x="58" y="20"/>
                  </a:lnTo>
                  <a:lnTo>
                    <a:pt x="56" y="24"/>
                  </a:lnTo>
                  <a:lnTo>
                    <a:pt x="56" y="24"/>
                  </a:lnTo>
                  <a:lnTo>
                    <a:pt x="52" y="26"/>
                  </a:lnTo>
                  <a:lnTo>
                    <a:pt x="52" y="26"/>
                  </a:lnTo>
                  <a:lnTo>
                    <a:pt x="58" y="30"/>
                  </a:lnTo>
                  <a:lnTo>
                    <a:pt x="64" y="32"/>
                  </a:lnTo>
                  <a:lnTo>
                    <a:pt x="78" y="32"/>
                  </a:lnTo>
                  <a:lnTo>
                    <a:pt x="78" y="32"/>
                  </a:lnTo>
                  <a:lnTo>
                    <a:pt x="58" y="36"/>
                  </a:lnTo>
                  <a:lnTo>
                    <a:pt x="58" y="36"/>
                  </a:lnTo>
                  <a:lnTo>
                    <a:pt x="60" y="38"/>
                  </a:lnTo>
                  <a:lnTo>
                    <a:pt x="64" y="40"/>
                  </a:lnTo>
                  <a:lnTo>
                    <a:pt x="70" y="40"/>
                  </a:lnTo>
                  <a:lnTo>
                    <a:pt x="70" y="40"/>
                  </a:lnTo>
                  <a:lnTo>
                    <a:pt x="78" y="40"/>
                  </a:lnTo>
                  <a:lnTo>
                    <a:pt x="88" y="40"/>
                  </a:lnTo>
                  <a:lnTo>
                    <a:pt x="96" y="40"/>
                  </a:lnTo>
                  <a:lnTo>
                    <a:pt x="106" y="44"/>
                  </a:lnTo>
                  <a:lnTo>
                    <a:pt x="106" y="44"/>
                  </a:lnTo>
                  <a:lnTo>
                    <a:pt x="86" y="44"/>
                  </a:lnTo>
                  <a:lnTo>
                    <a:pt x="76" y="44"/>
                  </a:lnTo>
                  <a:lnTo>
                    <a:pt x="66" y="48"/>
                  </a:lnTo>
                  <a:lnTo>
                    <a:pt x="66" y="48"/>
                  </a:lnTo>
                  <a:lnTo>
                    <a:pt x="68" y="50"/>
                  </a:lnTo>
                  <a:lnTo>
                    <a:pt x="72" y="52"/>
                  </a:lnTo>
                  <a:lnTo>
                    <a:pt x="82" y="54"/>
                  </a:lnTo>
                  <a:lnTo>
                    <a:pt x="82" y="54"/>
                  </a:lnTo>
                  <a:lnTo>
                    <a:pt x="88" y="54"/>
                  </a:lnTo>
                  <a:lnTo>
                    <a:pt x="90" y="56"/>
                  </a:lnTo>
                  <a:lnTo>
                    <a:pt x="90" y="56"/>
                  </a:lnTo>
                  <a:lnTo>
                    <a:pt x="96" y="60"/>
                  </a:lnTo>
                  <a:lnTo>
                    <a:pt x="102" y="62"/>
                  </a:lnTo>
                  <a:lnTo>
                    <a:pt x="114" y="62"/>
                  </a:lnTo>
                  <a:lnTo>
                    <a:pt x="114" y="62"/>
                  </a:lnTo>
                  <a:lnTo>
                    <a:pt x="144" y="56"/>
                  </a:lnTo>
                  <a:lnTo>
                    <a:pt x="160" y="56"/>
                  </a:lnTo>
                  <a:lnTo>
                    <a:pt x="176" y="58"/>
                  </a:lnTo>
                  <a:lnTo>
                    <a:pt x="176" y="58"/>
                  </a:lnTo>
                  <a:lnTo>
                    <a:pt x="180" y="58"/>
                  </a:lnTo>
                  <a:lnTo>
                    <a:pt x="182" y="58"/>
                  </a:lnTo>
                  <a:lnTo>
                    <a:pt x="182" y="56"/>
                  </a:lnTo>
                  <a:lnTo>
                    <a:pt x="182" y="56"/>
                  </a:lnTo>
                  <a:lnTo>
                    <a:pt x="182" y="54"/>
                  </a:lnTo>
                  <a:lnTo>
                    <a:pt x="180" y="54"/>
                  </a:lnTo>
                  <a:lnTo>
                    <a:pt x="178" y="54"/>
                  </a:lnTo>
                  <a:lnTo>
                    <a:pt x="176" y="52"/>
                  </a:lnTo>
                  <a:lnTo>
                    <a:pt x="176" y="52"/>
                  </a:lnTo>
                  <a:lnTo>
                    <a:pt x="178" y="50"/>
                  </a:lnTo>
                  <a:lnTo>
                    <a:pt x="182" y="48"/>
                  </a:lnTo>
                  <a:lnTo>
                    <a:pt x="186" y="48"/>
                  </a:lnTo>
                  <a:lnTo>
                    <a:pt x="190" y="46"/>
                  </a:lnTo>
                  <a:lnTo>
                    <a:pt x="190" y="46"/>
                  </a:lnTo>
                  <a:lnTo>
                    <a:pt x="178" y="44"/>
                  </a:lnTo>
                  <a:lnTo>
                    <a:pt x="168" y="38"/>
                  </a:lnTo>
                  <a:lnTo>
                    <a:pt x="162" y="28"/>
                  </a:lnTo>
                  <a:lnTo>
                    <a:pt x="158" y="16"/>
                  </a:lnTo>
                  <a:lnTo>
                    <a:pt x="158" y="16"/>
                  </a:lnTo>
                  <a:lnTo>
                    <a:pt x="162" y="14"/>
                  </a:lnTo>
                  <a:lnTo>
                    <a:pt x="164" y="12"/>
                  </a:lnTo>
                  <a:lnTo>
                    <a:pt x="162" y="10"/>
                  </a:lnTo>
                  <a:lnTo>
                    <a:pt x="162" y="10"/>
                  </a:lnTo>
                  <a:lnTo>
                    <a:pt x="160" y="8"/>
                  </a:lnTo>
                  <a:lnTo>
                    <a:pt x="158" y="8"/>
                  </a:lnTo>
                  <a:lnTo>
                    <a:pt x="152" y="8"/>
                  </a:lnTo>
                  <a:lnTo>
                    <a:pt x="152" y="8"/>
                  </a:lnTo>
                  <a:lnTo>
                    <a:pt x="148" y="8"/>
                  </a:lnTo>
                  <a:lnTo>
                    <a:pt x="148" y="10"/>
                  </a:lnTo>
                  <a:lnTo>
                    <a:pt x="148" y="12"/>
                  </a:lnTo>
                  <a:lnTo>
                    <a:pt x="148" y="12"/>
                  </a:lnTo>
                  <a:lnTo>
                    <a:pt x="152" y="14"/>
                  </a:lnTo>
                  <a:lnTo>
                    <a:pt x="152" y="14"/>
                  </a:lnTo>
                  <a:lnTo>
                    <a:pt x="144" y="14"/>
                  </a:lnTo>
                  <a:lnTo>
                    <a:pt x="140" y="14"/>
                  </a:lnTo>
                  <a:lnTo>
                    <a:pt x="136" y="14"/>
                  </a:lnTo>
                  <a:lnTo>
                    <a:pt x="136" y="14"/>
                  </a:lnTo>
                  <a:lnTo>
                    <a:pt x="138" y="18"/>
                  </a:lnTo>
                  <a:lnTo>
                    <a:pt x="138" y="18"/>
                  </a:lnTo>
                  <a:lnTo>
                    <a:pt x="140" y="24"/>
                  </a:lnTo>
                  <a:lnTo>
                    <a:pt x="142" y="26"/>
                  </a:lnTo>
                  <a:lnTo>
                    <a:pt x="140" y="28"/>
                  </a:lnTo>
                  <a:lnTo>
                    <a:pt x="140" y="28"/>
                  </a:lnTo>
                  <a:lnTo>
                    <a:pt x="136" y="30"/>
                  </a:lnTo>
                  <a:lnTo>
                    <a:pt x="134" y="28"/>
                  </a:lnTo>
                  <a:lnTo>
                    <a:pt x="132" y="22"/>
                  </a:lnTo>
                  <a:lnTo>
                    <a:pt x="132" y="22"/>
                  </a:lnTo>
                  <a:lnTo>
                    <a:pt x="126" y="18"/>
                  </a:lnTo>
                  <a:lnTo>
                    <a:pt x="124" y="18"/>
                  </a:lnTo>
                  <a:lnTo>
                    <a:pt x="120" y="18"/>
                  </a:lnTo>
                  <a:lnTo>
                    <a:pt x="120" y="18"/>
                  </a:lnTo>
                  <a:lnTo>
                    <a:pt x="118" y="20"/>
                  </a:lnTo>
                  <a:lnTo>
                    <a:pt x="114" y="22"/>
                  </a:lnTo>
                  <a:lnTo>
                    <a:pt x="110" y="20"/>
                  </a:lnTo>
                  <a:lnTo>
                    <a:pt x="110" y="20"/>
                  </a:lnTo>
                  <a:lnTo>
                    <a:pt x="102" y="16"/>
                  </a:lnTo>
                  <a:lnTo>
                    <a:pt x="98" y="16"/>
                  </a:lnTo>
                  <a:lnTo>
                    <a:pt x="94" y="18"/>
                  </a:lnTo>
                  <a:lnTo>
                    <a:pt x="94" y="18"/>
                  </a:lnTo>
                  <a:lnTo>
                    <a:pt x="88" y="18"/>
                  </a:lnTo>
                  <a:lnTo>
                    <a:pt x="88" y="18"/>
                  </a:lnTo>
                  <a:lnTo>
                    <a:pt x="88" y="14"/>
                  </a:lnTo>
                  <a:lnTo>
                    <a:pt x="86" y="12"/>
                  </a:lnTo>
                  <a:lnTo>
                    <a:pt x="84" y="12"/>
                  </a:lnTo>
                  <a:lnTo>
                    <a:pt x="78" y="14"/>
                  </a:lnTo>
                  <a:lnTo>
                    <a:pt x="76" y="14"/>
                  </a:lnTo>
                  <a:lnTo>
                    <a:pt x="74" y="14"/>
                  </a:lnTo>
                  <a:lnTo>
                    <a:pt x="74" y="14"/>
                  </a:lnTo>
                  <a:lnTo>
                    <a:pt x="74" y="12"/>
                  </a:lnTo>
                  <a:lnTo>
                    <a:pt x="74" y="12"/>
                  </a:lnTo>
                  <a:lnTo>
                    <a:pt x="78" y="12"/>
                  </a:lnTo>
                  <a:lnTo>
                    <a:pt x="78" y="12"/>
                  </a:lnTo>
                  <a:lnTo>
                    <a:pt x="78" y="10"/>
                  </a:lnTo>
                  <a:lnTo>
                    <a:pt x="78" y="10"/>
                  </a:lnTo>
                  <a:lnTo>
                    <a:pt x="70" y="6"/>
                  </a:lnTo>
                  <a:lnTo>
                    <a:pt x="60" y="4"/>
                  </a:lnTo>
                  <a:lnTo>
                    <a:pt x="60" y="4"/>
                  </a:lnTo>
                  <a:lnTo>
                    <a:pt x="50" y="4"/>
                  </a:lnTo>
                  <a:lnTo>
                    <a:pt x="46" y="4"/>
                  </a:lnTo>
                  <a:lnTo>
                    <a:pt x="40" y="2"/>
                  </a:lnTo>
                  <a:lnTo>
                    <a:pt x="40" y="2"/>
                  </a:lnTo>
                  <a:lnTo>
                    <a:pt x="34" y="0"/>
                  </a:lnTo>
                  <a:lnTo>
                    <a:pt x="26" y="0"/>
                  </a:lnTo>
                  <a:lnTo>
                    <a:pt x="12" y="2"/>
                  </a:lnTo>
                  <a:lnTo>
                    <a:pt x="12" y="2"/>
                  </a:lnTo>
                  <a:lnTo>
                    <a:pt x="10" y="2"/>
                  </a:lnTo>
                  <a:lnTo>
                    <a:pt x="10" y="4"/>
                  </a:lnTo>
                  <a:lnTo>
                    <a:pt x="10" y="4"/>
                  </a:lnTo>
                  <a:lnTo>
                    <a:pt x="10" y="8"/>
                  </a:lnTo>
                  <a:lnTo>
                    <a:pt x="10" y="10"/>
                  </a:lnTo>
                  <a:lnTo>
                    <a:pt x="8" y="16"/>
                  </a:lnTo>
                  <a:lnTo>
                    <a:pt x="4" y="20"/>
                  </a:lnTo>
                  <a:lnTo>
                    <a:pt x="0" y="26"/>
                  </a:lnTo>
                  <a:lnTo>
                    <a:pt x="0" y="26"/>
                  </a:lnTo>
                  <a:lnTo>
                    <a:pt x="16" y="32"/>
                  </a:lnTo>
                  <a:lnTo>
                    <a:pt x="26" y="34"/>
                  </a:lnTo>
                  <a:lnTo>
                    <a:pt x="30" y="34"/>
                  </a:lnTo>
                  <a:lnTo>
                    <a:pt x="34" y="32"/>
                  </a:lnTo>
                  <a:lnTo>
                    <a:pt x="34" y="3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7" name="Freeform 80"/>
            <p:cNvSpPr/>
            <p:nvPr/>
          </p:nvSpPr>
          <p:spPr bwMode="auto">
            <a:xfrm>
              <a:off x="7004050" y="1758950"/>
              <a:ext cx="88900" cy="222250"/>
            </a:xfrm>
            <a:custGeom>
              <a:avLst/>
              <a:gdLst/>
              <a:ahLst/>
              <a:cxnLst>
                <a:cxn ang="0">
                  <a:pos x="56" y="34"/>
                </a:cxn>
                <a:cxn ang="0">
                  <a:pos x="56" y="34"/>
                </a:cxn>
                <a:cxn ang="0">
                  <a:pos x="54" y="26"/>
                </a:cxn>
                <a:cxn ang="0">
                  <a:pos x="52" y="18"/>
                </a:cxn>
                <a:cxn ang="0">
                  <a:pos x="50" y="10"/>
                </a:cxn>
                <a:cxn ang="0">
                  <a:pos x="46" y="4"/>
                </a:cxn>
                <a:cxn ang="0">
                  <a:pos x="42" y="0"/>
                </a:cxn>
                <a:cxn ang="0">
                  <a:pos x="42" y="0"/>
                </a:cxn>
                <a:cxn ang="0">
                  <a:pos x="44" y="8"/>
                </a:cxn>
                <a:cxn ang="0">
                  <a:pos x="42" y="14"/>
                </a:cxn>
                <a:cxn ang="0">
                  <a:pos x="38" y="18"/>
                </a:cxn>
                <a:cxn ang="0">
                  <a:pos x="36" y="24"/>
                </a:cxn>
                <a:cxn ang="0">
                  <a:pos x="36" y="24"/>
                </a:cxn>
                <a:cxn ang="0">
                  <a:pos x="34" y="30"/>
                </a:cxn>
                <a:cxn ang="0">
                  <a:pos x="30" y="34"/>
                </a:cxn>
                <a:cxn ang="0">
                  <a:pos x="22" y="40"/>
                </a:cxn>
                <a:cxn ang="0">
                  <a:pos x="22" y="40"/>
                </a:cxn>
                <a:cxn ang="0">
                  <a:pos x="12" y="46"/>
                </a:cxn>
                <a:cxn ang="0">
                  <a:pos x="8" y="52"/>
                </a:cxn>
                <a:cxn ang="0">
                  <a:pos x="6" y="60"/>
                </a:cxn>
                <a:cxn ang="0">
                  <a:pos x="8" y="70"/>
                </a:cxn>
                <a:cxn ang="0">
                  <a:pos x="8" y="70"/>
                </a:cxn>
                <a:cxn ang="0">
                  <a:pos x="8" y="80"/>
                </a:cxn>
                <a:cxn ang="0">
                  <a:pos x="6" y="92"/>
                </a:cxn>
                <a:cxn ang="0">
                  <a:pos x="6" y="92"/>
                </a:cxn>
                <a:cxn ang="0">
                  <a:pos x="2" y="96"/>
                </a:cxn>
                <a:cxn ang="0">
                  <a:pos x="2" y="102"/>
                </a:cxn>
                <a:cxn ang="0">
                  <a:pos x="0" y="112"/>
                </a:cxn>
                <a:cxn ang="0">
                  <a:pos x="6" y="132"/>
                </a:cxn>
                <a:cxn ang="0">
                  <a:pos x="6" y="132"/>
                </a:cxn>
                <a:cxn ang="0">
                  <a:pos x="8" y="136"/>
                </a:cxn>
                <a:cxn ang="0">
                  <a:pos x="12" y="138"/>
                </a:cxn>
                <a:cxn ang="0">
                  <a:pos x="12" y="138"/>
                </a:cxn>
                <a:cxn ang="0">
                  <a:pos x="14" y="140"/>
                </a:cxn>
                <a:cxn ang="0">
                  <a:pos x="16" y="140"/>
                </a:cxn>
                <a:cxn ang="0">
                  <a:pos x="18" y="138"/>
                </a:cxn>
                <a:cxn ang="0">
                  <a:pos x="18" y="138"/>
                </a:cxn>
                <a:cxn ang="0">
                  <a:pos x="24" y="136"/>
                </a:cxn>
                <a:cxn ang="0">
                  <a:pos x="28" y="134"/>
                </a:cxn>
                <a:cxn ang="0">
                  <a:pos x="30" y="130"/>
                </a:cxn>
                <a:cxn ang="0">
                  <a:pos x="32" y="124"/>
                </a:cxn>
                <a:cxn ang="0">
                  <a:pos x="32" y="124"/>
                </a:cxn>
                <a:cxn ang="0">
                  <a:pos x="36" y="102"/>
                </a:cxn>
                <a:cxn ang="0">
                  <a:pos x="36" y="102"/>
                </a:cxn>
                <a:cxn ang="0">
                  <a:pos x="36" y="102"/>
                </a:cxn>
                <a:cxn ang="0">
                  <a:pos x="36" y="102"/>
                </a:cxn>
                <a:cxn ang="0">
                  <a:pos x="46" y="68"/>
                </a:cxn>
                <a:cxn ang="0">
                  <a:pos x="46" y="68"/>
                </a:cxn>
                <a:cxn ang="0">
                  <a:pos x="48" y="60"/>
                </a:cxn>
                <a:cxn ang="0">
                  <a:pos x="46" y="52"/>
                </a:cxn>
                <a:cxn ang="0">
                  <a:pos x="46" y="52"/>
                </a:cxn>
                <a:cxn ang="0">
                  <a:pos x="46" y="50"/>
                </a:cxn>
                <a:cxn ang="0">
                  <a:pos x="46" y="50"/>
                </a:cxn>
                <a:cxn ang="0">
                  <a:pos x="50" y="48"/>
                </a:cxn>
                <a:cxn ang="0">
                  <a:pos x="50" y="46"/>
                </a:cxn>
                <a:cxn ang="0">
                  <a:pos x="50" y="46"/>
                </a:cxn>
                <a:cxn ang="0">
                  <a:pos x="48" y="42"/>
                </a:cxn>
                <a:cxn ang="0">
                  <a:pos x="48" y="38"/>
                </a:cxn>
                <a:cxn ang="0">
                  <a:pos x="52" y="36"/>
                </a:cxn>
                <a:cxn ang="0">
                  <a:pos x="56" y="34"/>
                </a:cxn>
                <a:cxn ang="0">
                  <a:pos x="56" y="34"/>
                </a:cxn>
              </a:cxnLst>
              <a:rect l="0" t="0" r="r" b="b"/>
              <a:pathLst>
                <a:path w="56" h="140">
                  <a:moveTo>
                    <a:pt x="56" y="34"/>
                  </a:moveTo>
                  <a:lnTo>
                    <a:pt x="56" y="34"/>
                  </a:lnTo>
                  <a:lnTo>
                    <a:pt x="54" y="26"/>
                  </a:lnTo>
                  <a:lnTo>
                    <a:pt x="52" y="18"/>
                  </a:lnTo>
                  <a:lnTo>
                    <a:pt x="50" y="10"/>
                  </a:lnTo>
                  <a:lnTo>
                    <a:pt x="46" y="4"/>
                  </a:lnTo>
                  <a:lnTo>
                    <a:pt x="42" y="0"/>
                  </a:lnTo>
                  <a:lnTo>
                    <a:pt x="42" y="0"/>
                  </a:lnTo>
                  <a:lnTo>
                    <a:pt x="44" y="8"/>
                  </a:lnTo>
                  <a:lnTo>
                    <a:pt x="42" y="14"/>
                  </a:lnTo>
                  <a:lnTo>
                    <a:pt x="38" y="18"/>
                  </a:lnTo>
                  <a:lnTo>
                    <a:pt x="36" y="24"/>
                  </a:lnTo>
                  <a:lnTo>
                    <a:pt x="36" y="24"/>
                  </a:lnTo>
                  <a:lnTo>
                    <a:pt x="34" y="30"/>
                  </a:lnTo>
                  <a:lnTo>
                    <a:pt x="30" y="34"/>
                  </a:lnTo>
                  <a:lnTo>
                    <a:pt x="22" y="40"/>
                  </a:lnTo>
                  <a:lnTo>
                    <a:pt x="22" y="40"/>
                  </a:lnTo>
                  <a:lnTo>
                    <a:pt x="12" y="46"/>
                  </a:lnTo>
                  <a:lnTo>
                    <a:pt x="8" y="52"/>
                  </a:lnTo>
                  <a:lnTo>
                    <a:pt x="6" y="60"/>
                  </a:lnTo>
                  <a:lnTo>
                    <a:pt x="8" y="70"/>
                  </a:lnTo>
                  <a:lnTo>
                    <a:pt x="8" y="70"/>
                  </a:lnTo>
                  <a:lnTo>
                    <a:pt x="8" y="80"/>
                  </a:lnTo>
                  <a:lnTo>
                    <a:pt x="6" y="92"/>
                  </a:lnTo>
                  <a:lnTo>
                    <a:pt x="6" y="92"/>
                  </a:lnTo>
                  <a:lnTo>
                    <a:pt x="2" y="96"/>
                  </a:lnTo>
                  <a:lnTo>
                    <a:pt x="2" y="102"/>
                  </a:lnTo>
                  <a:lnTo>
                    <a:pt x="0" y="112"/>
                  </a:lnTo>
                  <a:lnTo>
                    <a:pt x="6" y="132"/>
                  </a:lnTo>
                  <a:lnTo>
                    <a:pt x="6" y="132"/>
                  </a:lnTo>
                  <a:lnTo>
                    <a:pt x="8" y="136"/>
                  </a:lnTo>
                  <a:lnTo>
                    <a:pt x="12" y="138"/>
                  </a:lnTo>
                  <a:lnTo>
                    <a:pt x="12" y="138"/>
                  </a:lnTo>
                  <a:lnTo>
                    <a:pt x="14" y="140"/>
                  </a:lnTo>
                  <a:lnTo>
                    <a:pt x="16" y="140"/>
                  </a:lnTo>
                  <a:lnTo>
                    <a:pt x="18" y="138"/>
                  </a:lnTo>
                  <a:lnTo>
                    <a:pt x="18" y="138"/>
                  </a:lnTo>
                  <a:lnTo>
                    <a:pt x="24" y="136"/>
                  </a:lnTo>
                  <a:lnTo>
                    <a:pt x="28" y="134"/>
                  </a:lnTo>
                  <a:lnTo>
                    <a:pt x="30" y="130"/>
                  </a:lnTo>
                  <a:lnTo>
                    <a:pt x="32" y="124"/>
                  </a:lnTo>
                  <a:lnTo>
                    <a:pt x="32" y="124"/>
                  </a:lnTo>
                  <a:lnTo>
                    <a:pt x="36" y="102"/>
                  </a:lnTo>
                  <a:lnTo>
                    <a:pt x="36" y="102"/>
                  </a:lnTo>
                  <a:lnTo>
                    <a:pt x="36" y="102"/>
                  </a:lnTo>
                  <a:lnTo>
                    <a:pt x="36" y="102"/>
                  </a:lnTo>
                  <a:lnTo>
                    <a:pt x="46" y="68"/>
                  </a:lnTo>
                  <a:lnTo>
                    <a:pt x="46" y="68"/>
                  </a:lnTo>
                  <a:lnTo>
                    <a:pt x="48" y="60"/>
                  </a:lnTo>
                  <a:lnTo>
                    <a:pt x="46" y="52"/>
                  </a:lnTo>
                  <a:lnTo>
                    <a:pt x="46" y="52"/>
                  </a:lnTo>
                  <a:lnTo>
                    <a:pt x="46" y="50"/>
                  </a:lnTo>
                  <a:lnTo>
                    <a:pt x="46" y="50"/>
                  </a:lnTo>
                  <a:lnTo>
                    <a:pt x="50" y="48"/>
                  </a:lnTo>
                  <a:lnTo>
                    <a:pt x="50" y="46"/>
                  </a:lnTo>
                  <a:lnTo>
                    <a:pt x="50" y="46"/>
                  </a:lnTo>
                  <a:lnTo>
                    <a:pt x="48" y="42"/>
                  </a:lnTo>
                  <a:lnTo>
                    <a:pt x="48" y="38"/>
                  </a:lnTo>
                  <a:lnTo>
                    <a:pt x="52" y="36"/>
                  </a:lnTo>
                  <a:lnTo>
                    <a:pt x="56" y="34"/>
                  </a:lnTo>
                  <a:lnTo>
                    <a:pt x="56" y="3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8" name="Freeform 81"/>
            <p:cNvSpPr/>
            <p:nvPr/>
          </p:nvSpPr>
          <p:spPr bwMode="auto">
            <a:xfrm>
              <a:off x="6172200" y="466725"/>
              <a:ext cx="123825" cy="44450"/>
            </a:xfrm>
            <a:custGeom>
              <a:avLst/>
              <a:gdLst/>
              <a:ahLst/>
              <a:cxnLst>
                <a:cxn ang="0">
                  <a:pos x="76" y="14"/>
                </a:cxn>
                <a:cxn ang="0">
                  <a:pos x="76" y="14"/>
                </a:cxn>
                <a:cxn ang="0">
                  <a:pos x="78" y="10"/>
                </a:cxn>
                <a:cxn ang="0">
                  <a:pos x="74" y="6"/>
                </a:cxn>
                <a:cxn ang="0">
                  <a:pos x="74" y="6"/>
                </a:cxn>
                <a:cxn ang="0">
                  <a:pos x="64" y="0"/>
                </a:cxn>
                <a:cxn ang="0">
                  <a:pos x="58" y="0"/>
                </a:cxn>
                <a:cxn ang="0">
                  <a:pos x="52" y="2"/>
                </a:cxn>
                <a:cxn ang="0">
                  <a:pos x="52" y="2"/>
                </a:cxn>
                <a:cxn ang="0">
                  <a:pos x="44" y="4"/>
                </a:cxn>
                <a:cxn ang="0">
                  <a:pos x="36" y="4"/>
                </a:cxn>
                <a:cxn ang="0">
                  <a:pos x="28" y="6"/>
                </a:cxn>
                <a:cxn ang="0">
                  <a:pos x="20" y="10"/>
                </a:cxn>
                <a:cxn ang="0">
                  <a:pos x="20" y="10"/>
                </a:cxn>
                <a:cxn ang="0">
                  <a:pos x="16" y="2"/>
                </a:cxn>
                <a:cxn ang="0">
                  <a:pos x="12" y="0"/>
                </a:cxn>
                <a:cxn ang="0">
                  <a:pos x="6" y="2"/>
                </a:cxn>
                <a:cxn ang="0">
                  <a:pos x="0" y="6"/>
                </a:cxn>
                <a:cxn ang="0">
                  <a:pos x="0" y="6"/>
                </a:cxn>
                <a:cxn ang="0">
                  <a:pos x="4" y="8"/>
                </a:cxn>
                <a:cxn ang="0">
                  <a:pos x="8" y="8"/>
                </a:cxn>
                <a:cxn ang="0">
                  <a:pos x="10" y="8"/>
                </a:cxn>
                <a:cxn ang="0">
                  <a:pos x="14" y="10"/>
                </a:cxn>
                <a:cxn ang="0">
                  <a:pos x="14" y="10"/>
                </a:cxn>
                <a:cxn ang="0">
                  <a:pos x="12" y="12"/>
                </a:cxn>
                <a:cxn ang="0">
                  <a:pos x="12" y="12"/>
                </a:cxn>
                <a:cxn ang="0">
                  <a:pos x="6" y="12"/>
                </a:cxn>
                <a:cxn ang="0">
                  <a:pos x="6" y="12"/>
                </a:cxn>
                <a:cxn ang="0">
                  <a:pos x="8" y="16"/>
                </a:cxn>
                <a:cxn ang="0">
                  <a:pos x="12" y="16"/>
                </a:cxn>
                <a:cxn ang="0">
                  <a:pos x="12" y="16"/>
                </a:cxn>
                <a:cxn ang="0">
                  <a:pos x="14" y="18"/>
                </a:cxn>
                <a:cxn ang="0">
                  <a:pos x="14" y="20"/>
                </a:cxn>
                <a:cxn ang="0">
                  <a:pos x="14" y="22"/>
                </a:cxn>
                <a:cxn ang="0">
                  <a:pos x="16" y="24"/>
                </a:cxn>
                <a:cxn ang="0">
                  <a:pos x="16" y="24"/>
                </a:cxn>
                <a:cxn ang="0">
                  <a:pos x="20" y="26"/>
                </a:cxn>
                <a:cxn ang="0">
                  <a:pos x="28" y="28"/>
                </a:cxn>
                <a:cxn ang="0">
                  <a:pos x="46" y="26"/>
                </a:cxn>
                <a:cxn ang="0">
                  <a:pos x="64" y="22"/>
                </a:cxn>
                <a:cxn ang="0">
                  <a:pos x="72" y="18"/>
                </a:cxn>
                <a:cxn ang="0">
                  <a:pos x="76" y="14"/>
                </a:cxn>
                <a:cxn ang="0">
                  <a:pos x="76" y="14"/>
                </a:cxn>
              </a:cxnLst>
              <a:rect l="0" t="0" r="r" b="b"/>
              <a:pathLst>
                <a:path w="78" h="28">
                  <a:moveTo>
                    <a:pt x="76" y="14"/>
                  </a:moveTo>
                  <a:lnTo>
                    <a:pt x="76" y="14"/>
                  </a:lnTo>
                  <a:lnTo>
                    <a:pt x="78" y="10"/>
                  </a:lnTo>
                  <a:lnTo>
                    <a:pt x="74" y="6"/>
                  </a:lnTo>
                  <a:lnTo>
                    <a:pt x="74" y="6"/>
                  </a:lnTo>
                  <a:lnTo>
                    <a:pt x="64" y="0"/>
                  </a:lnTo>
                  <a:lnTo>
                    <a:pt x="58" y="0"/>
                  </a:lnTo>
                  <a:lnTo>
                    <a:pt x="52" y="2"/>
                  </a:lnTo>
                  <a:lnTo>
                    <a:pt x="52" y="2"/>
                  </a:lnTo>
                  <a:lnTo>
                    <a:pt x="44" y="4"/>
                  </a:lnTo>
                  <a:lnTo>
                    <a:pt x="36" y="4"/>
                  </a:lnTo>
                  <a:lnTo>
                    <a:pt x="28" y="6"/>
                  </a:lnTo>
                  <a:lnTo>
                    <a:pt x="20" y="10"/>
                  </a:lnTo>
                  <a:lnTo>
                    <a:pt x="20" y="10"/>
                  </a:lnTo>
                  <a:lnTo>
                    <a:pt x="16" y="2"/>
                  </a:lnTo>
                  <a:lnTo>
                    <a:pt x="12" y="0"/>
                  </a:lnTo>
                  <a:lnTo>
                    <a:pt x="6" y="2"/>
                  </a:lnTo>
                  <a:lnTo>
                    <a:pt x="0" y="6"/>
                  </a:lnTo>
                  <a:lnTo>
                    <a:pt x="0" y="6"/>
                  </a:lnTo>
                  <a:lnTo>
                    <a:pt x="4" y="8"/>
                  </a:lnTo>
                  <a:lnTo>
                    <a:pt x="8" y="8"/>
                  </a:lnTo>
                  <a:lnTo>
                    <a:pt x="10" y="8"/>
                  </a:lnTo>
                  <a:lnTo>
                    <a:pt x="14" y="10"/>
                  </a:lnTo>
                  <a:lnTo>
                    <a:pt x="14" y="10"/>
                  </a:lnTo>
                  <a:lnTo>
                    <a:pt x="12" y="12"/>
                  </a:lnTo>
                  <a:lnTo>
                    <a:pt x="12" y="12"/>
                  </a:lnTo>
                  <a:lnTo>
                    <a:pt x="6" y="12"/>
                  </a:lnTo>
                  <a:lnTo>
                    <a:pt x="6" y="12"/>
                  </a:lnTo>
                  <a:lnTo>
                    <a:pt x="8" y="16"/>
                  </a:lnTo>
                  <a:lnTo>
                    <a:pt x="12" y="16"/>
                  </a:lnTo>
                  <a:lnTo>
                    <a:pt x="12" y="16"/>
                  </a:lnTo>
                  <a:lnTo>
                    <a:pt x="14" y="18"/>
                  </a:lnTo>
                  <a:lnTo>
                    <a:pt x="14" y="20"/>
                  </a:lnTo>
                  <a:lnTo>
                    <a:pt x="14" y="22"/>
                  </a:lnTo>
                  <a:lnTo>
                    <a:pt x="16" y="24"/>
                  </a:lnTo>
                  <a:lnTo>
                    <a:pt x="16" y="24"/>
                  </a:lnTo>
                  <a:lnTo>
                    <a:pt x="20" y="26"/>
                  </a:lnTo>
                  <a:lnTo>
                    <a:pt x="28" y="28"/>
                  </a:lnTo>
                  <a:lnTo>
                    <a:pt x="46" y="26"/>
                  </a:lnTo>
                  <a:lnTo>
                    <a:pt x="64" y="22"/>
                  </a:lnTo>
                  <a:lnTo>
                    <a:pt x="72" y="18"/>
                  </a:lnTo>
                  <a:lnTo>
                    <a:pt x="76" y="14"/>
                  </a:lnTo>
                  <a:lnTo>
                    <a:pt x="76"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9" name="Freeform 82"/>
            <p:cNvSpPr/>
            <p:nvPr/>
          </p:nvSpPr>
          <p:spPr bwMode="auto">
            <a:xfrm>
              <a:off x="8531225" y="2232025"/>
              <a:ext cx="92075" cy="98425"/>
            </a:xfrm>
            <a:custGeom>
              <a:avLst/>
              <a:gdLst/>
              <a:ahLst/>
              <a:cxnLst>
                <a:cxn ang="0">
                  <a:pos x="48" y="2"/>
                </a:cxn>
                <a:cxn ang="0">
                  <a:pos x="48" y="2"/>
                </a:cxn>
                <a:cxn ang="0">
                  <a:pos x="46" y="0"/>
                </a:cxn>
                <a:cxn ang="0">
                  <a:pos x="44" y="2"/>
                </a:cxn>
                <a:cxn ang="0">
                  <a:pos x="42" y="6"/>
                </a:cxn>
                <a:cxn ang="0">
                  <a:pos x="42" y="6"/>
                </a:cxn>
                <a:cxn ang="0">
                  <a:pos x="38" y="14"/>
                </a:cxn>
                <a:cxn ang="0">
                  <a:pos x="32" y="22"/>
                </a:cxn>
                <a:cxn ang="0">
                  <a:pos x="26" y="30"/>
                </a:cxn>
                <a:cxn ang="0">
                  <a:pos x="18" y="34"/>
                </a:cxn>
                <a:cxn ang="0">
                  <a:pos x="18" y="34"/>
                </a:cxn>
                <a:cxn ang="0">
                  <a:pos x="12" y="38"/>
                </a:cxn>
                <a:cxn ang="0">
                  <a:pos x="8" y="42"/>
                </a:cxn>
                <a:cxn ang="0">
                  <a:pos x="2" y="52"/>
                </a:cxn>
                <a:cxn ang="0">
                  <a:pos x="2" y="52"/>
                </a:cxn>
                <a:cxn ang="0">
                  <a:pos x="0" y="54"/>
                </a:cxn>
                <a:cxn ang="0">
                  <a:pos x="2" y="56"/>
                </a:cxn>
                <a:cxn ang="0">
                  <a:pos x="2" y="58"/>
                </a:cxn>
                <a:cxn ang="0">
                  <a:pos x="2" y="58"/>
                </a:cxn>
                <a:cxn ang="0">
                  <a:pos x="10" y="60"/>
                </a:cxn>
                <a:cxn ang="0">
                  <a:pos x="18" y="62"/>
                </a:cxn>
                <a:cxn ang="0">
                  <a:pos x="18" y="62"/>
                </a:cxn>
                <a:cxn ang="0">
                  <a:pos x="24" y="60"/>
                </a:cxn>
                <a:cxn ang="0">
                  <a:pos x="28" y="58"/>
                </a:cxn>
                <a:cxn ang="0">
                  <a:pos x="30" y="54"/>
                </a:cxn>
                <a:cxn ang="0">
                  <a:pos x="32" y="52"/>
                </a:cxn>
                <a:cxn ang="0">
                  <a:pos x="32" y="52"/>
                </a:cxn>
                <a:cxn ang="0">
                  <a:pos x="36" y="40"/>
                </a:cxn>
                <a:cxn ang="0">
                  <a:pos x="40" y="34"/>
                </a:cxn>
                <a:cxn ang="0">
                  <a:pos x="46" y="30"/>
                </a:cxn>
                <a:cxn ang="0">
                  <a:pos x="46" y="30"/>
                </a:cxn>
                <a:cxn ang="0">
                  <a:pos x="50" y="28"/>
                </a:cxn>
                <a:cxn ang="0">
                  <a:pos x="52" y="24"/>
                </a:cxn>
                <a:cxn ang="0">
                  <a:pos x="58" y="14"/>
                </a:cxn>
                <a:cxn ang="0">
                  <a:pos x="58" y="14"/>
                </a:cxn>
                <a:cxn ang="0">
                  <a:pos x="58" y="8"/>
                </a:cxn>
                <a:cxn ang="0">
                  <a:pos x="56" y="6"/>
                </a:cxn>
                <a:cxn ang="0">
                  <a:pos x="52" y="4"/>
                </a:cxn>
                <a:cxn ang="0">
                  <a:pos x="48" y="2"/>
                </a:cxn>
                <a:cxn ang="0">
                  <a:pos x="48" y="2"/>
                </a:cxn>
              </a:cxnLst>
              <a:rect l="0" t="0" r="r" b="b"/>
              <a:pathLst>
                <a:path w="58" h="62">
                  <a:moveTo>
                    <a:pt x="48" y="2"/>
                  </a:moveTo>
                  <a:lnTo>
                    <a:pt x="48" y="2"/>
                  </a:lnTo>
                  <a:lnTo>
                    <a:pt x="46" y="0"/>
                  </a:lnTo>
                  <a:lnTo>
                    <a:pt x="44" y="2"/>
                  </a:lnTo>
                  <a:lnTo>
                    <a:pt x="42" y="6"/>
                  </a:lnTo>
                  <a:lnTo>
                    <a:pt x="42" y="6"/>
                  </a:lnTo>
                  <a:lnTo>
                    <a:pt x="38" y="14"/>
                  </a:lnTo>
                  <a:lnTo>
                    <a:pt x="32" y="22"/>
                  </a:lnTo>
                  <a:lnTo>
                    <a:pt x="26" y="30"/>
                  </a:lnTo>
                  <a:lnTo>
                    <a:pt x="18" y="34"/>
                  </a:lnTo>
                  <a:lnTo>
                    <a:pt x="18" y="34"/>
                  </a:lnTo>
                  <a:lnTo>
                    <a:pt x="12" y="38"/>
                  </a:lnTo>
                  <a:lnTo>
                    <a:pt x="8" y="42"/>
                  </a:lnTo>
                  <a:lnTo>
                    <a:pt x="2" y="52"/>
                  </a:lnTo>
                  <a:lnTo>
                    <a:pt x="2" y="52"/>
                  </a:lnTo>
                  <a:lnTo>
                    <a:pt x="0" y="54"/>
                  </a:lnTo>
                  <a:lnTo>
                    <a:pt x="2" y="56"/>
                  </a:lnTo>
                  <a:lnTo>
                    <a:pt x="2" y="58"/>
                  </a:lnTo>
                  <a:lnTo>
                    <a:pt x="2" y="58"/>
                  </a:lnTo>
                  <a:lnTo>
                    <a:pt x="10" y="60"/>
                  </a:lnTo>
                  <a:lnTo>
                    <a:pt x="18" y="62"/>
                  </a:lnTo>
                  <a:lnTo>
                    <a:pt x="18" y="62"/>
                  </a:lnTo>
                  <a:lnTo>
                    <a:pt x="24" y="60"/>
                  </a:lnTo>
                  <a:lnTo>
                    <a:pt x="28" y="58"/>
                  </a:lnTo>
                  <a:lnTo>
                    <a:pt x="30" y="54"/>
                  </a:lnTo>
                  <a:lnTo>
                    <a:pt x="32" y="52"/>
                  </a:lnTo>
                  <a:lnTo>
                    <a:pt x="32" y="52"/>
                  </a:lnTo>
                  <a:lnTo>
                    <a:pt x="36" y="40"/>
                  </a:lnTo>
                  <a:lnTo>
                    <a:pt x="40" y="34"/>
                  </a:lnTo>
                  <a:lnTo>
                    <a:pt x="46" y="30"/>
                  </a:lnTo>
                  <a:lnTo>
                    <a:pt x="46" y="30"/>
                  </a:lnTo>
                  <a:lnTo>
                    <a:pt x="50" y="28"/>
                  </a:lnTo>
                  <a:lnTo>
                    <a:pt x="52" y="24"/>
                  </a:lnTo>
                  <a:lnTo>
                    <a:pt x="58" y="14"/>
                  </a:lnTo>
                  <a:lnTo>
                    <a:pt x="58" y="14"/>
                  </a:lnTo>
                  <a:lnTo>
                    <a:pt x="58" y="8"/>
                  </a:lnTo>
                  <a:lnTo>
                    <a:pt x="56" y="6"/>
                  </a:lnTo>
                  <a:lnTo>
                    <a:pt x="52" y="4"/>
                  </a:lnTo>
                  <a:lnTo>
                    <a:pt x="48" y="2"/>
                  </a:lnTo>
                  <a:lnTo>
                    <a:pt x="48"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0" name="Freeform 83"/>
            <p:cNvSpPr/>
            <p:nvPr/>
          </p:nvSpPr>
          <p:spPr bwMode="auto">
            <a:xfrm>
              <a:off x="5314950" y="295275"/>
              <a:ext cx="161925" cy="34925"/>
            </a:xfrm>
            <a:custGeom>
              <a:avLst/>
              <a:gdLst/>
              <a:ahLst/>
              <a:cxnLst>
                <a:cxn ang="0">
                  <a:pos x="14" y="20"/>
                </a:cxn>
                <a:cxn ang="0">
                  <a:pos x="14" y="20"/>
                </a:cxn>
                <a:cxn ang="0">
                  <a:pos x="42" y="20"/>
                </a:cxn>
                <a:cxn ang="0">
                  <a:pos x="70" y="20"/>
                </a:cxn>
                <a:cxn ang="0">
                  <a:pos x="70" y="20"/>
                </a:cxn>
                <a:cxn ang="0">
                  <a:pos x="82" y="22"/>
                </a:cxn>
                <a:cxn ang="0">
                  <a:pos x="94" y="22"/>
                </a:cxn>
                <a:cxn ang="0">
                  <a:pos x="94" y="22"/>
                </a:cxn>
                <a:cxn ang="0">
                  <a:pos x="100" y="18"/>
                </a:cxn>
                <a:cxn ang="0">
                  <a:pos x="102" y="14"/>
                </a:cxn>
                <a:cxn ang="0">
                  <a:pos x="102" y="14"/>
                </a:cxn>
                <a:cxn ang="0">
                  <a:pos x="102" y="12"/>
                </a:cxn>
                <a:cxn ang="0">
                  <a:pos x="100" y="12"/>
                </a:cxn>
                <a:cxn ang="0">
                  <a:pos x="96" y="10"/>
                </a:cxn>
                <a:cxn ang="0">
                  <a:pos x="96" y="10"/>
                </a:cxn>
                <a:cxn ang="0">
                  <a:pos x="88" y="10"/>
                </a:cxn>
                <a:cxn ang="0">
                  <a:pos x="82" y="8"/>
                </a:cxn>
                <a:cxn ang="0">
                  <a:pos x="68" y="10"/>
                </a:cxn>
                <a:cxn ang="0">
                  <a:pos x="68" y="10"/>
                </a:cxn>
                <a:cxn ang="0">
                  <a:pos x="48" y="12"/>
                </a:cxn>
                <a:cxn ang="0">
                  <a:pos x="38" y="12"/>
                </a:cxn>
                <a:cxn ang="0">
                  <a:pos x="28" y="8"/>
                </a:cxn>
                <a:cxn ang="0">
                  <a:pos x="28" y="8"/>
                </a:cxn>
                <a:cxn ang="0">
                  <a:pos x="14" y="2"/>
                </a:cxn>
                <a:cxn ang="0">
                  <a:pos x="8" y="0"/>
                </a:cxn>
                <a:cxn ang="0">
                  <a:pos x="0" y="0"/>
                </a:cxn>
                <a:cxn ang="0">
                  <a:pos x="0" y="0"/>
                </a:cxn>
                <a:cxn ang="0">
                  <a:pos x="2" y="4"/>
                </a:cxn>
                <a:cxn ang="0">
                  <a:pos x="4" y="8"/>
                </a:cxn>
                <a:cxn ang="0">
                  <a:pos x="8" y="12"/>
                </a:cxn>
                <a:cxn ang="0">
                  <a:pos x="8" y="18"/>
                </a:cxn>
                <a:cxn ang="0">
                  <a:pos x="8" y="18"/>
                </a:cxn>
                <a:cxn ang="0">
                  <a:pos x="10" y="20"/>
                </a:cxn>
                <a:cxn ang="0">
                  <a:pos x="14" y="20"/>
                </a:cxn>
                <a:cxn ang="0">
                  <a:pos x="14" y="20"/>
                </a:cxn>
              </a:cxnLst>
              <a:rect l="0" t="0" r="r" b="b"/>
              <a:pathLst>
                <a:path w="102" h="22">
                  <a:moveTo>
                    <a:pt x="14" y="20"/>
                  </a:moveTo>
                  <a:lnTo>
                    <a:pt x="14" y="20"/>
                  </a:lnTo>
                  <a:lnTo>
                    <a:pt x="42" y="20"/>
                  </a:lnTo>
                  <a:lnTo>
                    <a:pt x="70" y="20"/>
                  </a:lnTo>
                  <a:lnTo>
                    <a:pt x="70" y="20"/>
                  </a:lnTo>
                  <a:lnTo>
                    <a:pt x="82" y="22"/>
                  </a:lnTo>
                  <a:lnTo>
                    <a:pt x="94" y="22"/>
                  </a:lnTo>
                  <a:lnTo>
                    <a:pt x="94" y="22"/>
                  </a:lnTo>
                  <a:lnTo>
                    <a:pt x="100" y="18"/>
                  </a:lnTo>
                  <a:lnTo>
                    <a:pt x="102" y="14"/>
                  </a:lnTo>
                  <a:lnTo>
                    <a:pt x="102" y="14"/>
                  </a:lnTo>
                  <a:lnTo>
                    <a:pt x="102" y="12"/>
                  </a:lnTo>
                  <a:lnTo>
                    <a:pt x="100" y="12"/>
                  </a:lnTo>
                  <a:lnTo>
                    <a:pt x="96" y="10"/>
                  </a:lnTo>
                  <a:lnTo>
                    <a:pt x="96" y="10"/>
                  </a:lnTo>
                  <a:lnTo>
                    <a:pt x="88" y="10"/>
                  </a:lnTo>
                  <a:lnTo>
                    <a:pt x="82" y="8"/>
                  </a:lnTo>
                  <a:lnTo>
                    <a:pt x="68" y="10"/>
                  </a:lnTo>
                  <a:lnTo>
                    <a:pt x="68" y="10"/>
                  </a:lnTo>
                  <a:lnTo>
                    <a:pt x="48" y="12"/>
                  </a:lnTo>
                  <a:lnTo>
                    <a:pt x="38" y="12"/>
                  </a:lnTo>
                  <a:lnTo>
                    <a:pt x="28" y="8"/>
                  </a:lnTo>
                  <a:lnTo>
                    <a:pt x="28" y="8"/>
                  </a:lnTo>
                  <a:lnTo>
                    <a:pt x="14" y="2"/>
                  </a:lnTo>
                  <a:lnTo>
                    <a:pt x="8" y="0"/>
                  </a:lnTo>
                  <a:lnTo>
                    <a:pt x="0" y="0"/>
                  </a:lnTo>
                  <a:lnTo>
                    <a:pt x="0" y="0"/>
                  </a:lnTo>
                  <a:lnTo>
                    <a:pt x="2" y="4"/>
                  </a:lnTo>
                  <a:lnTo>
                    <a:pt x="4" y="8"/>
                  </a:lnTo>
                  <a:lnTo>
                    <a:pt x="8" y="12"/>
                  </a:lnTo>
                  <a:lnTo>
                    <a:pt x="8" y="18"/>
                  </a:lnTo>
                  <a:lnTo>
                    <a:pt x="8" y="18"/>
                  </a:lnTo>
                  <a:lnTo>
                    <a:pt x="10" y="20"/>
                  </a:lnTo>
                  <a:lnTo>
                    <a:pt x="14" y="20"/>
                  </a:lnTo>
                  <a:lnTo>
                    <a:pt x="14" y="2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1" name="Freeform 84"/>
            <p:cNvSpPr/>
            <p:nvPr/>
          </p:nvSpPr>
          <p:spPr bwMode="auto">
            <a:xfrm>
              <a:off x="5273675" y="288925"/>
              <a:ext cx="41275" cy="12700"/>
            </a:xfrm>
            <a:custGeom>
              <a:avLst/>
              <a:gdLst/>
              <a:ahLst/>
              <a:cxnLst>
                <a:cxn ang="0">
                  <a:pos x="24" y="4"/>
                </a:cxn>
                <a:cxn ang="0">
                  <a:pos x="24" y="4"/>
                </a:cxn>
                <a:cxn ang="0">
                  <a:pos x="12" y="0"/>
                </a:cxn>
                <a:cxn ang="0">
                  <a:pos x="0" y="2"/>
                </a:cxn>
                <a:cxn ang="0">
                  <a:pos x="0" y="2"/>
                </a:cxn>
                <a:cxn ang="0">
                  <a:pos x="12" y="8"/>
                </a:cxn>
                <a:cxn ang="0">
                  <a:pos x="18" y="8"/>
                </a:cxn>
                <a:cxn ang="0">
                  <a:pos x="26" y="4"/>
                </a:cxn>
                <a:cxn ang="0">
                  <a:pos x="26" y="4"/>
                </a:cxn>
                <a:cxn ang="0">
                  <a:pos x="26" y="4"/>
                </a:cxn>
                <a:cxn ang="0">
                  <a:pos x="26" y="4"/>
                </a:cxn>
                <a:cxn ang="0">
                  <a:pos x="26" y="4"/>
                </a:cxn>
                <a:cxn ang="0">
                  <a:pos x="26" y="4"/>
                </a:cxn>
                <a:cxn ang="0">
                  <a:pos x="26" y="4"/>
                </a:cxn>
                <a:cxn ang="0">
                  <a:pos x="26" y="4"/>
                </a:cxn>
                <a:cxn ang="0">
                  <a:pos x="26" y="4"/>
                </a:cxn>
                <a:cxn ang="0">
                  <a:pos x="26" y="4"/>
                </a:cxn>
                <a:cxn ang="0">
                  <a:pos x="26" y="4"/>
                </a:cxn>
                <a:cxn ang="0">
                  <a:pos x="24" y="4"/>
                </a:cxn>
              </a:cxnLst>
              <a:rect l="0" t="0" r="r" b="b"/>
              <a:pathLst>
                <a:path w="26" h="8">
                  <a:moveTo>
                    <a:pt x="24" y="4"/>
                  </a:moveTo>
                  <a:lnTo>
                    <a:pt x="24" y="4"/>
                  </a:lnTo>
                  <a:lnTo>
                    <a:pt x="12" y="0"/>
                  </a:lnTo>
                  <a:lnTo>
                    <a:pt x="0" y="2"/>
                  </a:lnTo>
                  <a:lnTo>
                    <a:pt x="0" y="2"/>
                  </a:lnTo>
                  <a:lnTo>
                    <a:pt x="12" y="8"/>
                  </a:lnTo>
                  <a:lnTo>
                    <a:pt x="18" y="8"/>
                  </a:lnTo>
                  <a:lnTo>
                    <a:pt x="26" y="4"/>
                  </a:lnTo>
                  <a:lnTo>
                    <a:pt x="26" y="4"/>
                  </a:lnTo>
                  <a:lnTo>
                    <a:pt x="26" y="4"/>
                  </a:lnTo>
                  <a:lnTo>
                    <a:pt x="26" y="4"/>
                  </a:lnTo>
                  <a:lnTo>
                    <a:pt x="26" y="4"/>
                  </a:lnTo>
                  <a:lnTo>
                    <a:pt x="26" y="4"/>
                  </a:lnTo>
                  <a:lnTo>
                    <a:pt x="26" y="4"/>
                  </a:lnTo>
                  <a:lnTo>
                    <a:pt x="26" y="4"/>
                  </a:lnTo>
                  <a:lnTo>
                    <a:pt x="26" y="4"/>
                  </a:lnTo>
                  <a:lnTo>
                    <a:pt x="26" y="4"/>
                  </a:lnTo>
                  <a:lnTo>
                    <a:pt x="26" y="4"/>
                  </a:lnTo>
                  <a:lnTo>
                    <a:pt x="24"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2" name="Freeform 85"/>
            <p:cNvSpPr/>
            <p:nvPr/>
          </p:nvSpPr>
          <p:spPr bwMode="auto">
            <a:xfrm>
              <a:off x="5730875" y="708025"/>
              <a:ext cx="69850" cy="79375"/>
            </a:xfrm>
            <a:custGeom>
              <a:avLst/>
              <a:gdLst/>
              <a:ahLst/>
              <a:cxnLst>
                <a:cxn ang="0">
                  <a:pos x="30" y="0"/>
                </a:cxn>
                <a:cxn ang="0">
                  <a:pos x="30" y="0"/>
                </a:cxn>
                <a:cxn ang="0">
                  <a:pos x="24" y="4"/>
                </a:cxn>
                <a:cxn ang="0">
                  <a:pos x="20" y="8"/>
                </a:cxn>
                <a:cxn ang="0">
                  <a:pos x="14" y="20"/>
                </a:cxn>
                <a:cxn ang="0">
                  <a:pos x="8" y="30"/>
                </a:cxn>
                <a:cxn ang="0">
                  <a:pos x="0" y="40"/>
                </a:cxn>
                <a:cxn ang="0">
                  <a:pos x="0" y="40"/>
                </a:cxn>
                <a:cxn ang="0">
                  <a:pos x="18" y="42"/>
                </a:cxn>
                <a:cxn ang="0">
                  <a:pos x="24" y="42"/>
                </a:cxn>
                <a:cxn ang="0">
                  <a:pos x="32" y="44"/>
                </a:cxn>
                <a:cxn ang="0">
                  <a:pos x="32" y="44"/>
                </a:cxn>
                <a:cxn ang="0">
                  <a:pos x="30" y="46"/>
                </a:cxn>
                <a:cxn ang="0">
                  <a:pos x="30" y="48"/>
                </a:cxn>
                <a:cxn ang="0">
                  <a:pos x="30" y="50"/>
                </a:cxn>
                <a:cxn ang="0">
                  <a:pos x="30" y="50"/>
                </a:cxn>
                <a:cxn ang="0">
                  <a:pos x="34" y="48"/>
                </a:cxn>
                <a:cxn ang="0">
                  <a:pos x="38" y="42"/>
                </a:cxn>
                <a:cxn ang="0">
                  <a:pos x="38" y="42"/>
                </a:cxn>
                <a:cxn ang="0">
                  <a:pos x="42" y="40"/>
                </a:cxn>
                <a:cxn ang="0">
                  <a:pos x="42" y="40"/>
                </a:cxn>
                <a:cxn ang="0">
                  <a:pos x="44" y="36"/>
                </a:cxn>
                <a:cxn ang="0">
                  <a:pos x="44" y="32"/>
                </a:cxn>
                <a:cxn ang="0">
                  <a:pos x="44" y="28"/>
                </a:cxn>
                <a:cxn ang="0">
                  <a:pos x="44" y="24"/>
                </a:cxn>
                <a:cxn ang="0">
                  <a:pos x="44" y="24"/>
                </a:cxn>
                <a:cxn ang="0">
                  <a:pos x="44" y="24"/>
                </a:cxn>
                <a:cxn ang="0">
                  <a:pos x="42" y="24"/>
                </a:cxn>
                <a:cxn ang="0">
                  <a:pos x="36" y="24"/>
                </a:cxn>
                <a:cxn ang="0">
                  <a:pos x="36" y="24"/>
                </a:cxn>
                <a:cxn ang="0">
                  <a:pos x="32" y="24"/>
                </a:cxn>
                <a:cxn ang="0">
                  <a:pos x="28" y="22"/>
                </a:cxn>
                <a:cxn ang="0">
                  <a:pos x="26" y="18"/>
                </a:cxn>
                <a:cxn ang="0">
                  <a:pos x="22" y="18"/>
                </a:cxn>
                <a:cxn ang="0">
                  <a:pos x="22" y="18"/>
                </a:cxn>
                <a:cxn ang="0">
                  <a:pos x="24" y="14"/>
                </a:cxn>
                <a:cxn ang="0">
                  <a:pos x="26" y="10"/>
                </a:cxn>
                <a:cxn ang="0">
                  <a:pos x="26" y="10"/>
                </a:cxn>
                <a:cxn ang="0">
                  <a:pos x="30" y="0"/>
                </a:cxn>
                <a:cxn ang="0">
                  <a:pos x="30" y="0"/>
                </a:cxn>
              </a:cxnLst>
              <a:rect l="0" t="0" r="r" b="b"/>
              <a:pathLst>
                <a:path w="44" h="50">
                  <a:moveTo>
                    <a:pt x="30" y="0"/>
                  </a:moveTo>
                  <a:lnTo>
                    <a:pt x="30" y="0"/>
                  </a:lnTo>
                  <a:lnTo>
                    <a:pt x="24" y="4"/>
                  </a:lnTo>
                  <a:lnTo>
                    <a:pt x="20" y="8"/>
                  </a:lnTo>
                  <a:lnTo>
                    <a:pt x="14" y="20"/>
                  </a:lnTo>
                  <a:lnTo>
                    <a:pt x="8" y="30"/>
                  </a:lnTo>
                  <a:lnTo>
                    <a:pt x="0" y="40"/>
                  </a:lnTo>
                  <a:lnTo>
                    <a:pt x="0" y="40"/>
                  </a:lnTo>
                  <a:lnTo>
                    <a:pt x="18" y="42"/>
                  </a:lnTo>
                  <a:lnTo>
                    <a:pt x="24" y="42"/>
                  </a:lnTo>
                  <a:lnTo>
                    <a:pt x="32" y="44"/>
                  </a:lnTo>
                  <a:lnTo>
                    <a:pt x="32" y="44"/>
                  </a:lnTo>
                  <a:lnTo>
                    <a:pt x="30" y="46"/>
                  </a:lnTo>
                  <a:lnTo>
                    <a:pt x="30" y="48"/>
                  </a:lnTo>
                  <a:lnTo>
                    <a:pt x="30" y="50"/>
                  </a:lnTo>
                  <a:lnTo>
                    <a:pt x="30" y="50"/>
                  </a:lnTo>
                  <a:lnTo>
                    <a:pt x="34" y="48"/>
                  </a:lnTo>
                  <a:lnTo>
                    <a:pt x="38" y="42"/>
                  </a:lnTo>
                  <a:lnTo>
                    <a:pt x="38" y="42"/>
                  </a:lnTo>
                  <a:lnTo>
                    <a:pt x="42" y="40"/>
                  </a:lnTo>
                  <a:lnTo>
                    <a:pt x="42" y="40"/>
                  </a:lnTo>
                  <a:lnTo>
                    <a:pt x="44" y="36"/>
                  </a:lnTo>
                  <a:lnTo>
                    <a:pt x="44" y="32"/>
                  </a:lnTo>
                  <a:lnTo>
                    <a:pt x="44" y="28"/>
                  </a:lnTo>
                  <a:lnTo>
                    <a:pt x="44" y="24"/>
                  </a:lnTo>
                  <a:lnTo>
                    <a:pt x="44" y="24"/>
                  </a:lnTo>
                  <a:lnTo>
                    <a:pt x="44" y="24"/>
                  </a:lnTo>
                  <a:lnTo>
                    <a:pt x="42" y="24"/>
                  </a:lnTo>
                  <a:lnTo>
                    <a:pt x="36" y="24"/>
                  </a:lnTo>
                  <a:lnTo>
                    <a:pt x="36" y="24"/>
                  </a:lnTo>
                  <a:lnTo>
                    <a:pt x="32" y="24"/>
                  </a:lnTo>
                  <a:lnTo>
                    <a:pt x="28" y="22"/>
                  </a:lnTo>
                  <a:lnTo>
                    <a:pt x="26" y="18"/>
                  </a:lnTo>
                  <a:lnTo>
                    <a:pt x="22" y="18"/>
                  </a:lnTo>
                  <a:lnTo>
                    <a:pt x="22" y="18"/>
                  </a:lnTo>
                  <a:lnTo>
                    <a:pt x="24" y="14"/>
                  </a:lnTo>
                  <a:lnTo>
                    <a:pt x="26" y="10"/>
                  </a:lnTo>
                  <a:lnTo>
                    <a:pt x="26" y="10"/>
                  </a:lnTo>
                  <a:lnTo>
                    <a:pt x="30" y="0"/>
                  </a:lnTo>
                  <a:lnTo>
                    <a:pt x="3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3" name="Freeform 86"/>
            <p:cNvSpPr/>
            <p:nvPr/>
          </p:nvSpPr>
          <p:spPr bwMode="auto">
            <a:xfrm>
              <a:off x="6340475" y="647700"/>
              <a:ext cx="53975" cy="60325"/>
            </a:xfrm>
            <a:custGeom>
              <a:avLst/>
              <a:gdLst/>
              <a:ahLst/>
              <a:cxnLst>
                <a:cxn ang="0">
                  <a:pos x="8" y="38"/>
                </a:cxn>
                <a:cxn ang="0">
                  <a:pos x="8" y="38"/>
                </a:cxn>
                <a:cxn ang="0">
                  <a:pos x="20" y="34"/>
                </a:cxn>
                <a:cxn ang="0">
                  <a:pos x="30" y="30"/>
                </a:cxn>
                <a:cxn ang="0">
                  <a:pos x="30" y="30"/>
                </a:cxn>
                <a:cxn ang="0">
                  <a:pos x="32" y="28"/>
                </a:cxn>
                <a:cxn ang="0">
                  <a:pos x="32" y="24"/>
                </a:cxn>
                <a:cxn ang="0">
                  <a:pos x="32" y="18"/>
                </a:cxn>
                <a:cxn ang="0">
                  <a:pos x="32" y="18"/>
                </a:cxn>
                <a:cxn ang="0">
                  <a:pos x="32" y="12"/>
                </a:cxn>
                <a:cxn ang="0">
                  <a:pos x="32" y="12"/>
                </a:cxn>
                <a:cxn ang="0">
                  <a:pos x="34" y="6"/>
                </a:cxn>
                <a:cxn ang="0">
                  <a:pos x="32" y="2"/>
                </a:cxn>
                <a:cxn ang="0">
                  <a:pos x="30" y="0"/>
                </a:cxn>
                <a:cxn ang="0">
                  <a:pos x="24" y="0"/>
                </a:cxn>
                <a:cxn ang="0">
                  <a:pos x="24" y="0"/>
                </a:cxn>
                <a:cxn ang="0">
                  <a:pos x="18" y="2"/>
                </a:cxn>
                <a:cxn ang="0">
                  <a:pos x="14" y="6"/>
                </a:cxn>
                <a:cxn ang="0">
                  <a:pos x="10" y="12"/>
                </a:cxn>
                <a:cxn ang="0">
                  <a:pos x="4" y="14"/>
                </a:cxn>
                <a:cxn ang="0">
                  <a:pos x="4" y="14"/>
                </a:cxn>
                <a:cxn ang="0">
                  <a:pos x="4" y="16"/>
                </a:cxn>
                <a:cxn ang="0">
                  <a:pos x="2" y="18"/>
                </a:cxn>
                <a:cxn ang="0">
                  <a:pos x="4" y="20"/>
                </a:cxn>
                <a:cxn ang="0">
                  <a:pos x="4" y="20"/>
                </a:cxn>
                <a:cxn ang="0">
                  <a:pos x="6" y="22"/>
                </a:cxn>
                <a:cxn ang="0">
                  <a:pos x="8" y="24"/>
                </a:cxn>
                <a:cxn ang="0">
                  <a:pos x="4" y="30"/>
                </a:cxn>
                <a:cxn ang="0">
                  <a:pos x="4" y="30"/>
                </a:cxn>
                <a:cxn ang="0">
                  <a:pos x="2" y="32"/>
                </a:cxn>
                <a:cxn ang="0">
                  <a:pos x="0" y="34"/>
                </a:cxn>
                <a:cxn ang="0">
                  <a:pos x="0" y="36"/>
                </a:cxn>
                <a:cxn ang="0">
                  <a:pos x="0" y="36"/>
                </a:cxn>
                <a:cxn ang="0">
                  <a:pos x="4" y="38"/>
                </a:cxn>
                <a:cxn ang="0">
                  <a:pos x="8" y="38"/>
                </a:cxn>
                <a:cxn ang="0">
                  <a:pos x="8" y="38"/>
                </a:cxn>
              </a:cxnLst>
              <a:rect l="0" t="0" r="r" b="b"/>
              <a:pathLst>
                <a:path w="34" h="38">
                  <a:moveTo>
                    <a:pt x="8" y="38"/>
                  </a:moveTo>
                  <a:lnTo>
                    <a:pt x="8" y="38"/>
                  </a:lnTo>
                  <a:lnTo>
                    <a:pt x="20" y="34"/>
                  </a:lnTo>
                  <a:lnTo>
                    <a:pt x="30" y="30"/>
                  </a:lnTo>
                  <a:lnTo>
                    <a:pt x="30" y="30"/>
                  </a:lnTo>
                  <a:lnTo>
                    <a:pt x="32" y="28"/>
                  </a:lnTo>
                  <a:lnTo>
                    <a:pt x="32" y="24"/>
                  </a:lnTo>
                  <a:lnTo>
                    <a:pt x="32" y="18"/>
                  </a:lnTo>
                  <a:lnTo>
                    <a:pt x="32" y="18"/>
                  </a:lnTo>
                  <a:lnTo>
                    <a:pt x="32" y="12"/>
                  </a:lnTo>
                  <a:lnTo>
                    <a:pt x="32" y="12"/>
                  </a:lnTo>
                  <a:lnTo>
                    <a:pt x="34" y="6"/>
                  </a:lnTo>
                  <a:lnTo>
                    <a:pt x="32" y="2"/>
                  </a:lnTo>
                  <a:lnTo>
                    <a:pt x="30" y="0"/>
                  </a:lnTo>
                  <a:lnTo>
                    <a:pt x="24" y="0"/>
                  </a:lnTo>
                  <a:lnTo>
                    <a:pt x="24" y="0"/>
                  </a:lnTo>
                  <a:lnTo>
                    <a:pt x="18" y="2"/>
                  </a:lnTo>
                  <a:lnTo>
                    <a:pt x="14" y="6"/>
                  </a:lnTo>
                  <a:lnTo>
                    <a:pt x="10" y="12"/>
                  </a:lnTo>
                  <a:lnTo>
                    <a:pt x="4" y="14"/>
                  </a:lnTo>
                  <a:lnTo>
                    <a:pt x="4" y="14"/>
                  </a:lnTo>
                  <a:lnTo>
                    <a:pt x="4" y="16"/>
                  </a:lnTo>
                  <a:lnTo>
                    <a:pt x="2" y="18"/>
                  </a:lnTo>
                  <a:lnTo>
                    <a:pt x="4" y="20"/>
                  </a:lnTo>
                  <a:lnTo>
                    <a:pt x="4" y="20"/>
                  </a:lnTo>
                  <a:lnTo>
                    <a:pt x="6" y="22"/>
                  </a:lnTo>
                  <a:lnTo>
                    <a:pt x="8" y="24"/>
                  </a:lnTo>
                  <a:lnTo>
                    <a:pt x="4" y="30"/>
                  </a:lnTo>
                  <a:lnTo>
                    <a:pt x="4" y="30"/>
                  </a:lnTo>
                  <a:lnTo>
                    <a:pt x="2" y="32"/>
                  </a:lnTo>
                  <a:lnTo>
                    <a:pt x="0" y="34"/>
                  </a:lnTo>
                  <a:lnTo>
                    <a:pt x="0" y="36"/>
                  </a:lnTo>
                  <a:lnTo>
                    <a:pt x="0" y="36"/>
                  </a:lnTo>
                  <a:lnTo>
                    <a:pt x="4" y="38"/>
                  </a:lnTo>
                  <a:lnTo>
                    <a:pt x="8" y="38"/>
                  </a:lnTo>
                  <a:lnTo>
                    <a:pt x="8" y="3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4" name="Freeform 87"/>
            <p:cNvSpPr/>
            <p:nvPr/>
          </p:nvSpPr>
          <p:spPr bwMode="auto">
            <a:xfrm>
              <a:off x="7940675" y="1571625"/>
              <a:ext cx="47625" cy="82550"/>
            </a:xfrm>
            <a:custGeom>
              <a:avLst/>
              <a:gdLst/>
              <a:ahLst/>
              <a:cxnLst>
                <a:cxn ang="0">
                  <a:pos x="4" y="32"/>
                </a:cxn>
                <a:cxn ang="0">
                  <a:pos x="4" y="32"/>
                </a:cxn>
                <a:cxn ang="0">
                  <a:pos x="6" y="36"/>
                </a:cxn>
                <a:cxn ang="0">
                  <a:pos x="4" y="42"/>
                </a:cxn>
                <a:cxn ang="0">
                  <a:pos x="4" y="42"/>
                </a:cxn>
                <a:cxn ang="0">
                  <a:pos x="4" y="48"/>
                </a:cxn>
                <a:cxn ang="0">
                  <a:pos x="4" y="50"/>
                </a:cxn>
                <a:cxn ang="0">
                  <a:pos x="8" y="52"/>
                </a:cxn>
                <a:cxn ang="0">
                  <a:pos x="8" y="52"/>
                </a:cxn>
                <a:cxn ang="0">
                  <a:pos x="10" y="46"/>
                </a:cxn>
                <a:cxn ang="0">
                  <a:pos x="10" y="40"/>
                </a:cxn>
                <a:cxn ang="0">
                  <a:pos x="10" y="28"/>
                </a:cxn>
                <a:cxn ang="0">
                  <a:pos x="10" y="28"/>
                </a:cxn>
                <a:cxn ang="0">
                  <a:pos x="10" y="22"/>
                </a:cxn>
                <a:cxn ang="0">
                  <a:pos x="12" y="22"/>
                </a:cxn>
                <a:cxn ang="0">
                  <a:pos x="14" y="20"/>
                </a:cxn>
                <a:cxn ang="0">
                  <a:pos x="14" y="20"/>
                </a:cxn>
                <a:cxn ang="0">
                  <a:pos x="16" y="22"/>
                </a:cxn>
                <a:cxn ang="0">
                  <a:pos x="16" y="22"/>
                </a:cxn>
                <a:cxn ang="0">
                  <a:pos x="16" y="26"/>
                </a:cxn>
                <a:cxn ang="0">
                  <a:pos x="16" y="26"/>
                </a:cxn>
                <a:cxn ang="0">
                  <a:pos x="18" y="34"/>
                </a:cxn>
                <a:cxn ang="0">
                  <a:pos x="20" y="38"/>
                </a:cxn>
                <a:cxn ang="0">
                  <a:pos x="24" y="40"/>
                </a:cxn>
                <a:cxn ang="0">
                  <a:pos x="28" y="40"/>
                </a:cxn>
                <a:cxn ang="0">
                  <a:pos x="28" y="40"/>
                </a:cxn>
                <a:cxn ang="0">
                  <a:pos x="28" y="32"/>
                </a:cxn>
                <a:cxn ang="0">
                  <a:pos x="28" y="32"/>
                </a:cxn>
                <a:cxn ang="0">
                  <a:pos x="24" y="26"/>
                </a:cxn>
                <a:cxn ang="0">
                  <a:pos x="22" y="18"/>
                </a:cxn>
                <a:cxn ang="0">
                  <a:pos x="22" y="14"/>
                </a:cxn>
                <a:cxn ang="0">
                  <a:pos x="22" y="10"/>
                </a:cxn>
                <a:cxn ang="0">
                  <a:pos x="26" y="6"/>
                </a:cxn>
                <a:cxn ang="0">
                  <a:pos x="30" y="2"/>
                </a:cxn>
                <a:cxn ang="0">
                  <a:pos x="30" y="2"/>
                </a:cxn>
                <a:cxn ang="0">
                  <a:pos x="30" y="2"/>
                </a:cxn>
                <a:cxn ang="0">
                  <a:pos x="28" y="0"/>
                </a:cxn>
                <a:cxn ang="0">
                  <a:pos x="28" y="0"/>
                </a:cxn>
                <a:cxn ang="0">
                  <a:pos x="24" y="2"/>
                </a:cxn>
                <a:cxn ang="0">
                  <a:pos x="18" y="4"/>
                </a:cxn>
                <a:cxn ang="0">
                  <a:pos x="14" y="6"/>
                </a:cxn>
                <a:cxn ang="0">
                  <a:pos x="10" y="4"/>
                </a:cxn>
                <a:cxn ang="0">
                  <a:pos x="8" y="2"/>
                </a:cxn>
                <a:cxn ang="0">
                  <a:pos x="8" y="2"/>
                </a:cxn>
                <a:cxn ang="0">
                  <a:pos x="8" y="0"/>
                </a:cxn>
                <a:cxn ang="0">
                  <a:pos x="6" y="2"/>
                </a:cxn>
                <a:cxn ang="0">
                  <a:pos x="4" y="4"/>
                </a:cxn>
                <a:cxn ang="0">
                  <a:pos x="4" y="4"/>
                </a:cxn>
                <a:cxn ang="0">
                  <a:pos x="4" y="12"/>
                </a:cxn>
                <a:cxn ang="0">
                  <a:pos x="0" y="18"/>
                </a:cxn>
                <a:cxn ang="0">
                  <a:pos x="0" y="26"/>
                </a:cxn>
                <a:cxn ang="0">
                  <a:pos x="2" y="30"/>
                </a:cxn>
                <a:cxn ang="0">
                  <a:pos x="4" y="32"/>
                </a:cxn>
                <a:cxn ang="0">
                  <a:pos x="4" y="32"/>
                </a:cxn>
              </a:cxnLst>
              <a:rect l="0" t="0" r="r" b="b"/>
              <a:pathLst>
                <a:path w="30" h="52">
                  <a:moveTo>
                    <a:pt x="4" y="32"/>
                  </a:moveTo>
                  <a:lnTo>
                    <a:pt x="4" y="32"/>
                  </a:lnTo>
                  <a:lnTo>
                    <a:pt x="6" y="36"/>
                  </a:lnTo>
                  <a:lnTo>
                    <a:pt x="4" y="42"/>
                  </a:lnTo>
                  <a:lnTo>
                    <a:pt x="4" y="42"/>
                  </a:lnTo>
                  <a:lnTo>
                    <a:pt x="4" y="48"/>
                  </a:lnTo>
                  <a:lnTo>
                    <a:pt x="4" y="50"/>
                  </a:lnTo>
                  <a:lnTo>
                    <a:pt x="8" y="52"/>
                  </a:lnTo>
                  <a:lnTo>
                    <a:pt x="8" y="52"/>
                  </a:lnTo>
                  <a:lnTo>
                    <a:pt x="10" y="46"/>
                  </a:lnTo>
                  <a:lnTo>
                    <a:pt x="10" y="40"/>
                  </a:lnTo>
                  <a:lnTo>
                    <a:pt x="10" y="28"/>
                  </a:lnTo>
                  <a:lnTo>
                    <a:pt x="10" y="28"/>
                  </a:lnTo>
                  <a:lnTo>
                    <a:pt x="10" y="22"/>
                  </a:lnTo>
                  <a:lnTo>
                    <a:pt x="12" y="22"/>
                  </a:lnTo>
                  <a:lnTo>
                    <a:pt x="14" y="20"/>
                  </a:lnTo>
                  <a:lnTo>
                    <a:pt x="14" y="20"/>
                  </a:lnTo>
                  <a:lnTo>
                    <a:pt x="16" y="22"/>
                  </a:lnTo>
                  <a:lnTo>
                    <a:pt x="16" y="22"/>
                  </a:lnTo>
                  <a:lnTo>
                    <a:pt x="16" y="26"/>
                  </a:lnTo>
                  <a:lnTo>
                    <a:pt x="16" y="26"/>
                  </a:lnTo>
                  <a:lnTo>
                    <a:pt x="18" y="34"/>
                  </a:lnTo>
                  <a:lnTo>
                    <a:pt x="20" y="38"/>
                  </a:lnTo>
                  <a:lnTo>
                    <a:pt x="24" y="40"/>
                  </a:lnTo>
                  <a:lnTo>
                    <a:pt x="28" y="40"/>
                  </a:lnTo>
                  <a:lnTo>
                    <a:pt x="28" y="40"/>
                  </a:lnTo>
                  <a:lnTo>
                    <a:pt x="28" y="32"/>
                  </a:lnTo>
                  <a:lnTo>
                    <a:pt x="28" y="32"/>
                  </a:lnTo>
                  <a:lnTo>
                    <a:pt x="24" y="26"/>
                  </a:lnTo>
                  <a:lnTo>
                    <a:pt x="22" y="18"/>
                  </a:lnTo>
                  <a:lnTo>
                    <a:pt x="22" y="14"/>
                  </a:lnTo>
                  <a:lnTo>
                    <a:pt x="22" y="10"/>
                  </a:lnTo>
                  <a:lnTo>
                    <a:pt x="26" y="6"/>
                  </a:lnTo>
                  <a:lnTo>
                    <a:pt x="30" y="2"/>
                  </a:lnTo>
                  <a:lnTo>
                    <a:pt x="30" y="2"/>
                  </a:lnTo>
                  <a:lnTo>
                    <a:pt x="30" y="2"/>
                  </a:lnTo>
                  <a:lnTo>
                    <a:pt x="28" y="0"/>
                  </a:lnTo>
                  <a:lnTo>
                    <a:pt x="28" y="0"/>
                  </a:lnTo>
                  <a:lnTo>
                    <a:pt x="24" y="2"/>
                  </a:lnTo>
                  <a:lnTo>
                    <a:pt x="18" y="4"/>
                  </a:lnTo>
                  <a:lnTo>
                    <a:pt x="14" y="6"/>
                  </a:lnTo>
                  <a:lnTo>
                    <a:pt x="10" y="4"/>
                  </a:lnTo>
                  <a:lnTo>
                    <a:pt x="8" y="2"/>
                  </a:lnTo>
                  <a:lnTo>
                    <a:pt x="8" y="2"/>
                  </a:lnTo>
                  <a:lnTo>
                    <a:pt x="8" y="0"/>
                  </a:lnTo>
                  <a:lnTo>
                    <a:pt x="6" y="2"/>
                  </a:lnTo>
                  <a:lnTo>
                    <a:pt x="4" y="4"/>
                  </a:lnTo>
                  <a:lnTo>
                    <a:pt x="4" y="4"/>
                  </a:lnTo>
                  <a:lnTo>
                    <a:pt x="4" y="12"/>
                  </a:lnTo>
                  <a:lnTo>
                    <a:pt x="0" y="18"/>
                  </a:lnTo>
                  <a:lnTo>
                    <a:pt x="0" y="26"/>
                  </a:lnTo>
                  <a:lnTo>
                    <a:pt x="2" y="30"/>
                  </a:lnTo>
                  <a:lnTo>
                    <a:pt x="4" y="32"/>
                  </a:lnTo>
                  <a:lnTo>
                    <a:pt x="4" y="3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5" name="Freeform 88"/>
            <p:cNvSpPr/>
            <p:nvPr/>
          </p:nvSpPr>
          <p:spPr bwMode="auto">
            <a:xfrm>
              <a:off x="7985125" y="1635125"/>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6" name="Freeform 89"/>
            <p:cNvSpPr/>
            <p:nvPr/>
          </p:nvSpPr>
          <p:spPr bwMode="auto">
            <a:xfrm>
              <a:off x="8626475" y="2171700"/>
              <a:ext cx="50800" cy="73025"/>
            </a:xfrm>
            <a:custGeom>
              <a:avLst/>
              <a:gdLst/>
              <a:ahLst/>
              <a:cxnLst>
                <a:cxn ang="0">
                  <a:pos x="14" y="6"/>
                </a:cxn>
                <a:cxn ang="0">
                  <a:pos x="14" y="6"/>
                </a:cxn>
                <a:cxn ang="0">
                  <a:pos x="10" y="2"/>
                </a:cxn>
                <a:cxn ang="0">
                  <a:pos x="8" y="0"/>
                </a:cxn>
                <a:cxn ang="0">
                  <a:pos x="2" y="0"/>
                </a:cxn>
                <a:cxn ang="0">
                  <a:pos x="2" y="0"/>
                </a:cxn>
                <a:cxn ang="0">
                  <a:pos x="4" y="10"/>
                </a:cxn>
                <a:cxn ang="0">
                  <a:pos x="4" y="10"/>
                </a:cxn>
                <a:cxn ang="0">
                  <a:pos x="2" y="16"/>
                </a:cxn>
                <a:cxn ang="0">
                  <a:pos x="0" y="22"/>
                </a:cxn>
                <a:cxn ang="0">
                  <a:pos x="0" y="26"/>
                </a:cxn>
                <a:cxn ang="0">
                  <a:pos x="0" y="28"/>
                </a:cxn>
                <a:cxn ang="0">
                  <a:pos x="2" y="30"/>
                </a:cxn>
                <a:cxn ang="0">
                  <a:pos x="8" y="34"/>
                </a:cxn>
                <a:cxn ang="0">
                  <a:pos x="8" y="34"/>
                </a:cxn>
                <a:cxn ang="0">
                  <a:pos x="8" y="36"/>
                </a:cxn>
                <a:cxn ang="0">
                  <a:pos x="6" y="40"/>
                </a:cxn>
                <a:cxn ang="0">
                  <a:pos x="6" y="40"/>
                </a:cxn>
                <a:cxn ang="0">
                  <a:pos x="4" y="44"/>
                </a:cxn>
                <a:cxn ang="0">
                  <a:pos x="8" y="46"/>
                </a:cxn>
                <a:cxn ang="0">
                  <a:pos x="8" y="46"/>
                </a:cxn>
                <a:cxn ang="0">
                  <a:pos x="10" y="46"/>
                </a:cxn>
                <a:cxn ang="0">
                  <a:pos x="12" y="44"/>
                </a:cxn>
                <a:cxn ang="0">
                  <a:pos x="12" y="44"/>
                </a:cxn>
                <a:cxn ang="0">
                  <a:pos x="32" y="10"/>
                </a:cxn>
                <a:cxn ang="0">
                  <a:pos x="32" y="10"/>
                </a:cxn>
                <a:cxn ang="0">
                  <a:pos x="30" y="6"/>
                </a:cxn>
                <a:cxn ang="0">
                  <a:pos x="30" y="6"/>
                </a:cxn>
                <a:cxn ang="0">
                  <a:pos x="26" y="8"/>
                </a:cxn>
                <a:cxn ang="0">
                  <a:pos x="22" y="10"/>
                </a:cxn>
                <a:cxn ang="0">
                  <a:pos x="18" y="10"/>
                </a:cxn>
                <a:cxn ang="0">
                  <a:pos x="14" y="6"/>
                </a:cxn>
                <a:cxn ang="0">
                  <a:pos x="14" y="6"/>
                </a:cxn>
              </a:cxnLst>
              <a:rect l="0" t="0" r="r" b="b"/>
              <a:pathLst>
                <a:path w="32" h="46">
                  <a:moveTo>
                    <a:pt x="14" y="6"/>
                  </a:moveTo>
                  <a:lnTo>
                    <a:pt x="14" y="6"/>
                  </a:lnTo>
                  <a:lnTo>
                    <a:pt x="10" y="2"/>
                  </a:lnTo>
                  <a:lnTo>
                    <a:pt x="8" y="0"/>
                  </a:lnTo>
                  <a:lnTo>
                    <a:pt x="2" y="0"/>
                  </a:lnTo>
                  <a:lnTo>
                    <a:pt x="2" y="0"/>
                  </a:lnTo>
                  <a:lnTo>
                    <a:pt x="4" y="10"/>
                  </a:lnTo>
                  <a:lnTo>
                    <a:pt x="4" y="10"/>
                  </a:lnTo>
                  <a:lnTo>
                    <a:pt x="2" y="16"/>
                  </a:lnTo>
                  <a:lnTo>
                    <a:pt x="0" y="22"/>
                  </a:lnTo>
                  <a:lnTo>
                    <a:pt x="0" y="26"/>
                  </a:lnTo>
                  <a:lnTo>
                    <a:pt x="0" y="28"/>
                  </a:lnTo>
                  <a:lnTo>
                    <a:pt x="2" y="30"/>
                  </a:lnTo>
                  <a:lnTo>
                    <a:pt x="8" y="34"/>
                  </a:lnTo>
                  <a:lnTo>
                    <a:pt x="8" y="34"/>
                  </a:lnTo>
                  <a:lnTo>
                    <a:pt x="8" y="36"/>
                  </a:lnTo>
                  <a:lnTo>
                    <a:pt x="6" y="40"/>
                  </a:lnTo>
                  <a:lnTo>
                    <a:pt x="6" y="40"/>
                  </a:lnTo>
                  <a:lnTo>
                    <a:pt x="4" y="44"/>
                  </a:lnTo>
                  <a:lnTo>
                    <a:pt x="8" y="46"/>
                  </a:lnTo>
                  <a:lnTo>
                    <a:pt x="8" y="46"/>
                  </a:lnTo>
                  <a:lnTo>
                    <a:pt x="10" y="46"/>
                  </a:lnTo>
                  <a:lnTo>
                    <a:pt x="12" y="44"/>
                  </a:lnTo>
                  <a:lnTo>
                    <a:pt x="12" y="44"/>
                  </a:lnTo>
                  <a:lnTo>
                    <a:pt x="32" y="10"/>
                  </a:lnTo>
                  <a:lnTo>
                    <a:pt x="32" y="10"/>
                  </a:lnTo>
                  <a:lnTo>
                    <a:pt x="30" y="6"/>
                  </a:lnTo>
                  <a:lnTo>
                    <a:pt x="30" y="6"/>
                  </a:lnTo>
                  <a:lnTo>
                    <a:pt x="26" y="8"/>
                  </a:lnTo>
                  <a:lnTo>
                    <a:pt x="22" y="10"/>
                  </a:lnTo>
                  <a:lnTo>
                    <a:pt x="18" y="10"/>
                  </a:lnTo>
                  <a:lnTo>
                    <a:pt x="14" y="6"/>
                  </a:lnTo>
                  <a:lnTo>
                    <a:pt x="14"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7" name="Freeform 90"/>
            <p:cNvSpPr/>
            <p:nvPr/>
          </p:nvSpPr>
          <p:spPr bwMode="auto">
            <a:xfrm>
              <a:off x="7775575" y="1660525"/>
              <a:ext cx="111125" cy="41275"/>
            </a:xfrm>
            <a:custGeom>
              <a:avLst/>
              <a:gdLst/>
              <a:ahLst/>
              <a:cxnLst>
                <a:cxn ang="0">
                  <a:pos x="70" y="22"/>
                </a:cxn>
                <a:cxn ang="0">
                  <a:pos x="70" y="22"/>
                </a:cxn>
                <a:cxn ang="0">
                  <a:pos x="68" y="18"/>
                </a:cxn>
                <a:cxn ang="0">
                  <a:pos x="68" y="18"/>
                </a:cxn>
                <a:cxn ang="0">
                  <a:pos x="62" y="18"/>
                </a:cxn>
                <a:cxn ang="0">
                  <a:pos x="58" y="14"/>
                </a:cxn>
                <a:cxn ang="0">
                  <a:pos x="54" y="12"/>
                </a:cxn>
                <a:cxn ang="0">
                  <a:pos x="52" y="10"/>
                </a:cxn>
                <a:cxn ang="0">
                  <a:pos x="52" y="10"/>
                </a:cxn>
                <a:cxn ang="0">
                  <a:pos x="28" y="6"/>
                </a:cxn>
                <a:cxn ang="0">
                  <a:pos x="6" y="0"/>
                </a:cxn>
                <a:cxn ang="0">
                  <a:pos x="6" y="0"/>
                </a:cxn>
                <a:cxn ang="0">
                  <a:pos x="4" y="0"/>
                </a:cxn>
                <a:cxn ang="0">
                  <a:pos x="4" y="0"/>
                </a:cxn>
                <a:cxn ang="0">
                  <a:pos x="2" y="4"/>
                </a:cxn>
                <a:cxn ang="0">
                  <a:pos x="2" y="4"/>
                </a:cxn>
                <a:cxn ang="0">
                  <a:pos x="0" y="6"/>
                </a:cxn>
                <a:cxn ang="0">
                  <a:pos x="2" y="8"/>
                </a:cxn>
                <a:cxn ang="0">
                  <a:pos x="4" y="8"/>
                </a:cxn>
                <a:cxn ang="0">
                  <a:pos x="4" y="8"/>
                </a:cxn>
                <a:cxn ang="0">
                  <a:pos x="18" y="16"/>
                </a:cxn>
                <a:cxn ang="0">
                  <a:pos x="34" y="20"/>
                </a:cxn>
                <a:cxn ang="0">
                  <a:pos x="66" y="26"/>
                </a:cxn>
                <a:cxn ang="0">
                  <a:pos x="66" y="26"/>
                </a:cxn>
                <a:cxn ang="0">
                  <a:pos x="68" y="24"/>
                </a:cxn>
                <a:cxn ang="0">
                  <a:pos x="70" y="22"/>
                </a:cxn>
                <a:cxn ang="0">
                  <a:pos x="70" y="22"/>
                </a:cxn>
              </a:cxnLst>
              <a:rect l="0" t="0" r="r" b="b"/>
              <a:pathLst>
                <a:path w="70" h="26">
                  <a:moveTo>
                    <a:pt x="70" y="22"/>
                  </a:moveTo>
                  <a:lnTo>
                    <a:pt x="70" y="22"/>
                  </a:lnTo>
                  <a:lnTo>
                    <a:pt x="68" y="18"/>
                  </a:lnTo>
                  <a:lnTo>
                    <a:pt x="68" y="18"/>
                  </a:lnTo>
                  <a:lnTo>
                    <a:pt x="62" y="18"/>
                  </a:lnTo>
                  <a:lnTo>
                    <a:pt x="58" y="14"/>
                  </a:lnTo>
                  <a:lnTo>
                    <a:pt x="54" y="12"/>
                  </a:lnTo>
                  <a:lnTo>
                    <a:pt x="52" y="10"/>
                  </a:lnTo>
                  <a:lnTo>
                    <a:pt x="52" y="10"/>
                  </a:lnTo>
                  <a:lnTo>
                    <a:pt x="28" y="6"/>
                  </a:lnTo>
                  <a:lnTo>
                    <a:pt x="6" y="0"/>
                  </a:lnTo>
                  <a:lnTo>
                    <a:pt x="6" y="0"/>
                  </a:lnTo>
                  <a:lnTo>
                    <a:pt x="4" y="0"/>
                  </a:lnTo>
                  <a:lnTo>
                    <a:pt x="4" y="0"/>
                  </a:lnTo>
                  <a:lnTo>
                    <a:pt x="2" y="4"/>
                  </a:lnTo>
                  <a:lnTo>
                    <a:pt x="2" y="4"/>
                  </a:lnTo>
                  <a:lnTo>
                    <a:pt x="0" y="6"/>
                  </a:lnTo>
                  <a:lnTo>
                    <a:pt x="2" y="8"/>
                  </a:lnTo>
                  <a:lnTo>
                    <a:pt x="4" y="8"/>
                  </a:lnTo>
                  <a:lnTo>
                    <a:pt x="4" y="8"/>
                  </a:lnTo>
                  <a:lnTo>
                    <a:pt x="18" y="16"/>
                  </a:lnTo>
                  <a:lnTo>
                    <a:pt x="34" y="20"/>
                  </a:lnTo>
                  <a:lnTo>
                    <a:pt x="66" y="26"/>
                  </a:lnTo>
                  <a:lnTo>
                    <a:pt x="66" y="26"/>
                  </a:lnTo>
                  <a:lnTo>
                    <a:pt x="68" y="24"/>
                  </a:lnTo>
                  <a:lnTo>
                    <a:pt x="70" y="22"/>
                  </a:lnTo>
                  <a:lnTo>
                    <a:pt x="70" y="2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8" name="Freeform 91"/>
            <p:cNvSpPr/>
            <p:nvPr/>
          </p:nvSpPr>
          <p:spPr bwMode="auto">
            <a:xfrm>
              <a:off x="7102475" y="288925"/>
              <a:ext cx="215900" cy="104775"/>
            </a:xfrm>
            <a:custGeom>
              <a:avLst/>
              <a:gdLst/>
              <a:ahLst/>
              <a:cxnLst>
                <a:cxn ang="0">
                  <a:pos x="44" y="64"/>
                </a:cxn>
                <a:cxn ang="0">
                  <a:pos x="44" y="64"/>
                </a:cxn>
                <a:cxn ang="0">
                  <a:pos x="38" y="60"/>
                </a:cxn>
                <a:cxn ang="0">
                  <a:pos x="34" y="56"/>
                </a:cxn>
                <a:cxn ang="0">
                  <a:pos x="32" y="54"/>
                </a:cxn>
                <a:cxn ang="0">
                  <a:pos x="32" y="52"/>
                </a:cxn>
                <a:cxn ang="0">
                  <a:pos x="32" y="48"/>
                </a:cxn>
                <a:cxn ang="0">
                  <a:pos x="36" y="44"/>
                </a:cxn>
                <a:cxn ang="0">
                  <a:pos x="36" y="44"/>
                </a:cxn>
                <a:cxn ang="0">
                  <a:pos x="44" y="38"/>
                </a:cxn>
                <a:cxn ang="0">
                  <a:pos x="44" y="38"/>
                </a:cxn>
                <a:cxn ang="0">
                  <a:pos x="54" y="30"/>
                </a:cxn>
                <a:cxn ang="0">
                  <a:pos x="66" y="24"/>
                </a:cxn>
                <a:cxn ang="0">
                  <a:pos x="78" y="18"/>
                </a:cxn>
                <a:cxn ang="0">
                  <a:pos x="90" y="16"/>
                </a:cxn>
                <a:cxn ang="0">
                  <a:pos x="90" y="16"/>
                </a:cxn>
                <a:cxn ang="0">
                  <a:pos x="128" y="8"/>
                </a:cxn>
                <a:cxn ang="0">
                  <a:pos x="128" y="8"/>
                </a:cxn>
                <a:cxn ang="0">
                  <a:pos x="134" y="6"/>
                </a:cxn>
                <a:cxn ang="0">
                  <a:pos x="134" y="6"/>
                </a:cxn>
                <a:cxn ang="0">
                  <a:pos x="136" y="4"/>
                </a:cxn>
                <a:cxn ang="0">
                  <a:pos x="136" y="4"/>
                </a:cxn>
                <a:cxn ang="0">
                  <a:pos x="134" y="0"/>
                </a:cxn>
                <a:cxn ang="0">
                  <a:pos x="132" y="0"/>
                </a:cxn>
                <a:cxn ang="0">
                  <a:pos x="128" y="0"/>
                </a:cxn>
                <a:cxn ang="0">
                  <a:pos x="128" y="0"/>
                </a:cxn>
                <a:cxn ang="0">
                  <a:pos x="102" y="6"/>
                </a:cxn>
                <a:cxn ang="0">
                  <a:pos x="76" y="10"/>
                </a:cxn>
                <a:cxn ang="0">
                  <a:pos x="76" y="10"/>
                </a:cxn>
                <a:cxn ang="0">
                  <a:pos x="64" y="12"/>
                </a:cxn>
                <a:cxn ang="0">
                  <a:pos x="52" y="16"/>
                </a:cxn>
                <a:cxn ang="0">
                  <a:pos x="40" y="22"/>
                </a:cxn>
                <a:cxn ang="0">
                  <a:pos x="28" y="30"/>
                </a:cxn>
                <a:cxn ang="0">
                  <a:pos x="28" y="30"/>
                </a:cxn>
                <a:cxn ang="0">
                  <a:pos x="26" y="32"/>
                </a:cxn>
                <a:cxn ang="0">
                  <a:pos x="24" y="32"/>
                </a:cxn>
                <a:cxn ang="0">
                  <a:pos x="24" y="32"/>
                </a:cxn>
                <a:cxn ang="0">
                  <a:pos x="20" y="40"/>
                </a:cxn>
                <a:cxn ang="0">
                  <a:pos x="14" y="46"/>
                </a:cxn>
                <a:cxn ang="0">
                  <a:pos x="0" y="56"/>
                </a:cxn>
                <a:cxn ang="0">
                  <a:pos x="0" y="56"/>
                </a:cxn>
                <a:cxn ang="0">
                  <a:pos x="6" y="56"/>
                </a:cxn>
                <a:cxn ang="0">
                  <a:pos x="12" y="58"/>
                </a:cxn>
                <a:cxn ang="0">
                  <a:pos x="22" y="62"/>
                </a:cxn>
                <a:cxn ang="0">
                  <a:pos x="32" y="66"/>
                </a:cxn>
                <a:cxn ang="0">
                  <a:pos x="38" y="66"/>
                </a:cxn>
                <a:cxn ang="0">
                  <a:pos x="44" y="64"/>
                </a:cxn>
                <a:cxn ang="0">
                  <a:pos x="44" y="64"/>
                </a:cxn>
              </a:cxnLst>
              <a:rect l="0" t="0" r="r" b="b"/>
              <a:pathLst>
                <a:path w="136" h="66">
                  <a:moveTo>
                    <a:pt x="44" y="64"/>
                  </a:moveTo>
                  <a:lnTo>
                    <a:pt x="44" y="64"/>
                  </a:lnTo>
                  <a:lnTo>
                    <a:pt x="38" y="60"/>
                  </a:lnTo>
                  <a:lnTo>
                    <a:pt x="34" y="56"/>
                  </a:lnTo>
                  <a:lnTo>
                    <a:pt x="32" y="54"/>
                  </a:lnTo>
                  <a:lnTo>
                    <a:pt x="32" y="52"/>
                  </a:lnTo>
                  <a:lnTo>
                    <a:pt x="32" y="48"/>
                  </a:lnTo>
                  <a:lnTo>
                    <a:pt x="36" y="44"/>
                  </a:lnTo>
                  <a:lnTo>
                    <a:pt x="36" y="44"/>
                  </a:lnTo>
                  <a:lnTo>
                    <a:pt x="44" y="38"/>
                  </a:lnTo>
                  <a:lnTo>
                    <a:pt x="44" y="38"/>
                  </a:lnTo>
                  <a:lnTo>
                    <a:pt x="54" y="30"/>
                  </a:lnTo>
                  <a:lnTo>
                    <a:pt x="66" y="24"/>
                  </a:lnTo>
                  <a:lnTo>
                    <a:pt x="78" y="18"/>
                  </a:lnTo>
                  <a:lnTo>
                    <a:pt x="90" y="16"/>
                  </a:lnTo>
                  <a:lnTo>
                    <a:pt x="90" y="16"/>
                  </a:lnTo>
                  <a:lnTo>
                    <a:pt x="128" y="8"/>
                  </a:lnTo>
                  <a:lnTo>
                    <a:pt x="128" y="8"/>
                  </a:lnTo>
                  <a:lnTo>
                    <a:pt x="134" y="6"/>
                  </a:lnTo>
                  <a:lnTo>
                    <a:pt x="134" y="6"/>
                  </a:lnTo>
                  <a:lnTo>
                    <a:pt x="136" y="4"/>
                  </a:lnTo>
                  <a:lnTo>
                    <a:pt x="136" y="4"/>
                  </a:lnTo>
                  <a:lnTo>
                    <a:pt x="134" y="0"/>
                  </a:lnTo>
                  <a:lnTo>
                    <a:pt x="132" y="0"/>
                  </a:lnTo>
                  <a:lnTo>
                    <a:pt x="128" y="0"/>
                  </a:lnTo>
                  <a:lnTo>
                    <a:pt x="128" y="0"/>
                  </a:lnTo>
                  <a:lnTo>
                    <a:pt x="102" y="6"/>
                  </a:lnTo>
                  <a:lnTo>
                    <a:pt x="76" y="10"/>
                  </a:lnTo>
                  <a:lnTo>
                    <a:pt x="76" y="10"/>
                  </a:lnTo>
                  <a:lnTo>
                    <a:pt x="64" y="12"/>
                  </a:lnTo>
                  <a:lnTo>
                    <a:pt x="52" y="16"/>
                  </a:lnTo>
                  <a:lnTo>
                    <a:pt x="40" y="22"/>
                  </a:lnTo>
                  <a:lnTo>
                    <a:pt x="28" y="30"/>
                  </a:lnTo>
                  <a:lnTo>
                    <a:pt x="28" y="30"/>
                  </a:lnTo>
                  <a:lnTo>
                    <a:pt x="26" y="32"/>
                  </a:lnTo>
                  <a:lnTo>
                    <a:pt x="24" y="32"/>
                  </a:lnTo>
                  <a:lnTo>
                    <a:pt x="24" y="32"/>
                  </a:lnTo>
                  <a:lnTo>
                    <a:pt x="20" y="40"/>
                  </a:lnTo>
                  <a:lnTo>
                    <a:pt x="14" y="46"/>
                  </a:lnTo>
                  <a:lnTo>
                    <a:pt x="0" y="56"/>
                  </a:lnTo>
                  <a:lnTo>
                    <a:pt x="0" y="56"/>
                  </a:lnTo>
                  <a:lnTo>
                    <a:pt x="6" y="56"/>
                  </a:lnTo>
                  <a:lnTo>
                    <a:pt x="12" y="58"/>
                  </a:lnTo>
                  <a:lnTo>
                    <a:pt x="22" y="62"/>
                  </a:lnTo>
                  <a:lnTo>
                    <a:pt x="32" y="66"/>
                  </a:lnTo>
                  <a:lnTo>
                    <a:pt x="38" y="66"/>
                  </a:lnTo>
                  <a:lnTo>
                    <a:pt x="44" y="64"/>
                  </a:lnTo>
                  <a:lnTo>
                    <a:pt x="44" y="6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9" name="Freeform 92"/>
            <p:cNvSpPr/>
            <p:nvPr/>
          </p:nvSpPr>
          <p:spPr bwMode="auto">
            <a:xfrm>
              <a:off x="5194300" y="339725"/>
              <a:ext cx="76200" cy="41275"/>
            </a:xfrm>
            <a:custGeom>
              <a:avLst/>
              <a:gdLst/>
              <a:ahLst/>
              <a:cxnLst>
                <a:cxn ang="0">
                  <a:pos x="0" y="14"/>
                </a:cxn>
                <a:cxn ang="0">
                  <a:pos x="0" y="14"/>
                </a:cxn>
                <a:cxn ang="0">
                  <a:pos x="6" y="14"/>
                </a:cxn>
                <a:cxn ang="0">
                  <a:pos x="10" y="16"/>
                </a:cxn>
                <a:cxn ang="0">
                  <a:pos x="22" y="22"/>
                </a:cxn>
                <a:cxn ang="0">
                  <a:pos x="32" y="26"/>
                </a:cxn>
                <a:cxn ang="0">
                  <a:pos x="38" y="26"/>
                </a:cxn>
                <a:cxn ang="0">
                  <a:pos x="44" y="24"/>
                </a:cxn>
                <a:cxn ang="0">
                  <a:pos x="44" y="24"/>
                </a:cxn>
                <a:cxn ang="0">
                  <a:pos x="46" y="20"/>
                </a:cxn>
                <a:cxn ang="0">
                  <a:pos x="48" y="18"/>
                </a:cxn>
                <a:cxn ang="0">
                  <a:pos x="48" y="18"/>
                </a:cxn>
                <a:cxn ang="0">
                  <a:pos x="48" y="14"/>
                </a:cxn>
                <a:cxn ang="0">
                  <a:pos x="48" y="14"/>
                </a:cxn>
                <a:cxn ang="0">
                  <a:pos x="44" y="12"/>
                </a:cxn>
                <a:cxn ang="0">
                  <a:pos x="44" y="12"/>
                </a:cxn>
                <a:cxn ang="0">
                  <a:pos x="42" y="12"/>
                </a:cxn>
                <a:cxn ang="0">
                  <a:pos x="40" y="10"/>
                </a:cxn>
                <a:cxn ang="0">
                  <a:pos x="38" y="10"/>
                </a:cxn>
                <a:cxn ang="0">
                  <a:pos x="36" y="8"/>
                </a:cxn>
                <a:cxn ang="0">
                  <a:pos x="36" y="8"/>
                </a:cxn>
                <a:cxn ang="0">
                  <a:pos x="42" y="2"/>
                </a:cxn>
                <a:cxn ang="0">
                  <a:pos x="42" y="2"/>
                </a:cxn>
                <a:cxn ang="0">
                  <a:pos x="40" y="0"/>
                </a:cxn>
                <a:cxn ang="0">
                  <a:pos x="38" y="0"/>
                </a:cxn>
                <a:cxn ang="0">
                  <a:pos x="32" y="0"/>
                </a:cxn>
                <a:cxn ang="0">
                  <a:pos x="28" y="2"/>
                </a:cxn>
                <a:cxn ang="0">
                  <a:pos x="22" y="0"/>
                </a:cxn>
                <a:cxn ang="0">
                  <a:pos x="22" y="0"/>
                </a:cxn>
                <a:cxn ang="0">
                  <a:pos x="16" y="0"/>
                </a:cxn>
                <a:cxn ang="0">
                  <a:pos x="12" y="4"/>
                </a:cxn>
                <a:cxn ang="0">
                  <a:pos x="12" y="4"/>
                </a:cxn>
                <a:cxn ang="0">
                  <a:pos x="16" y="6"/>
                </a:cxn>
                <a:cxn ang="0">
                  <a:pos x="20" y="8"/>
                </a:cxn>
                <a:cxn ang="0">
                  <a:pos x="20" y="8"/>
                </a:cxn>
                <a:cxn ang="0">
                  <a:pos x="18" y="12"/>
                </a:cxn>
                <a:cxn ang="0">
                  <a:pos x="16" y="12"/>
                </a:cxn>
                <a:cxn ang="0">
                  <a:pos x="12" y="12"/>
                </a:cxn>
                <a:cxn ang="0">
                  <a:pos x="6" y="12"/>
                </a:cxn>
                <a:cxn ang="0">
                  <a:pos x="2" y="12"/>
                </a:cxn>
                <a:cxn ang="0">
                  <a:pos x="0" y="14"/>
                </a:cxn>
                <a:cxn ang="0">
                  <a:pos x="0" y="14"/>
                </a:cxn>
              </a:cxnLst>
              <a:rect l="0" t="0" r="r" b="b"/>
              <a:pathLst>
                <a:path w="48" h="26">
                  <a:moveTo>
                    <a:pt x="0" y="14"/>
                  </a:moveTo>
                  <a:lnTo>
                    <a:pt x="0" y="14"/>
                  </a:lnTo>
                  <a:lnTo>
                    <a:pt x="6" y="14"/>
                  </a:lnTo>
                  <a:lnTo>
                    <a:pt x="10" y="16"/>
                  </a:lnTo>
                  <a:lnTo>
                    <a:pt x="22" y="22"/>
                  </a:lnTo>
                  <a:lnTo>
                    <a:pt x="32" y="26"/>
                  </a:lnTo>
                  <a:lnTo>
                    <a:pt x="38" y="26"/>
                  </a:lnTo>
                  <a:lnTo>
                    <a:pt x="44" y="24"/>
                  </a:lnTo>
                  <a:lnTo>
                    <a:pt x="44" y="24"/>
                  </a:lnTo>
                  <a:lnTo>
                    <a:pt x="46" y="20"/>
                  </a:lnTo>
                  <a:lnTo>
                    <a:pt x="48" y="18"/>
                  </a:lnTo>
                  <a:lnTo>
                    <a:pt x="48" y="18"/>
                  </a:lnTo>
                  <a:lnTo>
                    <a:pt x="48" y="14"/>
                  </a:lnTo>
                  <a:lnTo>
                    <a:pt x="48" y="14"/>
                  </a:lnTo>
                  <a:lnTo>
                    <a:pt x="44" y="12"/>
                  </a:lnTo>
                  <a:lnTo>
                    <a:pt x="44" y="12"/>
                  </a:lnTo>
                  <a:lnTo>
                    <a:pt x="42" y="12"/>
                  </a:lnTo>
                  <a:lnTo>
                    <a:pt x="40" y="10"/>
                  </a:lnTo>
                  <a:lnTo>
                    <a:pt x="38" y="10"/>
                  </a:lnTo>
                  <a:lnTo>
                    <a:pt x="36" y="8"/>
                  </a:lnTo>
                  <a:lnTo>
                    <a:pt x="36" y="8"/>
                  </a:lnTo>
                  <a:lnTo>
                    <a:pt x="42" y="2"/>
                  </a:lnTo>
                  <a:lnTo>
                    <a:pt x="42" y="2"/>
                  </a:lnTo>
                  <a:lnTo>
                    <a:pt x="40" y="0"/>
                  </a:lnTo>
                  <a:lnTo>
                    <a:pt x="38" y="0"/>
                  </a:lnTo>
                  <a:lnTo>
                    <a:pt x="32" y="0"/>
                  </a:lnTo>
                  <a:lnTo>
                    <a:pt x="28" y="2"/>
                  </a:lnTo>
                  <a:lnTo>
                    <a:pt x="22" y="0"/>
                  </a:lnTo>
                  <a:lnTo>
                    <a:pt x="22" y="0"/>
                  </a:lnTo>
                  <a:lnTo>
                    <a:pt x="16" y="0"/>
                  </a:lnTo>
                  <a:lnTo>
                    <a:pt x="12" y="4"/>
                  </a:lnTo>
                  <a:lnTo>
                    <a:pt x="12" y="4"/>
                  </a:lnTo>
                  <a:lnTo>
                    <a:pt x="16" y="6"/>
                  </a:lnTo>
                  <a:lnTo>
                    <a:pt x="20" y="8"/>
                  </a:lnTo>
                  <a:lnTo>
                    <a:pt x="20" y="8"/>
                  </a:lnTo>
                  <a:lnTo>
                    <a:pt x="18" y="12"/>
                  </a:lnTo>
                  <a:lnTo>
                    <a:pt x="16" y="12"/>
                  </a:lnTo>
                  <a:lnTo>
                    <a:pt x="12" y="12"/>
                  </a:lnTo>
                  <a:lnTo>
                    <a:pt x="6" y="12"/>
                  </a:lnTo>
                  <a:lnTo>
                    <a:pt x="2" y="12"/>
                  </a:lnTo>
                  <a:lnTo>
                    <a:pt x="0" y="14"/>
                  </a:lnTo>
                  <a:lnTo>
                    <a:pt x="0"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0" name="Freeform 93"/>
            <p:cNvSpPr/>
            <p:nvPr/>
          </p:nvSpPr>
          <p:spPr bwMode="auto">
            <a:xfrm>
              <a:off x="5422900" y="1177925"/>
              <a:ext cx="120650" cy="53975"/>
            </a:xfrm>
            <a:custGeom>
              <a:avLst/>
              <a:gdLst/>
              <a:ahLst/>
              <a:cxnLst>
                <a:cxn ang="0">
                  <a:pos x="70" y="34"/>
                </a:cxn>
                <a:cxn ang="0">
                  <a:pos x="70" y="34"/>
                </a:cxn>
                <a:cxn ang="0">
                  <a:pos x="74" y="32"/>
                </a:cxn>
                <a:cxn ang="0">
                  <a:pos x="76" y="32"/>
                </a:cxn>
                <a:cxn ang="0">
                  <a:pos x="76" y="32"/>
                </a:cxn>
                <a:cxn ang="0">
                  <a:pos x="76" y="28"/>
                </a:cxn>
                <a:cxn ang="0">
                  <a:pos x="72" y="26"/>
                </a:cxn>
                <a:cxn ang="0">
                  <a:pos x="72" y="26"/>
                </a:cxn>
                <a:cxn ang="0">
                  <a:pos x="60" y="20"/>
                </a:cxn>
                <a:cxn ang="0">
                  <a:pos x="48" y="12"/>
                </a:cxn>
                <a:cxn ang="0">
                  <a:pos x="48" y="12"/>
                </a:cxn>
                <a:cxn ang="0">
                  <a:pos x="32" y="2"/>
                </a:cxn>
                <a:cxn ang="0">
                  <a:pos x="22" y="0"/>
                </a:cxn>
                <a:cxn ang="0">
                  <a:pos x="12" y="2"/>
                </a:cxn>
                <a:cxn ang="0">
                  <a:pos x="12" y="2"/>
                </a:cxn>
                <a:cxn ang="0">
                  <a:pos x="4" y="4"/>
                </a:cxn>
                <a:cxn ang="0">
                  <a:pos x="2" y="6"/>
                </a:cxn>
                <a:cxn ang="0">
                  <a:pos x="0" y="12"/>
                </a:cxn>
                <a:cxn ang="0">
                  <a:pos x="0" y="12"/>
                </a:cxn>
                <a:cxn ang="0">
                  <a:pos x="4" y="10"/>
                </a:cxn>
                <a:cxn ang="0">
                  <a:pos x="8" y="8"/>
                </a:cxn>
                <a:cxn ang="0">
                  <a:pos x="16" y="4"/>
                </a:cxn>
                <a:cxn ang="0">
                  <a:pos x="16" y="4"/>
                </a:cxn>
                <a:cxn ang="0">
                  <a:pos x="18" y="4"/>
                </a:cxn>
                <a:cxn ang="0">
                  <a:pos x="20" y="8"/>
                </a:cxn>
                <a:cxn ang="0">
                  <a:pos x="22" y="10"/>
                </a:cxn>
                <a:cxn ang="0">
                  <a:pos x="24" y="12"/>
                </a:cxn>
                <a:cxn ang="0">
                  <a:pos x="24" y="12"/>
                </a:cxn>
                <a:cxn ang="0">
                  <a:pos x="38" y="14"/>
                </a:cxn>
                <a:cxn ang="0">
                  <a:pos x="44" y="18"/>
                </a:cxn>
                <a:cxn ang="0">
                  <a:pos x="48" y="24"/>
                </a:cxn>
                <a:cxn ang="0">
                  <a:pos x="48" y="24"/>
                </a:cxn>
                <a:cxn ang="0">
                  <a:pos x="52" y="28"/>
                </a:cxn>
                <a:cxn ang="0">
                  <a:pos x="58" y="32"/>
                </a:cxn>
                <a:cxn ang="0">
                  <a:pos x="64" y="34"/>
                </a:cxn>
                <a:cxn ang="0">
                  <a:pos x="70" y="34"/>
                </a:cxn>
                <a:cxn ang="0">
                  <a:pos x="70" y="34"/>
                </a:cxn>
              </a:cxnLst>
              <a:rect l="0" t="0" r="r" b="b"/>
              <a:pathLst>
                <a:path w="76" h="34">
                  <a:moveTo>
                    <a:pt x="70" y="34"/>
                  </a:moveTo>
                  <a:lnTo>
                    <a:pt x="70" y="34"/>
                  </a:lnTo>
                  <a:lnTo>
                    <a:pt x="74" y="32"/>
                  </a:lnTo>
                  <a:lnTo>
                    <a:pt x="76" y="32"/>
                  </a:lnTo>
                  <a:lnTo>
                    <a:pt x="76" y="32"/>
                  </a:lnTo>
                  <a:lnTo>
                    <a:pt x="76" y="28"/>
                  </a:lnTo>
                  <a:lnTo>
                    <a:pt x="72" y="26"/>
                  </a:lnTo>
                  <a:lnTo>
                    <a:pt x="72" y="26"/>
                  </a:lnTo>
                  <a:lnTo>
                    <a:pt x="60" y="20"/>
                  </a:lnTo>
                  <a:lnTo>
                    <a:pt x="48" y="12"/>
                  </a:lnTo>
                  <a:lnTo>
                    <a:pt x="48" y="12"/>
                  </a:lnTo>
                  <a:lnTo>
                    <a:pt x="32" y="2"/>
                  </a:lnTo>
                  <a:lnTo>
                    <a:pt x="22" y="0"/>
                  </a:lnTo>
                  <a:lnTo>
                    <a:pt x="12" y="2"/>
                  </a:lnTo>
                  <a:lnTo>
                    <a:pt x="12" y="2"/>
                  </a:lnTo>
                  <a:lnTo>
                    <a:pt x="4" y="4"/>
                  </a:lnTo>
                  <a:lnTo>
                    <a:pt x="2" y="6"/>
                  </a:lnTo>
                  <a:lnTo>
                    <a:pt x="0" y="12"/>
                  </a:lnTo>
                  <a:lnTo>
                    <a:pt x="0" y="12"/>
                  </a:lnTo>
                  <a:lnTo>
                    <a:pt x="4" y="10"/>
                  </a:lnTo>
                  <a:lnTo>
                    <a:pt x="8" y="8"/>
                  </a:lnTo>
                  <a:lnTo>
                    <a:pt x="16" y="4"/>
                  </a:lnTo>
                  <a:lnTo>
                    <a:pt x="16" y="4"/>
                  </a:lnTo>
                  <a:lnTo>
                    <a:pt x="18" y="4"/>
                  </a:lnTo>
                  <a:lnTo>
                    <a:pt x="20" y="8"/>
                  </a:lnTo>
                  <a:lnTo>
                    <a:pt x="22" y="10"/>
                  </a:lnTo>
                  <a:lnTo>
                    <a:pt x="24" y="12"/>
                  </a:lnTo>
                  <a:lnTo>
                    <a:pt x="24" y="12"/>
                  </a:lnTo>
                  <a:lnTo>
                    <a:pt x="38" y="14"/>
                  </a:lnTo>
                  <a:lnTo>
                    <a:pt x="44" y="18"/>
                  </a:lnTo>
                  <a:lnTo>
                    <a:pt x="48" y="24"/>
                  </a:lnTo>
                  <a:lnTo>
                    <a:pt x="48" y="24"/>
                  </a:lnTo>
                  <a:lnTo>
                    <a:pt x="52" y="28"/>
                  </a:lnTo>
                  <a:lnTo>
                    <a:pt x="58" y="32"/>
                  </a:lnTo>
                  <a:lnTo>
                    <a:pt x="64" y="34"/>
                  </a:lnTo>
                  <a:lnTo>
                    <a:pt x="70" y="34"/>
                  </a:lnTo>
                  <a:lnTo>
                    <a:pt x="70" y="3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1" name="Freeform 94"/>
            <p:cNvSpPr/>
            <p:nvPr/>
          </p:nvSpPr>
          <p:spPr bwMode="auto">
            <a:xfrm>
              <a:off x="8223250" y="676275"/>
              <a:ext cx="28575" cy="120650"/>
            </a:xfrm>
            <a:custGeom>
              <a:avLst/>
              <a:gdLst/>
              <a:ahLst/>
              <a:cxnLst>
                <a:cxn ang="0">
                  <a:pos x="8" y="0"/>
                </a:cxn>
                <a:cxn ang="0">
                  <a:pos x="8" y="0"/>
                </a:cxn>
                <a:cxn ang="0">
                  <a:pos x="4" y="2"/>
                </a:cxn>
                <a:cxn ang="0">
                  <a:pos x="0" y="6"/>
                </a:cxn>
                <a:cxn ang="0">
                  <a:pos x="0" y="6"/>
                </a:cxn>
                <a:cxn ang="0">
                  <a:pos x="0" y="14"/>
                </a:cxn>
                <a:cxn ang="0">
                  <a:pos x="2" y="20"/>
                </a:cxn>
                <a:cxn ang="0">
                  <a:pos x="4" y="28"/>
                </a:cxn>
                <a:cxn ang="0">
                  <a:pos x="4" y="34"/>
                </a:cxn>
                <a:cxn ang="0">
                  <a:pos x="4" y="34"/>
                </a:cxn>
                <a:cxn ang="0">
                  <a:pos x="2" y="44"/>
                </a:cxn>
                <a:cxn ang="0">
                  <a:pos x="2" y="50"/>
                </a:cxn>
                <a:cxn ang="0">
                  <a:pos x="4" y="56"/>
                </a:cxn>
                <a:cxn ang="0">
                  <a:pos x="4" y="56"/>
                </a:cxn>
                <a:cxn ang="0">
                  <a:pos x="2" y="66"/>
                </a:cxn>
                <a:cxn ang="0">
                  <a:pos x="2" y="76"/>
                </a:cxn>
                <a:cxn ang="0">
                  <a:pos x="2" y="76"/>
                </a:cxn>
                <a:cxn ang="0">
                  <a:pos x="6" y="74"/>
                </a:cxn>
                <a:cxn ang="0">
                  <a:pos x="8" y="70"/>
                </a:cxn>
                <a:cxn ang="0">
                  <a:pos x="10" y="66"/>
                </a:cxn>
                <a:cxn ang="0">
                  <a:pos x="6" y="62"/>
                </a:cxn>
                <a:cxn ang="0">
                  <a:pos x="6" y="62"/>
                </a:cxn>
                <a:cxn ang="0">
                  <a:pos x="6" y="58"/>
                </a:cxn>
                <a:cxn ang="0">
                  <a:pos x="6" y="56"/>
                </a:cxn>
                <a:cxn ang="0">
                  <a:pos x="6" y="56"/>
                </a:cxn>
                <a:cxn ang="0">
                  <a:pos x="8" y="50"/>
                </a:cxn>
                <a:cxn ang="0">
                  <a:pos x="10" y="48"/>
                </a:cxn>
                <a:cxn ang="0">
                  <a:pos x="10" y="48"/>
                </a:cxn>
                <a:cxn ang="0">
                  <a:pos x="14" y="46"/>
                </a:cxn>
                <a:cxn ang="0">
                  <a:pos x="16" y="42"/>
                </a:cxn>
                <a:cxn ang="0">
                  <a:pos x="18" y="40"/>
                </a:cxn>
                <a:cxn ang="0">
                  <a:pos x="18" y="36"/>
                </a:cxn>
                <a:cxn ang="0">
                  <a:pos x="14" y="30"/>
                </a:cxn>
                <a:cxn ang="0">
                  <a:pos x="12" y="24"/>
                </a:cxn>
                <a:cxn ang="0">
                  <a:pos x="12" y="24"/>
                </a:cxn>
                <a:cxn ang="0">
                  <a:pos x="12" y="16"/>
                </a:cxn>
                <a:cxn ang="0">
                  <a:pos x="12" y="8"/>
                </a:cxn>
                <a:cxn ang="0">
                  <a:pos x="12" y="8"/>
                </a:cxn>
                <a:cxn ang="0">
                  <a:pos x="12" y="2"/>
                </a:cxn>
                <a:cxn ang="0">
                  <a:pos x="10" y="0"/>
                </a:cxn>
                <a:cxn ang="0">
                  <a:pos x="8" y="0"/>
                </a:cxn>
                <a:cxn ang="0">
                  <a:pos x="8" y="0"/>
                </a:cxn>
              </a:cxnLst>
              <a:rect l="0" t="0" r="r" b="b"/>
              <a:pathLst>
                <a:path w="18" h="76">
                  <a:moveTo>
                    <a:pt x="8" y="0"/>
                  </a:moveTo>
                  <a:lnTo>
                    <a:pt x="8" y="0"/>
                  </a:lnTo>
                  <a:lnTo>
                    <a:pt x="4" y="2"/>
                  </a:lnTo>
                  <a:lnTo>
                    <a:pt x="0" y="6"/>
                  </a:lnTo>
                  <a:lnTo>
                    <a:pt x="0" y="6"/>
                  </a:lnTo>
                  <a:lnTo>
                    <a:pt x="0" y="14"/>
                  </a:lnTo>
                  <a:lnTo>
                    <a:pt x="2" y="20"/>
                  </a:lnTo>
                  <a:lnTo>
                    <a:pt x="4" y="28"/>
                  </a:lnTo>
                  <a:lnTo>
                    <a:pt x="4" y="34"/>
                  </a:lnTo>
                  <a:lnTo>
                    <a:pt x="4" y="34"/>
                  </a:lnTo>
                  <a:lnTo>
                    <a:pt x="2" y="44"/>
                  </a:lnTo>
                  <a:lnTo>
                    <a:pt x="2" y="50"/>
                  </a:lnTo>
                  <a:lnTo>
                    <a:pt x="4" y="56"/>
                  </a:lnTo>
                  <a:lnTo>
                    <a:pt x="4" y="56"/>
                  </a:lnTo>
                  <a:lnTo>
                    <a:pt x="2" y="66"/>
                  </a:lnTo>
                  <a:lnTo>
                    <a:pt x="2" y="76"/>
                  </a:lnTo>
                  <a:lnTo>
                    <a:pt x="2" y="76"/>
                  </a:lnTo>
                  <a:lnTo>
                    <a:pt x="6" y="74"/>
                  </a:lnTo>
                  <a:lnTo>
                    <a:pt x="8" y="70"/>
                  </a:lnTo>
                  <a:lnTo>
                    <a:pt x="10" y="66"/>
                  </a:lnTo>
                  <a:lnTo>
                    <a:pt x="6" y="62"/>
                  </a:lnTo>
                  <a:lnTo>
                    <a:pt x="6" y="62"/>
                  </a:lnTo>
                  <a:lnTo>
                    <a:pt x="6" y="58"/>
                  </a:lnTo>
                  <a:lnTo>
                    <a:pt x="6" y="56"/>
                  </a:lnTo>
                  <a:lnTo>
                    <a:pt x="6" y="56"/>
                  </a:lnTo>
                  <a:lnTo>
                    <a:pt x="8" y="50"/>
                  </a:lnTo>
                  <a:lnTo>
                    <a:pt x="10" y="48"/>
                  </a:lnTo>
                  <a:lnTo>
                    <a:pt x="10" y="48"/>
                  </a:lnTo>
                  <a:lnTo>
                    <a:pt x="14" y="46"/>
                  </a:lnTo>
                  <a:lnTo>
                    <a:pt x="16" y="42"/>
                  </a:lnTo>
                  <a:lnTo>
                    <a:pt x="18" y="40"/>
                  </a:lnTo>
                  <a:lnTo>
                    <a:pt x="18" y="36"/>
                  </a:lnTo>
                  <a:lnTo>
                    <a:pt x="14" y="30"/>
                  </a:lnTo>
                  <a:lnTo>
                    <a:pt x="12" y="24"/>
                  </a:lnTo>
                  <a:lnTo>
                    <a:pt x="12" y="24"/>
                  </a:lnTo>
                  <a:lnTo>
                    <a:pt x="12" y="16"/>
                  </a:lnTo>
                  <a:lnTo>
                    <a:pt x="12" y="8"/>
                  </a:lnTo>
                  <a:lnTo>
                    <a:pt x="12" y="8"/>
                  </a:lnTo>
                  <a:lnTo>
                    <a:pt x="12" y="2"/>
                  </a:lnTo>
                  <a:lnTo>
                    <a:pt x="10" y="0"/>
                  </a:lnTo>
                  <a:lnTo>
                    <a:pt x="8" y="0"/>
                  </a:lnTo>
                  <a:lnTo>
                    <a:pt x="8"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2" name="Freeform 95"/>
            <p:cNvSpPr/>
            <p:nvPr/>
          </p:nvSpPr>
          <p:spPr bwMode="auto">
            <a:xfrm>
              <a:off x="7953375" y="1254125"/>
              <a:ext cx="34925" cy="79375"/>
            </a:xfrm>
            <a:custGeom>
              <a:avLst/>
              <a:gdLst/>
              <a:ahLst/>
              <a:cxnLst>
                <a:cxn ang="0">
                  <a:pos x="10" y="50"/>
                </a:cxn>
                <a:cxn ang="0">
                  <a:pos x="10" y="50"/>
                </a:cxn>
                <a:cxn ang="0">
                  <a:pos x="12" y="50"/>
                </a:cxn>
                <a:cxn ang="0">
                  <a:pos x="12" y="50"/>
                </a:cxn>
                <a:cxn ang="0">
                  <a:pos x="14" y="48"/>
                </a:cxn>
                <a:cxn ang="0">
                  <a:pos x="16" y="50"/>
                </a:cxn>
                <a:cxn ang="0">
                  <a:pos x="16" y="50"/>
                </a:cxn>
                <a:cxn ang="0">
                  <a:pos x="20" y="50"/>
                </a:cxn>
                <a:cxn ang="0">
                  <a:pos x="22" y="48"/>
                </a:cxn>
                <a:cxn ang="0">
                  <a:pos x="22" y="48"/>
                </a:cxn>
                <a:cxn ang="0">
                  <a:pos x="22" y="46"/>
                </a:cxn>
                <a:cxn ang="0">
                  <a:pos x="22" y="46"/>
                </a:cxn>
                <a:cxn ang="0">
                  <a:pos x="20" y="44"/>
                </a:cxn>
                <a:cxn ang="0">
                  <a:pos x="20" y="46"/>
                </a:cxn>
                <a:cxn ang="0">
                  <a:pos x="16" y="48"/>
                </a:cxn>
                <a:cxn ang="0">
                  <a:pos x="16" y="48"/>
                </a:cxn>
                <a:cxn ang="0">
                  <a:pos x="14" y="48"/>
                </a:cxn>
                <a:cxn ang="0">
                  <a:pos x="14" y="48"/>
                </a:cxn>
                <a:cxn ang="0">
                  <a:pos x="14" y="42"/>
                </a:cxn>
                <a:cxn ang="0">
                  <a:pos x="12" y="36"/>
                </a:cxn>
                <a:cxn ang="0">
                  <a:pos x="12" y="32"/>
                </a:cxn>
                <a:cxn ang="0">
                  <a:pos x="14" y="28"/>
                </a:cxn>
                <a:cxn ang="0">
                  <a:pos x="14" y="28"/>
                </a:cxn>
                <a:cxn ang="0">
                  <a:pos x="16" y="22"/>
                </a:cxn>
                <a:cxn ang="0">
                  <a:pos x="18" y="18"/>
                </a:cxn>
                <a:cxn ang="0">
                  <a:pos x="18" y="8"/>
                </a:cxn>
                <a:cxn ang="0">
                  <a:pos x="18" y="8"/>
                </a:cxn>
                <a:cxn ang="0">
                  <a:pos x="16" y="4"/>
                </a:cxn>
                <a:cxn ang="0">
                  <a:pos x="14" y="2"/>
                </a:cxn>
                <a:cxn ang="0">
                  <a:pos x="10" y="0"/>
                </a:cxn>
                <a:cxn ang="0">
                  <a:pos x="10" y="0"/>
                </a:cxn>
                <a:cxn ang="0">
                  <a:pos x="6" y="0"/>
                </a:cxn>
                <a:cxn ang="0">
                  <a:pos x="4" y="2"/>
                </a:cxn>
                <a:cxn ang="0">
                  <a:pos x="4" y="8"/>
                </a:cxn>
                <a:cxn ang="0">
                  <a:pos x="4" y="8"/>
                </a:cxn>
                <a:cxn ang="0">
                  <a:pos x="4" y="16"/>
                </a:cxn>
                <a:cxn ang="0">
                  <a:pos x="4" y="20"/>
                </a:cxn>
                <a:cxn ang="0">
                  <a:pos x="2" y="22"/>
                </a:cxn>
                <a:cxn ang="0">
                  <a:pos x="2" y="22"/>
                </a:cxn>
                <a:cxn ang="0">
                  <a:pos x="0" y="26"/>
                </a:cxn>
                <a:cxn ang="0">
                  <a:pos x="0" y="30"/>
                </a:cxn>
                <a:cxn ang="0">
                  <a:pos x="2" y="38"/>
                </a:cxn>
                <a:cxn ang="0">
                  <a:pos x="6" y="44"/>
                </a:cxn>
                <a:cxn ang="0">
                  <a:pos x="10" y="50"/>
                </a:cxn>
                <a:cxn ang="0">
                  <a:pos x="10" y="50"/>
                </a:cxn>
              </a:cxnLst>
              <a:rect l="0" t="0" r="r" b="b"/>
              <a:pathLst>
                <a:path w="22" h="50">
                  <a:moveTo>
                    <a:pt x="10" y="50"/>
                  </a:moveTo>
                  <a:lnTo>
                    <a:pt x="10" y="50"/>
                  </a:lnTo>
                  <a:lnTo>
                    <a:pt x="12" y="50"/>
                  </a:lnTo>
                  <a:lnTo>
                    <a:pt x="12" y="50"/>
                  </a:lnTo>
                  <a:lnTo>
                    <a:pt x="14" y="48"/>
                  </a:lnTo>
                  <a:lnTo>
                    <a:pt x="16" y="50"/>
                  </a:lnTo>
                  <a:lnTo>
                    <a:pt x="16" y="50"/>
                  </a:lnTo>
                  <a:lnTo>
                    <a:pt x="20" y="50"/>
                  </a:lnTo>
                  <a:lnTo>
                    <a:pt x="22" y="48"/>
                  </a:lnTo>
                  <a:lnTo>
                    <a:pt x="22" y="48"/>
                  </a:lnTo>
                  <a:lnTo>
                    <a:pt x="22" y="46"/>
                  </a:lnTo>
                  <a:lnTo>
                    <a:pt x="22" y="46"/>
                  </a:lnTo>
                  <a:lnTo>
                    <a:pt x="20" y="44"/>
                  </a:lnTo>
                  <a:lnTo>
                    <a:pt x="20" y="46"/>
                  </a:lnTo>
                  <a:lnTo>
                    <a:pt x="16" y="48"/>
                  </a:lnTo>
                  <a:lnTo>
                    <a:pt x="16" y="48"/>
                  </a:lnTo>
                  <a:lnTo>
                    <a:pt x="14" y="48"/>
                  </a:lnTo>
                  <a:lnTo>
                    <a:pt x="14" y="48"/>
                  </a:lnTo>
                  <a:lnTo>
                    <a:pt x="14" y="42"/>
                  </a:lnTo>
                  <a:lnTo>
                    <a:pt x="12" y="36"/>
                  </a:lnTo>
                  <a:lnTo>
                    <a:pt x="12" y="32"/>
                  </a:lnTo>
                  <a:lnTo>
                    <a:pt x="14" y="28"/>
                  </a:lnTo>
                  <a:lnTo>
                    <a:pt x="14" y="28"/>
                  </a:lnTo>
                  <a:lnTo>
                    <a:pt x="16" y="22"/>
                  </a:lnTo>
                  <a:lnTo>
                    <a:pt x="18" y="18"/>
                  </a:lnTo>
                  <a:lnTo>
                    <a:pt x="18" y="8"/>
                  </a:lnTo>
                  <a:lnTo>
                    <a:pt x="18" y="8"/>
                  </a:lnTo>
                  <a:lnTo>
                    <a:pt x="16" y="4"/>
                  </a:lnTo>
                  <a:lnTo>
                    <a:pt x="14" y="2"/>
                  </a:lnTo>
                  <a:lnTo>
                    <a:pt x="10" y="0"/>
                  </a:lnTo>
                  <a:lnTo>
                    <a:pt x="10" y="0"/>
                  </a:lnTo>
                  <a:lnTo>
                    <a:pt x="6" y="0"/>
                  </a:lnTo>
                  <a:lnTo>
                    <a:pt x="4" y="2"/>
                  </a:lnTo>
                  <a:lnTo>
                    <a:pt x="4" y="8"/>
                  </a:lnTo>
                  <a:lnTo>
                    <a:pt x="4" y="8"/>
                  </a:lnTo>
                  <a:lnTo>
                    <a:pt x="4" y="16"/>
                  </a:lnTo>
                  <a:lnTo>
                    <a:pt x="4" y="20"/>
                  </a:lnTo>
                  <a:lnTo>
                    <a:pt x="2" y="22"/>
                  </a:lnTo>
                  <a:lnTo>
                    <a:pt x="2" y="22"/>
                  </a:lnTo>
                  <a:lnTo>
                    <a:pt x="0" y="26"/>
                  </a:lnTo>
                  <a:lnTo>
                    <a:pt x="0" y="30"/>
                  </a:lnTo>
                  <a:lnTo>
                    <a:pt x="2" y="38"/>
                  </a:lnTo>
                  <a:lnTo>
                    <a:pt x="6" y="44"/>
                  </a:lnTo>
                  <a:lnTo>
                    <a:pt x="10" y="50"/>
                  </a:lnTo>
                  <a:lnTo>
                    <a:pt x="10" y="5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3" name="Freeform 96"/>
            <p:cNvSpPr/>
            <p:nvPr/>
          </p:nvSpPr>
          <p:spPr bwMode="auto">
            <a:xfrm>
              <a:off x="8261350" y="2235200"/>
              <a:ext cx="41275" cy="41275"/>
            </a:xfrm>
            <a:custGeom>
              <a:avLst/>
              <a:gdLst/>
              <a:ahLst/>
              <a:cxnLst>
                <a:cxn ang="0">
                  <a:pos x="20" y="2"/>
                </a:cxn>
                <a:cxn ang="0">
                  <a:pos x="20" y="2"/>
                </a:cxn>
                <a:cxn ang="0">
                  <a:pos x="14" y="4"/>
                </a:cxn>
                <a:cxn ang="0">
                  <a:pos x="8" y="2"/>
                </a:cxn>
                <a:cxn ang="0">
                  <a:pos x="8" y="2"/>
                </a:cxn>
                <a:cxn ang="0">
                  <a:pos x="4" y="0"/>
                </a:cxn>
                <a:cxn ang="0">
                  <a:pos x="2" y="0"/>
                </a:cxn>
                <a:cxn ang="0">
                  <a:pos x="0" y="0"/>
                </a:cxn>
                <a:cxn ang="0">
                  <a:pos x="0" y="0"/>
                </a:cxn>
                <a:cxn ang="0">
                  <a:pos x="0" y="2"/>
                </a:cxn>
                <a:cxn ang="0">
                  <a:pos x="0" y="6"/>
                </a:cxn>
                <a:cxn ang="0">
                  <a:pos x="2" y="10"/>
                </a:cxn>
                <a:cxn ang="0">
                  <a:pos x="2" y="10"/>
                </a:cxn>
                <a:cxn ang="0">
                  <a:pos x="4" y="16"/>
                </a:cxn>
                <a:cxn ang="0">
                  <a:pos x="4" y="16"/>
                </a:cxn>
                <a:cxn ang="0">
                  <a:pos x="8" y="24"/>
                </a:cxn>
                <a:cxn ang="0">
                  <a:pos x="10" y="26"/>
                </a:cxn>
                <a:cxn ang="0">
                  <a:pos x="12" y="26"/>
                </a:cxn>
                <a:cxn ang="0">
                  <a:pos x="12" y="26"/>
                </a:cxn>
                <a:cxn ang="0">
                  <a:pos x="16" y="26"/>
                </a:cxn>
                <a:cxn ang="0">
                  <a:pos x="20" y="24"/>
                </a:cxn>
                <a:cxn ang="0">
                  <a:pos x="24" y="18"/>
                </a:cxn>
                <a:cxn ang="0">
                  <a:pos x="24" y="18"/>
                </a:cxn>
                <a:cxn ang="0">
                  <a:pos x="26" y="12"/>
                </a:cxn>
                <a:cxn ang="0">
                  <a:pos x="26" y="8"/>
                </a:cxn>
                <a:cxn ang="0">
                  <a:pos x="26" y="8"/>
                </a:cxn>
                <a:cxn ang="0">
                  <a:pos x="26" y="2"/>
                </a:cxn>
                <a:cxn ang="0">
                  <a:pos x="24" y="0"/>
                </a:cxn>
                <a:cxn ang="0">
                  <a:pos x="20" y="2"/>
                </a:cxn>
                <a:cxn ang="0">
                  <a:pos x="20" y="2"/>
                </a:cxn>
              </a:cxnLst>
              <a:rect l="0" t="0" r="r" b="b"/>
              <a:pathLst>
                <a:path w="26" h="26">
                  <a:moveTo>
                    <a:pt x="20" y="2"/>
                  </a:moveTo>
                  <a:lnTo>
                    <a:pt x="20" y="2"/>
                  </a:lnTo>
                  <a:lnTo>
                    <a:pt x="14" y="4"/>
                  </a:lnTo>
                  <a:lnTo>
                    <a:pt x="8" y="2"/>
                  </a:lnTo>
                  <a:lnTo>
                    <a:pt x="8" y="2"/>
                  </a:lnTo>
                  <a:lnTo>
                    <a:pt x="4" y="0"/>
                  </a:lnTo>
                  <a:lnTo>
                    <a:pt x="2" y="0"/>
                  </a:lnTo>
                  <a:lnTo>
                    <a:pt x="0" y="0"/>
                  </a:lnTo>
                  <a:lnTo>
                    <a:pt x="0" y="0"/>
                  </a:lnTo>
                  <a:lnTo>
                    <a:pt x="0" y="2"/>
                  </a:lnTo>
                  <a:lnTo>
                    <a:pt x="0" y="6"/>
                  </a:lnTo>
                  <a:lnTo>
                    <a:pt x="2" y="10"/>
                  </a:lnTo>
                  <a:lnTo>
                    <a:pt x="2" y="10"/>
                  </a:lnTo>
                  <a:lnTo>
                    <a:pt x="4" y="16"/>
                  </a:lnTo>
                  <a:lnTo>
                    <a:pt x="4" y="16"/>
                  </a:lnTo>
                  <a:lnTo>
                    <a:pt x="8" y="24"/>
                  </a:lnTo>
                  <a:lnTo>
                    <a:pt x="10" y="26"/>
                  </a:lnTo>
                  <a:lnTo>
                    <a:pt x="12" y="26"/>
                  </a:lnTo>
                  <a:lnTo>
                    <a:pt x="12" y="26"/>
                  </a:lnTo>
                  <a:lnTo>
                    <a:pt x="16" y="26"/>
                  </a:lnTo>
                  <a:lnTo>
                    <a:pt x="20" y="24"/>
                  </a:lnTo>
                  <a:lnTo>
                    <a:pt x="24" y="18"/>
                  </a:lnTo>
                  <a:lnTo>
                    <a:pt x="24" y="18"/>
                  </a:lnTo>
                  <a:lnTo>
                    <a:pt x="26" y="12"/>
                  </a:lnTo>
                  <a:lnTo>
                    <a:pt x="26" y="8"/>
                  </a:lnTo>
                  <a:lnTo>
                    <a:pt x="26" y="8"/>
                  </a:lnTo>
                  <a:lnTo>
                    <a:pt x="26" y="2"/>
                  </a:lnTo>
                  <a:lnTo>
                    <a:pt x="24" y="0"/>
                  </a:lnTo>
                  <a:lnTo>
                    <a:pt x="20" y="2"/>
                  </a:lnTo>
                  <a:lnTo>
                    <a:pt x="20"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4" name="Freeform 97"/>
            <p:cNvSpPr/>
            <p:nvPr/>
          </p:nvSpPr>
          <p:spPr bwMode="auto">
            <a:xfrm>
              <a:off x="8086725" y="1568450"/>
              <a:ext cx="234950" cy="161925"/>
            </a:xfrm>
            <a:custGeom>
              <a:avLst/>
              <a:gdLst/>
              <a:ahLst/>
              <a:cxnLst>
                <a:cxn ang="0">
                  <a:pos x="124" y="56"/>
                </a:cxn>
                <a:cxn ang="0">
                  <a:pos x="118" y="50"/>
                </a:cxn>
                <a:cxn ang="0">
                  <a:pos x="114" y="42"/>
                </a:cxn>
                <a:cxn ang="0">
                  <a:pos x="94" y="30"/>
                </a:cxn>
                <a:cxn ang="0">
                  <a:pos x="80" y="24"/>
                </a:cxn>
                <a:cxn ang="0">
                  <a:pos x="68" y="18"/>
                </a:cxn>
                <a:cxn ang="0">
                  <a:pos x="52" y="14"/>
                </a:cxn>
                <a:cxn ang="0">
                  <a:pos x="42" y="24"/>
                </a:cxn>
                <a:cxn ang="0">
                  <a:pos x="38" y="28"/>
                </a:cxn>
                <a:cxn ang="0">
                  <a:pos x="32" y="26"/>
                </a:cxn>
                <a:cxn ang="0">
                  <a:pos x="28" y="22"/>
                </a:cxn>
                <a:cxn ang="0">
                  <a:pos x="26" y="16"/>
                </a:cxn>
                <a:cxn ang="0">
                  <a:pos x="24" y="4"/>
                </a:cxn>
                <a:cxn ang="0">
                  <a:pos x="20" y="2"/>
                </a:cxn>
                <a:cxn ang="0">
                  <a:pos x="10" y="2"/>
                </a:cxn>
                <a:cxn ang="0">
                  <a:pos x="0" y="8"/>
                </a:cxn>
                <a:cxn ang="0">
                  <a:pos x="8" y="12"/>
                </a:cxn>
                <a:cxn ang="0">
                  <a:pos x="14" y="18"/>
                </a:cxn>
                <a:cxn ang="0">
                  <a:pos x="16" y="22"/>
                </a:cxn>
                <a:cxn ang="0">
                  <a:pos x="14" y="28"/>
                </a:cxn>
                <a:cxn ang="0">
                  <a:pos x="16" y="30"/>
                </a:cxn>
                <a:cxn ang="0">
                  <a:pos x="16" y="36"/>
                </a:cxn>
                <a:cxn ang="0">
                  <a:pos x="18" y="36"/>
                </a:cxn>
                <a:cxn ang="0">
                  <a:pos x="20" y="36"/>
                </a:cxn>
                <a:cxn ang="0">
                  <a:pos x="22" y="32"/>
                </a:cxn>
                <a:cxn ang="0">
                  <a:pos x="50" y="46"/>
                </a:cxn>
                <a:cxn ang="0">
                  <a:pos x="60" y="60"/>
                </a:cxn>
                <a:cxn ang="0">
                  <a:pos x="58" y="76"/>
                </a:cxn>
                <a:cxn ang="0">
                  <a:pos x="56" y="78"/>
                </a:cxn>
                <a:cxn ang="0">
                  <a:pos x="56" y="80"/>
                </a:cxn>
                <a:cxn ang="0">
                  <a:pos x="60" y="80"/>
                </a:cxn>
                <a:cxn ang="0">
                  <a:pos x="70" y="80"/>
                </a:cxn>
                <a:cxn ang="0">
                  <a:pos x="78" y="86"/>
                </a:cxn>
                <a:cxn ang="0">
                  <a:pos x="80" y="90"/>
                </a:cxn>
                <a:cxn ang="0">
                  <a:pos x="86" y="90"/>
                </a:cxn>
                <a:cxn ang="0">
                  <a:pos x="92" y="90"/>
                </a:cxn>
                <a:cxn ang="0">
                  <a:pos x="94" y="82"/>
                </a:cxn>
                <a:cxn ang="0">
                  <a:pos x="104" y="76"/>
                </a:cxn>
                <a:cxn ang="0">
                  <a:pos x="120" y="78"/>
                </a:cxn>
                <a:cxn ang="0">
                  <a:pos x="126" y="90"/>
                </a:cxn>
                <a:cxn ang="0">
                  <a:pos x="132" y="98"/>
                </a:cxn>
                <a:cxn ang="0">
                  <a:pos x="140" y="102"/>
                </a:cxn>
                <a:cxn ang="0">
                  <a:pos x="146" y="100"/>
                </a:cxn>
                <a:cxn ang="0">
                  <a:pos x="146" y="96"/>
                </a:cxn>
                <a:cxn ang="0">
                  <a:pos x="142" y="90"/>
                </a:cxn>
                <a:cxn ang="0">
                  <a:pos x="138" y="88"/>
                </a:cxn>
                <a:cxn ang="0">
                  <a:pos x="128" y="72"/>
                </a:cxn>
                <a:cxn ang="0">
                  <a:pos x="126" y="70"/>
                </a:cxn>
                <a:cxn ang="0">
                  <a:pos x="128" y="64"/>
                </a:cxn>
                <a:cxn ang="0">
                  <a:pos x="130" y="60"/>
                </a:cxn>
                <a:cxn ang="0">
                  <a:pos x="124" y="56"/>
                </a:cxn>
              </a:cxnLst>
              <a:rect l="0" t="0" r="r" b="b"/>
              <a:pathLst>
                <a:path w="148" h="102">
                  <a:moveTo>
                    <a:pt x="124" y="56"/>
                  </a:moveTo>
                  <a:lnTo>
                    <a:pt x="124" y="56"/>
                  </a:lnTo>
                  <a:lnTo>
                    <a:pt x="120" y="54"/>
                  </a:lnTo>
                  <a:lnTo>
                    <a:pt x="118" y="50"/>
                  </a:lnTo>
                  <a:lnTo>
                    <a:pt x="118" y="50"/>
                  </a:lnTo>
                  <a:lnTo>
                    <a:pt x="114" y="42"/>
                  </a:lnTo>
                  <a:lnTo>
                    <a:pt x="108" y="36"/>
                  </a:lnTo>
                  <a:lnTo>
                    <a:pt x="94" y="30"/>
                  </a:lnTo>
                  <a:lnTo>
                    <a:pt x="94" y="30"/>
                  </a:lnTo>
                  <a:lnTo>
                    <a:pt x="80" y="24"/>
                  </a:lnTo>
                  <a:lnTo>
                    <a:pt x="68" y="18"/>
                  </a:lnTo>
                  <a:lnTo>
                    <a:pt x="68" y="18"/>
                  </a:lnTo>
                  <a:lnTo>
                    <a:pt x="60" y="14"/>
                  </a:lnTo>
                  <a:lnTo>
                    <a:pt x="52" y="14"/>
                  </a:lnTo>
                  <a:lnTo>
                    <a:pt x="46" y="18"/>
                  </a:lnTo>
                  <a:lnTo>
                    <a:pt x="42" y="24"/>
                  </a:lnTo>
                  <a:lnTo>
                    <a:pt x="42" y="24"/>
                  </a:lnTo>
                  <a:lnTo>
                    <a:pt x="38" y="28"/>
                  </a:lnTo>
                  <a:lnTo>
                    <a:pt x="34" y="30"/>
                  </a:lnTo>
                  <a:lnTo>
                    <a:pt x="32" y="26"/>
                  </a:lnTo>
                  <a:lnTo>
                    <a:pt x="28" y="22"/>
                  </a:lnTo>
                  <a:lnTo>
                    <a:pt x="28" y="22"/>
                  </a:lnTo>
                  <a:lnTo>
                    <a:pt x="26" y="16"/>
                  </a:lnTo>
                  <a:lnTo>
                    <a:pt x="26" y="16"/>
                  </a:lnTo>
                  <a:lnTo>
                    <a:pt x="26" y="8"/>
                  </a:lnTo>
                  <a:lnTo>
                    <a:pt x="24" y="4"/>
                  </a:lnTo>
                  <a:lnTo>
                    <a:pt x="20" y="2"/>
                  </a:lnTo>
                  <a:lnTo>
                    <a:pt x="20" y="2"/>
                  </a:lnTo>
                  <a:lnTo>
                    <a:pt x="14" y="0"/>
                  </a:lnTo>
                  <a:lnTo>
                    <a:pt x="10" y="2"/>
                  </a:lnTo>
                  <a:lnTo>
                    <a:pt x="0" y="8"/>
                  </a:lnTo>
                  <a:lnTo>
                    <a:pt x="0" y="8"/>
                  </a:lnTo>
                  <a:lnTo>
                    <a:pt x="4" y="10"/>
                  </a:lnTo>
                  <a:lnTo>
                    <a:pt x="8" y="12"/>
                  </a:lnTo>
                  <a:lnTo>
                    <a:pt x="14" y="18"/>
                  </a:lnTo>
                  <a:lnTo>
                    <a:pt x="14" y="18"/>
                  </a:lnTo>
                  <a:lnTo>
                    <a:pt x="16" y="22"/>
                  </a:lnTo>
                  <a:lnTo>
                    <a:pt x="16" y="22"/>
                  </a:lnTo>
                  <a:lnTo>
                    <a:pt x="14" y="26"/>
                  </a:lnTo>
                  <a:lnTo>
                    <a:pt x="14" y="28"/>
                  </a:lnTo>
                  <a:lnTo>
                    <a:pt x="16" y="30"/>
                  </a:lnTo>
                  <a:lnTo>
                    <a:pt x="16" y="30"/>
                  </a:lnTo>
                  <a:lnTo>
                    <a:pt x="16" y="34"/>
                  </a:lnTo>
                  <a:lnTo>
                    <a:pt x="16" y="36"/>
                  </a:lnTo>
                  <a:lnTo>
                    <a:pt x="18" y="36"/>
                  </a:lnTo>
                  <a:lnTo>
                    <a:pt x="18" y="36"/>
                  </a:lnTo>
                  <a:lnTo>
                    <a:pt x="20" y="36"/>
                  </a:lnTo>
                  <a:lnTo>
                    <a:pt x="20" y="36"/>
                  </a:lnTo>
                  <a:lnTo>
                    <a:pt x="22" y="32"/>
                  </a:lnTo>
                  <a:lnTo>
                    <a:pt x="22" y="32"/>
                  </a:lnTo>
                  <a:lnTo>
                    <a:pt x="50" y="46"/>
                  </a:lnTo>
                  <a:lnTo>
                    <a:pt x="50" y="46"/>
                  </a:lnTo>
                  <a:lnTo>
                    <a:pt x="56" y="52"/>
                  </a:lnTo>
                  <a:lnTo>
                    <a:pt x="60" y="60"/>
                  </a:lnTo>
                  <a:lnTo>
                    <a:pt x="60" y="66"/>
                  </a:lnTo>
                  <a:lnTo>
                    <a:pt x="58" y="76"/>
                  </a:lnTo>
                  <a:lnTo>
                    <a:pt x="58" y="76"/>
                  </a:lnTo>
                  <a:lnTo>
                    <a:pt x="56" y="78"/>
                  </a:lnTo>
                  <a:lnTo>
                    <a:pt x="56" y="80"/>
                  </a:lnTo>
                  <a:lnTo>
                    <a:pt x="56" y="80"/>
                  </a:lnTo>
                  <a:lnTo>
                    <a:pt x="60" y="80"/>
                  </a:lnTo>
                  <a:lnTo>
                    <a:pt x="60" y="80"/>
                  </a:lnTo>
                  <a:lnTo>
                    <a:pt x="66" y="78"/>
                  </a:lnTo>
                  <a:lnTo>
                    <a:pt x="70" y="80"/>
                  </a:lnTo>
                  <a:lnTo>
                    <a:pt x="74" y="82"/>
                  </a:lnTo>
                  <a:lnTo>
                    <a:pt x="78" y="86"/>
                  </a:lnTo>
                  <a:lnTo>
                    <a:pt x="78" y="86"/>
                  </a:lnTo>
                  <a:lnTo>
                    <a:pt x="80" y="90"/>
                  </a:lnTo>
                  <a:lnTo>
                    <a:pt x="86" y="90"/>
                  </a:lnTo>
                  <a:lnTo>
                    <a:pt x="86" y="90"/>
                  </a:lnTo>
                  <a:lnTo>
                    <a:pt x="88" y="90"/>
                  </a:lnTo>
                  <a:lnTo>
                    <a:pt x="92" y="90"/>
                  </a:lnTo>
                  <a:lnTo>
                    <a:pt x="94" y="82"/>
                  </a:lnTo>
                  <a:lnTo>
                    <a:pt x="94" y="82"/>
                  </a:lnTo>
                  <a:lnTo>
                    <a:pt x="98" y="78"/>
                  </a:lnTo>
                  <a:lnTo>
                    <a:pt x="104" y="76"/>
                  </a:lnTo>
                  <a:lnTo>
                    <a:pt x="112" y="76"/>
                  </a:lnTo>
                  <a:lnTo>
                    <a:pt x="120" y="78"/>
                  </a:lnTo>
                  <a:lnTo>
                    <a:pt x="120" y="78"/>
                  </a:lnTo>
                  <a:lnTo>
                    <a:pt x="126" y="90"/>
                  </a:lnTo>
                  <a:lnTo>
                    <a:pt x="132" y="98"/>
                  </a:lnTo>
                  <a:lnTo>
                    <a:pt x="132" y="98"/>
                  </a:lnTo>
                  <a:lnTo>
                    <a:pt x="136" y="100"/>
                  </a:lnTo>
                  <a:lnTo>
                    <a:pt x="140" y="102"/>
                  </a:lnTo>
                  <a:lnTo>
                    <a:pt x="146" y="100"/>
                  </a:lnTo>
                  <a:lnTo>
                    <a:pt x="146" y="100"/>
                  </a:lnTo>
                  <a:lnTo>
                    <a:pt x="148" y="98"/>
                  </a:lnTo>
                  <a:lnTo>
                    <a:pt x="146" y="96"/>
                  </a:lnTo>
                  <a:lnTo>
                    <a:pt x="146" y="96"/>
                  </a:lnTo>
                  <a:lnTo>
                    <a:pt x="142" y="90"/>
                  </a:lnTo>
                  <a:lnTo>
                    <a:pt x="138" y="88"/>
                  </a:lnTo>
                  <a:lnTo>
                    <a:pt x="138" y="88"/>
                  </a:lnTo>
                  <a:lnTo>
                    <a:pt x="134" y="80"/>
                  </a:lnTo>
                  <a:lnTo>
                    <a:pt x="128" y="72"/>
                  </a:lnTo>
                  <a:lnTo>
                    <a:pt x="128" y="72"/>
                  </a:lnTo>
                  <a:lnTo>
                    <a:pt x="126" y="70"/>
                  </a:lnTo>
                  <a:lnTo>
                    <a:pt x="128" y="64"/>
                  </a:lnTo>
                  <a:lnTo>
                    <a:pt x="128" y="64"/>
                  </a:lnTo>
                  <a:lnTo>
                    <a:pt x="130" y="62"/>
                  </a:lnTo>
                  <a:lnTo>
                    <a:pt x="130" y="60"/>
                  </a:lnTo>
                  <a:lnTo>
                    <a:pt x="124" y="56"/>
                  </a:lnTo>
                  <a:lnTo>
                    <a:pt x="124" y="5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5" name="Freeform 98"/>
            <p:cNvSpPr/>
            <p:nvPr/>
          </p:nvSpPr>
          <p:spPr bwMode="auto">
            <a:xfrm>
              <a:off x="8169275" y="304800"/>
              <a:ext cx="60325" cy="22225"/>
            </a:xfrm>
            <a:custGeom>
              <a:avLst/>
              <a:gdLst/>
              <a:ahLst/>
              <a:cxnLst>
                <a:cxn ang="0">
                  <a:pos x="10" y="14"/>
                </a:cxn>
                <a:cxn ang="0">
                  <a:pos x="10" y="14"/>
                </a:cxn>
                <a:cxn ang="0">
                  <a:pos x="38" y="10"/>
                </a:cxn>
                <a:cxn ang="0">
                  <a:pos x="38" y="10"/>
                </a:cxn>
                <a:cxn ang="0">
                  <a:pos x="38" y="8"/>
                </a:cxn>
                <a:cxn ang="0">
                  <a:pos x="38" y="4"/>
                </a:cxn>
                <a:cxn ang="0">
                  <a:pos x="38" y="0"/>
                </a:cxn>
                <a:cxn ang="0">
                  <a:pos x="34" y="0"/>
                </a:cxn>
                <a:cxn ang="0">
                  <a:pos x="34" y="0"/>
                </a:cxn>
                <a:cxn ang="0">
                  <a:pos x="28" y="2"/>
                </a:cxn>
                <a:cxn ang="0">
                  <a:pos x="22" y="2"/>
                </a:cxn>
                <a:cxn ang="0">
                  <a:pos x="12" y="0"/>
                </a:cxn>
                <a:cxn ang="0">
                  <a:pos x="12" y="0"/>
                </a:cxn>
                <a:cxn ang="0">
                  <a:pos x="4" y="0"/>
                </a:cxn>
                <a:cxn ang="0">
                  <a:pos x="0" y="2"/>
                </a:cxn>
                <a:cxn ang="0">
                  <a:pos x="0" y="6"/>
                </a:cxn>
                <a:cxn ang="0">
                  <a:pos x="0" y="6"/>
                </a:cxn>
                <a:cxn ang="0">
                  <a:pos x="0" y="10"/>
                </a:cxn>
                <a:cxn ang="0">
                  <a:pos x="2" y="12"/>
                </a:cxn>
                <a:cxn ang="0">
                  <a:pos x="10" y="14"/>
                </a:cxn>
                <a:cxn ang="0">
                  <a:pos x="10" y="14"/>
                </a:cxn>
              </a:cxnLst>
              <a:rect l="0" t="0" r="r" b="b"/>
              <a:pathLst>
                <a:path w="38" h="14">
                  <a:moveTo>
                    <a:pt x="10" y="14"/>
                  </a:moveTo>
                  <a:lnTo>
                    <a:pt x="10" y="14"/>
                  </a:lnTo>
                  <a:lnTo>
                    <a:pt x="38" y="10"/>
                  </a:lnTo>
                  <a:lnTo>
                    <a:pt x="38" y="10"/>
                  </a:lnTo>
                  <a:lnTo>
                    <a:pt x="38" y="8"/>
                  </a:lnTo>
                  <a:lnTo>
                    <a:pt x="38" y="4"/>
                  </a:lnTo>
                  <a:lnTo>
                    <a:pt x="38" y="0"/>
                  </a:lnTo>
                  <a:lnTo>
                    <a:pt x="34" y="0"/>
                  </a:lnTo>
                  <a:lnTo>
                    <a:pt x="34" y="0"/>
                  </a:lnTo>
                  <a:lnTo>
                    <a:pt x="28" y="2"/>
                  </a:lnTo>
                  <a:lnTo>
                    <a:pt x="22" y="2"/>
                  </a:lnTo>
                  <a:lnTo>
                    <a:pt x="12" y="0"/>
                  </a:lnTo>
                  <a:lnTo>
                    <a:pt x="12" y="0"/>
                  </a:lnTo>
                  <a:lnTo>
                    <a:pt x="4" y="0"/>
                  </a:lnTo>
                  <a:lnTo>
                    <a:pt x="0" y="2"/>
                  </a:lnTo>
                  <a:lnTo>
                    <a:pt x="0" y="6"/>
                  </a:lnTo>
                  <a:lnTo>
                    <a:pt x="0" y="6"/>
                  </a:lnTo>
                  <a:lnTo>
                    <a:pt x="0" y="10"/>
                  </a:lnTo>
                  <a:lnTo>
                    <a:pt x="2" y="12"/>
                  </a:lnTo>
                  <a:lnTo>
                    <a:pt x="10" y="14"/>
                  </a:lnTo>
                  <a:lnTo>
                    <a:pt x="10"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6" name="Freeform 99"/>
            <p:cNvSpPr/>
            <p:nvPr/>
          </p:nvSpPr>
          <p:spPr bwMode="auto">
            <a:xfrm>
              <a:off x="4943475" y="282575"/>
              <a:ext cx="88900" cy="22225"/>
            </a:xfrm>
            <a:custGeom>
              <a:avLst/>
              <a:gdLst/>
              <a:ahLst/>
              <a:cxnLst>
                <a:cxn ang="0">
                  <a:pos x="36" y="8"/>
                </a:cxn>
                <a:cxn ang="0">
                  <a:pos x="36" y="8"/>
                </a:cxn>
                <a:cxn ang="0">
                  <a:pos x="38" y="8"/>
                </a:cxn>
                <a:cxn ang="0">
                  <a:pos x="38" y="8"/>
                </a:cxn>
                <a:cxn ang="0">
                  <a:pos x="46" y="8"/>
                </a:cxn>
                <a:cxn ang="0">
                  <a:pos x="50" y="8"/>
                </a:cxn>
                <a:cxn ang="0">
                  <a:pos x="52" y="6"/>
                </a:cxn>
                <a:cxn ang="0">
                  <a:pos x="56" y="0"/>
                </a:cxn>
                <a:cxn ang="0">
                  <a:pos x="56" y="0"/>
                </a:cxn>
                <a:cxn ang="0">
                  <a:pos x="42" y="0"/>
                </a:cxn>
                <a:cxn ang="0">
                  <a:pos x="28" y="4"/>
                </a:cxn>
                <a:cxn ang="0">
                  <a:pos x="14" y="8"/>
                </a:cxn>
                <a:cxn ang="0">
                  <a:pos x="0" y="14"/>
                </a:cxn>
                <a:cxn ang="0">
                  <a:pos x="0" y="14"/>
                </a:cxn>
                <a:cxn ang="0">
                  <a:pos x="20" y="14"/>
                </a:cxn>
                <a:cxn ang="0">
                  <a:pos x="28" y="14"/>
                </a:cxn>
                <a:cxn ang="0">
                  <a:pos x="36" y="8"/>
                </a:cxn>
                <a:cxn ang="0">
                  <a:pos x="36" y="8"/>
                </a:cxn>
              </a:cxnLst>
              <a:rect l="0" t="0" r="r" b="b"/>
              <a:pathLst>
                <a:path w="56" h="14">
                  <a:moveTo>
                    <a:pt x="36" y="8"/>
                  </a:moveTo>
                  <a:lnTo>
                    <a:pt x="36" y="8"/>
                  </a:lnTo>
                  <a:lnTo>
                    <a:pt x="38" y="8"/>
                  </a:lnTo>
                  <a:lnTo>
                    <a:pt x="38" y="8"/>
                  </a:lnTo>
                  <a:lnTo>
                    <a:pt x="46" y="8"/>
                  </a:lnTo>
                  <a:lnTo>
                    <a:pt x="50" y="8"/>
                  </a:lnTo>
                  <a:lnTo>
                    <a:pt x="52" y="6"/>
                  </a:lnTo>
                  <a:lnTo>
                    <a:pt x="56" y="0"/>
                  </a:lnTo>
                  <a:lnTo>
                    <a:pt x="56" y="0"/>
                  </a:lnTo>
                  <a:lnTo>
                    <a:pt x="42" y="0"/>
                  </a:lnTo>
                  <a:lnTo>
                    <a:pt x="28" y="4"/>
                  </a:lnTo>
                  <a:lnTo>
                    <a:pt x="14" y="8"/>
                  </a:lnTo>
                  <a:lnTo>
                    <a:pt x="0" y="14"/>
                  </a:lnTo>
                  <a:lnTo>
                    <a:pt x="0" y="14"/>
                  </a:lnTo>
                  <a:lnTo>
                    <a:pt x="20" y="14"/>
                  </a:lnTo>
                  <a:lnTo>
                    <a:pt x="28" y="14"/>
                  </a:lnTo>
                  <a:lnTo>
                    <a:pt x="36" y="8"/>
                  </a:lnTo>
                  <a:lnTo>
                    <a:pt x="36"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7" name="Freeform 100"/>
            <p:cNvSpPr/>
            <p:nvPr/>
          </p:nvSpPr>
          <p:spPr bwMode="auto">
            <a:xfrm>
              <a:off x="7458075" y="1400175"/>
              <a:ext cx="22225" cy="60325"/>
            </a:xfrm>
            <a:custGeom>
              <a:avLst/>
              <a:gdLst/>
              <a:ahLst/>
              <a:cxnLst>
                <a:cxn ang="0">
                  <a:pos x="4" y="0"/>
                </a:cxn>
                <a:cxn ang="0">
                  <a:pos x="4" y="0"/>
                </a:cxn>
                <a:cxn ang="0">
                  <a:pos x="0" y="10"/>
                </a:cxn>
                <a:cxn ang="0">
                  <a:pos x="0" y="18"/>
                </a:cxn>
                <a:cxn ang="0">
                  <a:pos x="0" y="34"/>
                </a:cxn>
                <a:cxn ang="0">
                  <a:pos x="0" y="34"/>
                </a:cxn>
                <a:cxn ang="0">
                  <a:pos x="2" y="36"/>
                </a:cxn>
                <a:cxn ang="0">
                  <a:pos x="4" y="38"/>
                </a:cxn>
                <a:cxn ang="0">
                  <a:pos x="6" y="38"/>
                </a:cxn>
                <a:cxn ang="0">
                  <a:pos x="10" y="36"/>
                </a:cxn>
                <a:cxn ang="0">
                  <a:pos x="10" y="36"/>
                </a:cxn>
                <a:cxn ang="0">
                  <a:pos x="12" y="34"/>
                </a:cxn>
                <a:cxn ang="0">
                  <a:pos x="14" y="30"/>
                </a:cxn>
                <a:cxn ang="0">
                  <a:pos x="14" y="26"/>
                </a:cxn>
                <a:cxn ang="0">
                  <a:pos x="14" y="22"/>
                </a:cxn>
                <a:cxn ang="0">
                  <a:pos x="14" y="22"/>
                </a:cxn>
                <a:cxn ang="0">
                  <a:pos x="4" y="0"/>
                </a:cxn>
                <a:cxn ang="0">
                  <a:pos x="4" y="0"/>
                </a:cxn>
              </a:cxnLst>
              <a:rect l="0" t="0" r="r" b="b"/>
              <a:pathLst>
                <a:path w="14" h="38">
                  <a:moveTo>
                    <a:pt x="4" y="0"/>
                  </a:moveTo>
                  <a:lnTo>
                    <a:pt x="4" y="0"/>
                  </a:lnTo>
                  <a:lnTo>
                    <a:pt x="0" y="10"/>
                  </a:lnTo>
                  <a:lnTo>
                    <a:pt x="0" y="18"/>
                  </a:lnTo>
                  <a:lnTo>
                    <a:pt x="0" y="34"/>
                  </a:lnTo>
                  <a:lnTo>
                    <a:pt x="0" y="34"/>
                  </a:lnTo>
                  <a:lnTo>
                    <a:pt x="2" y="36"/>
                  </a:lnTo>
                  <a:lnTo>
                    <a:pt x="4" y="38"/>
                  </a:lnTo>
                  <a:lnTo>
                    <a:pt x="6" y="38"/>
                  </a:lnTo>
                  <a:lnTo>
                    <a:pt x="10" y="36"/>
                  </a:lnTo>
                  <a:lnTo>
                    <a:pt x="10" y="36"/>
                  </a:lnTo>
                  <a:lnTo>
                    <a:pt x="12" y="34"/>
                  </a:lnTo>
                  <a:lnTo>
                    <a:pt x="14" y="30"/>
                  </a:lnTo>
                  <a:lnTo>
                    <a:pt x="14" y="26"/>
                  </a:lnTo>
                  <a:lnTo>
                    <a:pt x="14" y="22"/>
                  </a:lnTo>
                  <a:lnTo>
                    <a:pt x="14" y="22"/>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8" name="Freeform 101"/>
            <p:cNvSpPr/>
            <p:nvPr/>
          </p:nvSpPr>
          <p:spPr bwMode="auto">
            <a:xfrm>
              <a:off x="7600950" y="219075"/>
              <a:ext cx="101600" cy="38100"/>
            </a:xfrm>
            <a:custGeom>
              <a:avLst/>
              <a:gdLst/>
              <a:ahLst/>
              <a:cxnLst>
                <a:cxn ang="0">
                  <a:pos x="24" y="12"/>
                </a:cxn>
                <a:cxn ang="0">
                  <a:pos x="24" y="12"/>
                </a:cxn>
                <a:cxn ang="0">
                  <a:pos x="22" y="14"/>
                </a:cxn>
                <a:cxn ang="0">
                  <a:pos x="22" y="14"/>
                </a:cxn>
                <a:cxn ang="0">
                  <a:pos x="20" y="18"/>
                </a:cxn>
                <a:cxn ang="0">
                  <a:pos x="22" y="20"/>
                </a:cxn>
                <a:cxn ang="0">
                  <a:pos x="26" y="22"/>
                </a:cxn>
                <a:cxn ang="0">
                  <a:pos x="26" y="22"/>
                </a:cxn>
                <a:cxn ang="0">
                  <a:pos x="58" y="24"/>
                </a:cxn>
                <a:cxn ang="0">
                  <a:pos x="58" y="24"/>
                </a:cxn>
                <a:cxn ang="0">
                  <a:pos x="62" y="24"/>
                </a:cxn>
                <a:cxn ang="0">
                  <a:pos x="64" y="22"/>
                </a:cxn>
                <a:cxn ang="0">
                  <a:pos x="64" y="18"/>
                </a:cxn>
                <a:cxn ang="0">
                  <a:pos x="64" y="18"/>
                </a:cxn>
                <a:cxn ang="0">
                  <a:pos x="64" y="14"/>
                </a:cxn>
                <a:cxn ang="0">
                  <a:pos x="62" y="14"/>
                </a:cxn>
                <a:cxn ang="0">
                  <a:pos x="56" y="12"/>
                </a:cxn>
                <a:cxn ang="0">
                  <a:pos x="56" y="12"/>
                </a:cxn>
                <a:cxn ang="0">
                  <a:pos x="52" y="14"/>
                </a:cxn>
                <a:cxn ang="0">
                  <a:pos x="50" y="14"/>
                </a:cxn>
                <a:cxn ang="0">
                  <a:pos x="48" y="12"/>
                </a:cxn>
                <a:cxn ang="0">
                  <a:pos x="48" y="12"/>
                </a:cxn>
                <a:cxn ang="0">
                  <a:pos x="46" y="10"/>
                </a:cxn>
                <a:cxn ang="0">
                  <a:pos x="46" y="6"/>
                </a:cxn>
                <a:cxn ang="0">
                  <a:pos x="44" y="4"/>
                </a:cxn>
                <a:cxn ang="0">
                  <a:pos x="40" y="2"/>
                </a:cxn>
                <a:cxn ang="0">
                  <a:pos x="40" y="2"/>
                </a:cxn>
                <a:cxn ang="0">
                  <a:pos x="34" y="0"/>
                </a:cxn>
                <a:cxn ang="0">
                  <a:pos x="28" y="0"/>
                </a:cxn>
                <a:cxn ang="0">
                  <a:pos x="18" y="2"/>
                </a:cxn>
                <a:cxn ang="0">
                  <a:pos x="10" y="8"/>
                </a:cxn>
                <a:cxn ang="0">
                  <a:pos x="0" y="14"/>
                </a:cxn>
                <a:cxn ang="0">
                  <a:pos x="0" y="14"/>
                </a:cxn>
                <a:cxn ang="0">
                  <a:pos x="6" y="16"/>
                </a:cxn>
                <a:cxn ang="0">
                  <a:pos x="12" y="14"/>
                </a:cxn>
                <a:cxn ang="0">
                  <a:pos x="18" y="12"/>
                </a:cxn>
                <a:cxn ang="0">
                  <a:pos x="24" y="12"/>
                </a:cxn>
                <a:cxn ang="0">
                  <a:pos x="24" y="12"/>
                </a:cxn>
              </a:cxnLst>
              <a:rect l="0" t="0" r="r" b="b"/>
              <a:pathLst>
                <a:path w="64" h="24">
                  <a:moveTo>
                    <a:pt x="24" y="12"/>
                  </a:moveTo>
                  <a:lnTo>
                    <a:pt x="24" y="12"/>
                  </a:lnTo>
                  <a:lnTo>
                    <a:pt x="22" y="14"/>
                  </a:lnTo>
                  <a:lnTo>
                    <a:pt x="22" y="14"/>
                  </a:lnTo>
                  <a:lnTo>
                    <a:pt x="20" y="18"/>
                  </a:lnTo>
                  <a:lnTo>
                    <a:pt x="22" y="20"/>
                  </a:lnTo>
                  <a:lnTo>
                    <a:pt x="26" y="22"/>
                  </a:lnTo>
                  <a:lnTo>
                    <a:pt x="26" y="22"/>
                  </a:lnTo>
                  <a:lnTo>
                    <a:pt x="58" y="24"/>
                  </a:lnTo>
                  <a:lnTo>
                    <a:pt x="58" y="24"/>
                  </a:lnTo>
                  <a:lnTo>
                    <a:pt x="62" y="24"/>
                  </a:lnTo>
                  <a:lnTo>
                    <a:pt x="64" y="22"/>
                  </a:lnTo>
                  <a:lnTo>
                    <a:pt x="64" y="18"/>
                  </a:lnTo>
                  <a:lnTo>
                    <a:pt x="64" y="18"/>
                  </a:lnTo>
                  <a:lnTo>
                    <a:pt x="64" y="14"/>
                  </a:lnTo>
                  <a:lnTo>
                    <a:pt x="62" y="14"/>
                  </a:lnTo>
                  <a:lnTo>
                    <a:pt x="56" y="12"/>
                  </a:lnTo>
                  <a:lnTo>
                    <a:pt x="56" y="12"/>
                  </a:lnTo>
                  <a:lnTo>
                    <a:pt x="52" y="14"/>
                  </a:lnTo>
                  <a:lnTo>
                    <a:pt x="50" y="14"/>
                  </a:lnTo>
                  <a:lnTo>
                    <a:pt x="48" y="12"/>
                  </a:lnTo>
                  <a:lnTo>
                    <a:pt x="48" y="12"/>
                  </a:lnTo>
                  <a:lnTo>
                    <a:pt x="46" y="10"/>
                  </a:lnTo>
                  <a:lnTo>
                    <a:pt x="46" y="6"/>
                  </a:lnTo>
                  <a:lnTo>
                    <a:pt x="44" y="4"/>
                  </a:lnTo>
                  <a:lnTo>
                    <a:pt x="40" y="2"/>
                  </a:lnTo>
                  <a:lnTo>
                    <a:pt x="40" y="2"/>
                  </a:lnTo>
                  <a:lnTo>
                    <a:pt x="34" y="0"/>
                  </a:lnTo>
                  <a:lnTo>
                    <a:pt x="28" y="0"/>
                  </a:lnTo>
                  <a:lnTo>
                    <a:pt x="18" y="2"/>
                  </a:lnTo>
                  <a:lnTo>
                    <a:pt x="10" y="8"/>
                  </a:lnTo>
                  <a:lnTo>
                    <a:pt x="0" y="14"/>
                  </a:lnTo>
                  <a:lnTo>
                    <a:pt x="0" y="14"/>
                  </a:lnTo>
                  <a:lnTo>
                    <a:pt x="6" y="16"/>
                  </a:lnTo>
                  <a:lnTo>
                    <a:pt x="12" y="14"/>
                  </a:lnTo>
                  <a:lnTo>
                    <a:pt x="18" y="12"/>
                  </a:lnTo>
                  <a:lnTo>
                    <a:pt x="24" y="12"/>
                  </a:lnTo>
                  <a:lnTo>
                    <a:pt x="24" y="1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9" name="Freeform 102"/>
            <p:cNvSpPr/>
            <p:nvPr/>
          </p:nvSpPr>
          <p:spPr bwMode="auto">
            <a:xfrm>
              <a:off x="7705725" y="250825"/>
              <a:ext cx="66675" cy="19050"/>
            </a:xfrm>
            <a:custGeom>
              <a:avLst/>
              <a:gdLst/>
              <a:ahLst/>
              <a:cxnLst>
                <a:cxn ang="0">
                  <a:pos x="42" y="8"/>
                </a:cxn>
                <a:cxn ang="0">
                  <a:pos x="42" y="8"/>
                </a:cxn>
                <a:cxn ang="0">
                  <a:pos x="28" y="2"/>
                </a:cxn>
                <a:cxn ang="0">
                  <a:pos x="18" y="0"/>
                </a:cxn>
                <a:cxn ang="0">
                  <a:pos x="12" y="2"/>
                </a:cxn>
                <a:cxn ang="0">
                  <a:pos x="8" y="4"/>
                </a:cxn>
                <a:cxn ang="0">
                  <a:pos x="0" y="12"/>
                </a:cxn>
                <a:cxn ang="0">
                  <a:pos x="0" y="12"/>
                </a:cxn>
                <a:cxn ang="0">
                  <a:pos x="20" y="12"/>
                </a:cxn>
                <a:cxn ang="0">
                  <a:pos x="42" y="8"/>
                </a:cxn>
                <a:cxn ang="0">
                  <a:pos x="42" y="8"/>
                </a:cxn>
              </a:cxnLst>
              <a:rect l="0" t="0" r="r" b="b"/>
              <a:pathLst>
                <a:path w="42" h="12">
                  <a:moveTo>
                    <a:pt x="42" y="8"/>
                  </a:moveTo>
                  <a:lnTo>
                    <a:pt x="42" y="8"/>
                  </a:lnTo>
                  <a:lnTo>
                    <a:pt x="28" y="2"/>
                  </a:lnTo>
                  <a:lnTo>
                    <a:pt x="18" y="0"/>
                  </a:lnTo>
                  <a:lnTo>
                    <a:pt x="12" y="2"/>
                  </a:lnTo>
                  <a:lnTo>
                    <a:pt x="8" y="4"/>
                  </a:lnTo>
                  <a:lnTo>
                    <a:pt x="0" y="12"/>
                  </a:lnTo>
                  <a:lnTo>
                    <a:pt x="0" y="12"/>
                  </a:lnTo>
                  <a:lnTo>
                    <a:pt x="20" y="12"/>
                  </a:lnTo>
                  <a:lnTo>
                    <a:pt x="42" y="8"/>
                  </a:lnTo>
                  <a:lnTo>
                    <a:pt x="42"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0" name="Freeform 103"/>
            <p:cNvSpPr/>
            <p:nvPr/>
          </p:nvSpPr>
          <p:spPr bwMode="auto">
            <a:xfrm>
              <a:off x="5162550" y="250825"/>
              <a:ext cx="79375" cy="22225"/>
            </a:xfrm>
            <a:custGeom>
              <a:avLst/>
              <a:gdLst/>
              <a:ahLst/>
              <a:cxnLst>
                <a:cxn ang="0">
                  <a:pos x="12" y="8"/>
                </a:cxn>
                <a:cxn ang="0">
                  <a:pos x="12" y="8"/>
                </a:cxn>
                <a:cxn ang="0">
                  <a:pos x="4" y="8"/>
                </a:cxn>
                <a:cxn ang="0">
                  <a:pos x="4" y="8"/>
                </a:cxn>
                <a:cxn ang="0">
                  <a:pos x="6" y="10"/>
                </a:cxn>
                <a:cxn ang="0">
                  <a:pos x="10" y="12"/>
                </a:cxn>
                <a:cxn ang="0">
                  <a:pos x="16" y="10"/>
                </a:cxn>
                <a:cxn ang="0">
                  <a:pos x="16" y="10"/>
                </a:cxn>
                <a:cxn ang="0">
                  <a:pos x="24" y="10"/>
                </a:cxn>
                <a:cxn ang="0">
                  <a:pos x="32" y="12"/>
                </a:cxn>
                <a:cxn ang="0">
                  <a:pos x="40" y="14"/>
                </a:cxn>
                <a:cxn ang="0">
                  <a:pos x="50" y="14"/>
                </a:cxn>
                <a:cxn ang="0">
                  <a:pos x="50" y="14"/>
                </a:cxn>
                <a:cxn ang="0">
                  <a:pos x="38" y="6"/>
                </a:cxn>
                <a:cxn ang="0">
                  <a:pos x="26" y="2"/>
                </a:cxn>
                <a:cxn ang="0">
                  <a:pos x="0" y="0"/>
                </a:cxn>
                <a:cxn ang="0">
                  <a:pos x="0" y="0"/>
                </a:cxn>
                <a:cxn ang="0">
                  <a:pos x="4" y="4"/>
                </a:cxn>
                <a:cxn ang="0">
                  <a:pos x="6" y="4"/>
                </a:cxn>
                <a:cxn ang="0">
                  <a:pos x="10" y="4"/>
                </a:cxn>
                <a:cxn ang="0">
                  <a:pos x="12" y="8"/>
                </a:cxn>
                <a:cxn ang="0">
                  <a:pos x="12" y="8"/>
                </a:cxn>
              </a:cxnLst>
              <a:rect l="0" t="0" r="r" b="b"/>
              <a:pathLst>
                <a:path w="50" h="14">
                  <a:moveTo>
                    <a:pt x="12" y="8"/>
                  </a:moveTo>
                  <a:lnTo>
                    <a:pt x="12" y="8"/>
                  </a:lnTo>
                  <a:lnTo>
                    <a:pt x="4" y="8"/>
                  </a:lnTo>
                  <a:lnTo>
                    <a:pt x="4" y="8"/>
                  </a:lnTo>
                  <a:lnTo>
                    <a:pt x="6" y="10"/>
                  </a:lnTo>
                  <a:lnTo>
                    <a:pt x="10" y="12"/>
                  </a:lnTo>
                  <a:lnTo>
                    <a:pt x="16" y="10"/>
                  </a:lnTo>
                  <a:lnTo>
                    <a:pt x="16" y="10"/>
                  </a:lnTo>
                  <a:lnTo>
                    <a:pt x="24" y="10"/>
                  </a:lnTo>
                  <a:lnTo>
                    <a:pt x="32" y="12"/>
                  </a:lnTo>
                  <a:lnTo>
                    <a:pt x="40" y="14"/>
                  </a:lnTo>
                  <a:lnTo>
                    <a:pt x="50" y="14"/>
                  </a:lnTo>
                  <a:lnTo>
                    <a:pt x="50" y="14"/>
                  </a:lnTo>
                  <a:lnTo>
                    <a:pt x="38" y="6"/>
                  </a:lnTo>
                  <a:lnTo>
                    <a:pt x="26" y="2"/>
                  </a:lnTo>
                  <a:lnTo>
                    <a:pt x="0" y="0"/>
                  </a:lnTo>
                  <a:lnTo>
                    <a:pt x="0" y="0"/>
                  </a:lnTo>
                  <a:lnTo>
                    <a:pt x="4" y="4"/>
                  </a:lnTo>
                  <a:lnTo>
                    <a:pt x="6" y="4"/>
                  </a:lnTo>
                  <a:lnTo>
                    <a:pt x="10" y="4"/>
                  </a:lnTo>
                  <a:lnTo>
                    <a:pt x="12" y="8"/>
                  </a:lnTo>
                  <a:lnTo>
                    <a:pt x="12"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1" name="Freeform 104"/>
            <p:cNvSpPr/>
            <p:nvPr/>
          </p:nvSpPr>
          <p:spPr bwMode="auto">
            <a:xfrm>
              <a:off x="4886325" y="727075"/>
              <a:ext cx="50800" cy="31750"/>
            </a:xfrm>
            <a:custGeom>
              <a:avLst/>
              <a:gdLst/>
              <a:ahLst/>
              <a:cxnLst>
                <a:cxn ang="0">
                  <a:pos x="32" y="20"/>
                </a:cxn>
                <a:cxn ang="0">
                  <a:pos x="32" y="20"/>
                </a:cxn>
                <a:cxn ang="0">
                  <a:pos x="32" y="20"/>
                </a:cxn>
                <a:cxn ang="0">
                  <a:pos x="32" y="20"/>
                </a:cxn>
                <a:cxn ang="0">
                  <a:pos x="32" y="20"/>
                </a:cxn>
                <a:cxn ang="0">
                  <a:pos x="30" y="18"/>
                </a:cxn>
                <a:cxn ang="0">
                  <a:pos x="30" y="16"/>
                </a:cxn>
                <a:cxn ang="0">
                  <a:pos x="24" y="12"/>
                </a:cxn>
                <a:cxn ang="0">
                  <a:pos x="20" y="8"/>
                </a:cxn>
                <a:cxn ang="0">
                  <a:pos x="20" y="6"/>
                </a:cxn>
                <a:cxn ang="0">
                  <a:pos x="20" y="4"/>
                </a:cxn>
                <a:cxn ang="0">
                  <a:pos x="20" y="4"/>
                </a:cxn>
                <a:cxn ang="0">
                  <a:pos x="6" y="0"/>
                </a:cxn>
                <a:cxn ang="0">
                  <a:pos x="6" y="0"/>
                </a:cxn>
                <a:cxn ang="0">
                  <a:pos x="2" y="0"/>
                </a:cxn>
                <a:cxn ang="0">
                  <a:pos x="0" y="0"/>
                </a:cxn>
                <a:cxn ang="0">
                  <a:pos x="0" y="4"/>
                </a:cxn>
                <a:cxn ang="0">
                  <a:pos x="0" y="4"/>
                </a:cxn>
                <a:cxn ang="0">
                  <a:pos x="6" y="6"/>
                </a:cxn>
                <a:cxn ang="0">
                  <a:pos x="10" y="10"/>
                </a:cxn>
                <a:cxn ang="0">
                  <a:pos x="22" y="18"/>
                </a:cxn>
                <a:cxn ang="0">
                  <a:pos x="22" y="18"/>
                </a:cxn>
                <a:cxn ang="0">
                  <a:pos x="26" y="20"/>
                </a:cxn>
                <a:cxn ang="0">
                  <a:pos x="28" y="20"/>
                </a:cxn>
                <a:cxn ang="0">
                  <a:pos x="32" y="20"/>
                </a:cxn>
                <a:cxn ang="0">
                  <a:pos x="32" y="20"/>
                </a:cxn>
              </a:cxnLst>
              <a:rect l="0" t="0" r="r" b="b"/>
              <a:pathLst>
                <a:path w="32" h="20">
                  <a:moveTo>
                    <a:pt x="32" y="20"/>
                  </a:moveTo>
                  <a:lnTo>
                    <a:pt x="32" y="20"/>
                  </a:lnTo>
                  <a:lnTo>
                    <a:pt x="32" y="20"/>
                  </a:lnTo>
                  <a:lnTo>
                    <a:pt x="32" y="20"/>
                  </a:lnTo>
                  <a:lnTo>
                    <a:pt x="32" y="20"/>
                  </a:lnTo>
                  <a:lnTo>
                    <a:pt x="30" y="18"/>
                  </a:lnTo>
                  <a:lnTo>
                    <a:pt x="30" y="16"/>
                  </a:lnTo>
                  <a:lnTo>
                    <a:pt x="24" y="12"/>
                  </a:lnTo>
                  <a:lnTo>
                    <a:pt x="20" y="8"/>
                  </a:lnTo>
                  <a:lnTo>
                    <a:pt x="20" y="6"/>
                  </a:lnTo>
                  <a:lnTo>
                    <a:pt x="20" y="4"/>
                  </a:lnTo>
                  <a:lnTo>
                    <a:pt x="20" y="4"/>
                  </a:lnTo>
                  <a:lnTo>
                    <a:pt x="6" y="0"/>
                  </a:lnTo>
                  <a:lnTo>
                    <a:pt x="6" y="0"/>
                  </a:lnTo>
                  <a:lnTo>
                    <a:pt x="2" y="0"/>
                  </a:lnTo>
                  <a:lnTo>
                    <a:pt x="0" y="0"/>
                  </a:lnTo>
                  <a:lnTo>
                    <a:pt x="0" y="4"/>
                  </a:lnTo>
                  <a:lnTo>
                    <a:pt x="0" y="4"/>
                  </a:lnTo>
                  <a:lnTo>
                    <a:pt x="6" y="6"/>
                  </a:lnTo>
                  <a:lnTo>
                    <a:pt x="10" y="10"/>
                  </a:lnTo>
                  <a:lnTo>
                    <a:pt x="22" y="18"/>
                  </a:lnTo>
                  <a:lnTo>
                    <a:pt x="22" y="18"/>
                  </a:lnTo>
                  <a:lnTo>
                    <a:pt x="26" y="20"/>
                  </a:lnTo>
                  <a:lnTo>
                    <a:pt x="28" y="20"/>
                  </a:lnTo>
                  <a:lnTo>
                    <a:pt x="32" y="20"/>
                  </a:lnTo>
                  <a:lnTo>
                    <a:pt x="32" y="2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2" name="Freeform 105"/>
            <p:cNvSpPr/>
            <p:nvPr/>
          </p:nvSpPr>
          <p:spPr bwMode="auto">
            <a:xfrm>
              <a:off x="8074025" y="1003300"/>
              <a:ext cx="25400" cy="38100"/>
            </a:xfrm>
            <a:custGeom>
              <a:avLst/>
              <a:gdLst/>
              <a:ahLst/>
              <a:cxnLst>
                <a:cxn ang="0">
                  <a:pos x="0" y="4"/>
                </a:cxn>
                <a:cxn ang="0">
                  <a:pos x="0" y="4"/>
                </a:cxn>
                <a:cxn ang="0">
                  <a:pos x="0" y="8"/>
                </a:cxn>
                <a:cxn ang="0">
                  <a:pos x="2" y="10"/>
                </a:cxn>
                <a:cxn ang="0">
                  <a:pos x="2" y="10"/>
                </a:cxn>
                <a:cxn ang="0">
                  <a:pos x="6" y="10"/>
                </a:cxn>
                <a:cxn ang="0">
                  <a:pos x="8" y="10"/>
                </a:cxn>
                <a:cxn ang="0">
                  <a:pos x="6" y="16"/>
                </a:cxn>
                <a:cxn ang="0">
                  <a:pos x="6" y="16"/>
                </a:cxn>
                <a:cxn ang="0">
                  <a:pos x="4" y="20"/>
                </a:cxn>
                <a:cxn ang="0">
                  <a:pos x="4" y="22"/>
                </a:cxn>
                <a:cxn ang="0">
                  <a:pos x="8" y="24"/>
                </a:cxn>
                <a:cxn ang="0">
                  <a:pos x="8" y="24"/>
                </a:cxn>
                <a:cxn ang="0">
                  <a:pos x="10" y="24"/>
                </a:cxn>
                <a:cxn ang="0">
                  <a:pos x="12" y="22"/>
                </a:cxn>
                <a:cxn ang="0">
                  <a:pos x="14" y="18"/>
                </a:cxn>
                <a:cxn ang="0">
                  <a:pos x="14" y="18"/>
                </a:cxn>
                <a:cxn ang="0">
                  <a:pos x="16" y="8"/>
                </a:cxn>
                <a:cxn ang="0">
                  <a:pos x="16" y="8"/>
                </a:cxn>
                <a:cxn ang="0">
                  <a:pos x="14" y="2"/>
                </a:cxn>
                <a:cxn ang="0">
                  <a:pos x="8" y="0"/>
                </a:cxn>
                <a:cxn ang="0">
                  <a:pos x="8" y="0"/>
                </a:cxn>
                <a:cxn ang="0">
                  <a:pos x="6" y="0"/>
                </a:cxn>
                <a:cxn ang="0">
                  <a:pos x="4" y="0"/>
                </a:cxn>
                <a:cxn ang="0">
                  <a:pos x="0" y="4"/>
                </a:cxn>
                <a:cxn ang="0">
                  <a:pos x="0" y="4"/>
                </a:cxn>
              </a:cxnLst>
              <a:rect l="0" t="0" r="r" b="b"/>
              <a:pathLst>
                <a:path w="16" h="24">
                  <a:moveTo>
                    <a:pt x="0" y="4"/>
                  </a:moveTo>
                  <a:lnTo>
                    <a:pt x="0" y="4"/>
                  </a:lnTo>
                  <a:lnTo>
                    <a:pt x="0" y="8"/>
                  </a:lnTo>
                  <a:lnTo>
                    <a:pt x="2" y="10"/>
                  </a:lnTo>
                  <a:lnTo>
                    <a:pt x="2" y="10"/>
                  </a:lnTo>
                  <a:lnTo>
                    <a:pt x="6" y="10"/>
                  </a:lnTo>
                  <a:lnTo>
                    <a:pt x="8" y="10"/>
                  </a:lnTo>
                  <a:lnTo>
                    <a:pt x="6" y="16"/>
                  </a:lnTo>
                  <a:lnTo>
                    <a:pt x="6" y="16"/>
                  </a:lnTo>
                  <a:lnTo>
                    <a:pt x="4" y="20"/>
                  </a:lnTo>
                  <a:lnTo>
                    <a:pt x="4" y="22"/>
                  </a:lnTo>
                  <a:lnTo>
                    <a:pt x="8" y="24"/>
                  </a:lnTo>
                  <a:lnTo>
                    <a:pt x="8" y="24"/>
                  </a:lnTo>
                  <a:lnTo>
                    <a:pt x="10" y="24"/>
                  </a:lnTo>
                  <a:lnTo>
                    <a:pt x="12" y="22"/>
                  </a:lnTo>
                  <a:lnTo>
                    <a:pt x="14" y="18"/>
                  </a:lnTo>
                  <a:lnTo>
                    <a:pt x="14" y="18"/>
                  </a:lnTo>
                  <a:lnTo>
                    <a:pt x="16" y="8"/>
                  </a:lnTo>
                  <a:lnTo>
                    <a:pt x="16" y="8"/>
                  </a:lnTo>
                  <a:lnTo>
                    <a:pt x="14" y="2"/>
                  </a:lnTo>
                  <a:lnTo>
                    <a:pt x="8" y="0"/>
                  </a:lnTo>
                  <a:lnTo>
                    <a:pt x="8" y="0"/>
                  </a:lnTo>
                  <a:lnTo>
                    <a:pt x="6" y="0"/>
                  </a:lnTo>
                  <a:lnTo>
                    <a:pt x="4" y="0"/>
                  </a:lnTo>
                  <a:lnTo>
                    <a:pt x="0" y="4"/>
                  </a:lnTo>
                  <a:lnTo>
                    <a:pt x="0"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3" name="Freeform 106"/>
            <p:cNvSpPr/>
            <p:nvPr/>
          </p:nvSpPr>
          <p:spPr bwMode="auto">
            <a:xfrm>
              <a:off x="5175250" y="292100"/>
              <a:ext cx="82550" cy="31750"/>
            </a:xfrm>
            <a:custGeom>
              <a:avLst/>
              <a:gdLst/>
              <a:ahLst/>
              <a:cxnLst>
                <a:cxn ang="0">
                  <a:pos x="38" y="4"/>
                </a:cxn>
                <a:cxn ang="0">
                  <a:pos x="38" y="4"/>
                </a:cxn>
                <a:cxn ang="0">
                  <a:pos x="30" y="0"/>
                </a:cxn>
                <a:cxn ang="0">
                  <a:pos x="26" y="2"/>
                </a:cxn>
                <a:cxn ang="0">
                  <a:pos x="24" y="6"/>
                </a:cxn>
                <a:cxn ang="0">
                  <a:pos x="24" y="6"/>
                </a:cxn>
                <a:cxn ang="0">
                  <a:pos x="22" y="6"/>
                </a:cxn>
                <a:cxn ang="0">
                  <a:pos x="22" y="6"/>
                </a:cxn>
                <a:cxn ang="0">
                  <a:pos x="12" y="8"/>
                </a:cxn>
                <a:cxn ang="0">
                  <a:pos x="12" y="8"/>
                </a:cxn>
                <a:cxn ang="0">
                  <a:pos x="10" y="6"/>
                </a:cxn>
                <a:cxn ang="0">
                  <a:pos x="6" y="4"/>
                </a:cxn>
                <a:cxn ang="0">
                  <a:pos x="6" y="4"/>
                </a:cxn>
                <a:cxn ang="0">
                  <a:pos x="2" y="2"/>
                </a:cxn>
                <a:cxn ang="0">
                  <a:pos x="0" y="0"/>
                </a:cxn>
                <a:cxn ang="0">
                  <a:pos x="0" y="2"/>
                </a:cxn>
                <a:cxn ang="0">
                  <a:pos x="0" y="2"/>
                </a:cxn>
                <a:cxn ang="0">
                  <a:pos x="0" y="6"/>
                </a:cxn>
                <a:cxn ang="0">
                  <a:pos x="0" y="8"/>
                </a:cxn>
                <a:cxn ang="0">
                  <a:pos x="2" y="8"/>
                </a:cxn>
                <a:cxn ang="0">
                  <a:pos x="2" y="8"/>
                </a:cxn>
                <a:cxn ang="0">
                  <a:pos x="10" y="8"/>
                </a:cxn>
                <a:cxn ang="0">
                  <a:pos x="10" y="8"/>
                </a:cxn>
                <a:cxn ang="0">
                  <a:pos x="12" y="12"/>
                </a:cxn>
                <a:cxn ang="0">
                  <a:pos x="14" y="12"/>
                </a:cxn>
                <a:cxn ang="0">
                  <a:pos x="20" y="10"/>
                </a:cxn>
                <a:cxn ang="0">
                  <a:pos x="20" y="10"/>
                </a:cxn>
                <a:cxn ang="0">
                  <a:pos x="20" y="10"/>
                </a:cxn>
                <a:cxn ang="0">
                  <a:pos x="20" y="10"/>
                </a:cxn>
                <a:cxn ang="0">
                  <a:pos x="22" y="12"/>
                </a:cxn>
                <a:cxn ang="0">
                  <a:pos x="26" y="14"/>
                </a:cxn>
                <a:cxn ang="0">
                  <a:pos x="30" y="14"/>
                </a:cxn>
                <a:cxn ang="0">
                  <a:pos x="32" y="16"/>
                </a:cxn>
                <a:cxn ang="0">
                  <a:pos x="32" y="16"/>
                </a:cxn>
                <a:cxn ang="0">
                  <a:pos x="36" y="18"/>
                </a:cxn>
                <a:cxn ang="0">
                  <a:pos x="40" y="20"/>
                </a:cxn>
                <a:cxn ang="0">
                  <a:pos x="46" y="18"/>
                </a:cxn>
                <a:cxn ang="0">
                  <a:pos x="50" y="16"/>
                </a:cxn>
                <a:cxn ang="0">
                  <a:pos x="50" y="16"/>
                </a:cxn>
                <a:cxn ang="0">
                  <a:pos x="52" y="12"/>
                </a:cxn>
                <a:cxn ang="0">
                  <a:pos x="52" y="6"/>
                </a:cxn>
                <a:cxn ang="0">
                  <a:pos x="52" y="6"/>
                </a:cxn>
                <a:cxn ang="0">
                  <a:pos x="48" y="4"/>
                </a:cxn>
                <a:cxn ang="0">
                  <a:pos x="44" y="2"/>
                </a:cxn>
                <a:cxn ang="0">
                  <a:pos x="42" y="4"/>
                </a:cxn>
                <a:cxn ang="0">
                  <a:pos x="38" y="4"/>
                </a:cxn>
                <a:cxn ang="0">
                  <a:pos x="38" y="4"/>
                </a:cxn>
              </a:cxnLst>
              <a:rect l="0" t="0" r="r" b="b"/>
              <a:pathLst>
                <a:path w="52" h="20">
                  <a:moveTo>
                    <a:pt x="38" y="4"/>
                  </a:moveTo>
                  <a:lnTo>
                    <a:pt x="38" y="4"/>
                  </a:lnTo>
                  <a:lnTo>
                    <a:pt x="30" y="0"/>
                  </a:lnTo>
                  <a:lnTo>
                    <a:pt x="26" y="2"/>
                  </a:lnTo>
                  <a:lnTo>
                    <a:pt x="24" y="6"/>
                  </a:lnTo>
                  <a:lnTo>
                    <a:pt x="24" y="6"/>
                  </a:lnTo>
                  <a:lnTo>
                    <a:pt x="22" y="6"/>
                  </a:lnTo>
                  <a:lnTo>
                    <a:pt x="22" y="6"/>
                  </a:lnTo>
                  <a:lnTo>
                    <a:pt x="12" y="8"/>
                  </a:lnTo>
                  <a:lnTo>
                    <a:pt x="12" y="8"/>
                  </a:lnTo>
                  <a:lnTo>
                    <a:pt x="10" y="6"/>
                  </a:lnTo>
                  <a:lnTo>
                    <a:pt x="6" y="4"/>
                  </a:lnTo>
                  <a:lnTo>
                    <a:pt x="6" y="4"/>
                  </a:lnTo>
                  <a:lnTo>
                    <a:pt x="2" y="2"/>
                  </a:lnTo>
                  <a:lnTo>
                    <a:pt x="0" y="0"/>
                  </a:lnTo>
                  <a:lnTo>
                    <a:pt x="0" y="2"/>
                  </a:lnTo>
                  <a:lnTo>
                    <a:pt x="0" y="2"/>
                  </a:lnTo>
                  <a:lnTo>
                    <a:pt x="0" y="6"/>
                  </a:lnTo>
                  <a:lnTo>
                    <a:pt x="0" y="8"/>
                  </a:lnTo>
                  <a:lnTo>
                    <a:pt x="2" y="8"/>
                  </a:lnTo>
                  <a:lnTo>
                    <a:pt x="2" y="8"/>
                  </a:lnTo>
                  <a:lnTo>
                    <a:pt x="10" y="8"/>
                  </a:lnTo>
                  <a:lnTo>
                    <a:pt x="10" y="8"/>
                  </a:lnTo>
                  <a:lnTo>
                    <a:pt x="12" y="12"/>
                  </a:lnTo>
                  <a:lnTo>
                    <a:pt x="14" y="12"/>
                  </a:lnTo>
                  <a:lnTo>
                    <a:pt x="20" y="10"/>
                  </a:lnTo>
                  <a:lnTo>
                    <a:pt x="20" y="10"/>
                  </a:lnTo>
                  <a:lnTo>
                    <a:pt x="20" y="10"/>
                  </a:lnTo>
                  <a:lnTo>
                    <a:pt x="20" y="10"/>
                  </a:lnTo>
                  <a:lnTo>
                    <a:pt x="22" y="12"/>
                  </a:lnTo>
                  <a:lnTo>
                    <a:pt x="26" y="14"/>
                  </a:lnTo>
                  <a:lnTo>
                    <a:pt x="30" y="14"/>
                  </a:lnTo>
                  <a:lnTo>
                    <a:pt x="32" y="16"/>
                  </a:lnTo>
                  <a:lnTo>
                    <a:pt x="32" y="16"/>
                  </a:lnTo>
                  <a:lnTo>
                    <a:pt x="36" y="18"/>
                  </a:lnTo>
                  <a:lnTo>
                    <a:pt x="40" y="20"/>
                  </a:lnTo>
                  <a:lnTo>
                    <a:pt x="46" y="18"/>
                  </a:lnTo>
                  <a:lnTo>
                    <a:pt x="50" y="16"/>
                  </a:lnTo>
                  <a:lnTo>
                    <a:pt x="50" y="16"/>
                  </a:lnTo>
                  <a:lnTo>
                    <a:pt x="52" y="12"/>
                  </a:lnTo>
                  <a:lnTo>
                    <a:pt x="52" y="6"/>
                  </a:lnTo>
                  <a:lnTo>
                    <a:pt x="52" y="6"/>
                  </a:lnTo>
                  <a:lnTo>
                    <a:pt x="48" y="4"/>
                  </a:lnTo>
                  <a:lnTo>
                    <a:pt x="44" y="2"/>
                  </a:lnTo>
                  <a:lnTo>
                    <a:pt x="42" y="4"/>
                  </a:lnTo>
                  <a:lnTo>
                    <a:pt x="38" y="4"/>
                  </a:lnTo>
                  <a:lnTo>
                    <a:pt x="38"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4" name="Freeform 107"/>
            <p:cNvSpPr/>
            <p:nvPr/>
          </p:nvSpPr>
          <p:spPr bwMode="auto">
            <a:xfrm>
              <a:off x="7956550" y="1143000"/>
              <a:ext cx="19050" cy="47625"/>
            </a:xfrm>
            <a:custGeom>
              <a:avLst/>
              <a:gdLst/>
              <a:ahLst/>
              <a:cxnLst>
                <a:cxn ang="0">
                  <a:pos x="12" y="0"/>
                </a:cxn>
                <a:cxn ang="0">
                  <a:pos x="12" y="0"/>
                </a:cxn>
                <a:cxn ang="0">
                  <a:pos x="4" y="8"/>
                </a:cxn>
                <a:cxn ang="0">
                  <a:pos x="0" y="16"/>
                </a:cxn>
                <a:cxn ang="0">
                  <a:pos x="0" y="22"/>
                </a:cxn>
                <a:cxn ang="0">
                  <a:pos x="4" y="30"/>
                </a:cxn>
                <a:cxn ang="0">
                  <a:pos x="4" y="30"/>
                </a:cxn>
                <a:cxn ang="0">
                  <a:pos x="8" y="24"/>
                </a:cxn>
                <a:cxn ang="0">
                  <a:pos x="10" y="16"/>
                </a:cxn>
                <a:cxn ang="0">
                  <a:pos x="12" y="0"/>
                </a:cxn>
                <a:cxn ang="0">
                  <a:pos x="12" y="0"/>
                </a:cxn>
              </a:cxnLst>
              <a:rect l="0" t="0" r="r" b="b"/>
              <a:pathLst>
                <a:path w="12" h="30">
                  <a:moveTo>
                    <a:pt x="12" y="0"/>
                  </a:moveTo>
                  <a:lnTo>
                    <a:pt x="12" y="0"/>
                  </a:lnTo>
                  <a:lnTo>
                    <a:pt x="4" y="8"/>
                  </a:lnTo>
                  <a:lnTo>
                    <a:pt x="0" y="16"/>
                  </a:lnTo>
                  <a:lnTo>
                    <a:pt x="0" y="22"/>
                  </a:lnTo>
                  <a:lnTo>
                    <a:pt x="4" y="30"/>
                  </a:lnTo>
                  <a:lnTo>
                    <a:pt x="4" y="30"/>
                  </a:lnTo>
                  <a:lnTo>
                    <a:pt x="8" y="24"/>
                  </a:lnTo>
                  <a:lnTo>
                    <a:pt x="10" y="16"/>
                  </a:lnTo>
                  <a:lnTo>
                    <a:pt x="12" y="0"/>
                  </a:lnTo>
                  <a:lnTo>
                    <a:pt x="1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5" name="Freeform 108"/>
            <p:cNvSpPr/>
            <p:nvPr/>
          </p:nvSpPr>
          <p:spPr bwMode="auto">
            <a:xfrm>
              <a:off x="7813675" y="1231900"/>
              <a:ext cx="28575" cy="25400"/>
            </a:xfrm>
            <a:custGeom>
              <a:avLst/>
              <a:gdLst/>
              <a:ahLst/>
              <a:cxnLst>
                <a:cxn ang="0">
                  <a:pos x="18" y="0"/>
                </a:cxn>
                <a:cxn ang="0">
                  <a:pos x="18" y="0"/>
                </a:cxn>
                <a:cxn ang="0">
                  <a:pos x="12" y="0"/>
                </a:cxn>
                <a:cxn ang="0">
                  <a:pos x="6" y="0"/>
                </a:cxn>
                <a:cxn ang="0">
                  <a:pos x="2" y="4"/>
                </a:cxn>
                <a:cxn ang="0">
                  <a:pos x="0" y="8"/>
                </a:cxn>
                <a:cxn ang="0">
                  <a:pos x="0" y="8"/>
                </a:cxn>
                <a:cxn ang="0">
                  <a:pos x="0" y="14"/>
                </a:cxn>
                <a:cxn ang="0">
                  <a:pos x="2" y="16"/>
                </a:cxn>
                <a:cxn ang="0">
                  <a:pos x="4" y="16"/>
                </a:cxn>
                <a:cxn ang="0">
                  <a:pos x="4" y="16"/>
                </a:cxn>
                <a:cxn ang="0">
                  <a:pos x="10" y="14"/>
                </a:cxn>
                <a:cxn ang="0">
                  <a:pos x="14" y="10"/>
                </a:cxn>
                <a:cxn ang="0">
                  <a:pos x="18" y="0"/>
                </a:cxn>
                <a:cxn ang="0">
                  <a:pos x="18" y="0"/>
                </a:cxn>
              </a:cxnLst>
              <a:rect l="0" t="0" r="r" b="b"/>
              <a:pathLst>
                <a:path w="18" h="16">
                  <a:moveTo>
                    <a:pt x="18" y="0"/>
                  </a:moveTo>
                  <a:lnTo>
                    <a:pt x="18" y="0"/>
                  </a:lnTo>
                  <a:lnTo>
                    <a:pt x="12" y="0"/>
                  </a:lnTo>
                  <a:lnTo>
                    <a:pt x="6" y="0"/>
                  </a:lnTo>
                  <a:lnTo>
                    <a:pt x="2" y="4"/>
                  </a:lnTo>
                  <a:lnTo>
                    <a:pt x="0" y="8"/>
                  </a:lnTo>
                  <a:lnTo>
                    <a:pt x="0" y="8"/>
                  </a:lnTo>
                  <a:lnTo>
                    <a:pt x="0" y="14"/>
                  </a:lnTo>
                  <a:lnTo>
                    <a:pt x="2" y="16"/>
                  </a:lnTo>
                  <a:lnTo>
                    <a:pt x="4" y="16"/>
                  </a:lnTo>
                  <a:lnTo>
                    <a:pt x="4" y="16"/>
                  </a:lnTo>
                  <a:lnTo>
                    <a:pt x="10" y="14"/>
                  </a:lnTo>
                  <a:lnTo>
                    <a:pt x="14" y="10"/>
                  </a:lnTo>
                  <a:lnTo>
                    <a:pt x="18" y="0"/>
                  </a:lnTo>
                  <a:lnTo>
                    <a:pt x="18"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6" name="Freeform 109"/>
            <p:cNvSpPr/>
            <p:nvPr/>
          </p:nvSpPr>
          <p:spPr bwMode="auto">
            <a:xfrm>
              <a:off x="6572250" y="882650"/>
              <a:ext cx="15875" cy="34925"/>
            </a:xfrm>
            <a:custGeom>
              <a:avLst/>
              <a:gdLst/>
              <a:ahLst/>
              <a:cxnLst>
                <a:cxn ang="0">
                  <a:pos x="0" y="6"/>
                </a:cxn>
                <a:cxn ang="0">
                  <a:pos x="0" y="6"/>
                </a:cxn>
                <a:cxn ang="0">
                  <a:pos x="0" y="22"/>
                </a:cxn>
                <a:cxn ang="0">
                  <a:pos x="0" y="22"/>
                </a:cxn>
                <a:cxn ang="0">
                  <a:pos x="6" y="20"/>
                </a:cxn>
                <a:cxn ang="0">
                  <a:pos x="10" y="14"/>
                </a:cxn>
                <a:cxn ang="0">
                  <a:pos x="10" y="4"/>
                </a:cxn>
                <a:cxn ang="0">
                  <a:pos x="10" y="4"/>
                </a:cxn>
                <a:cxn ang="0">
                  <a:pos x="8" y="2"/>
                </a:cxn>
                <a:cxn ang="0">
                  <a:pos x="6" y="0"/>
                </a:cxn>
                <a:cxn ang="0">
                  <a:pos x="6" y="0"/>
                </a:cxn>
                <a:cxn ang="0">
                  <a:pos x="2" y="2"/>
                </a:cxn>
                <a:cxn ang="0">
                  <a:pos x="0" y="2"/>
                </a:cxn>
                <a:cxn ang="0">
                  <a:pos x="0" y="6"/>
                </a:cxn>
                <a:cxn ang="0">
                  <a:pos x="0" y="6"/>
                </a:cxn>
              </a:cxnLst>
              <a:rect l="0" t="0" r="r" b="b"/>
              <a:pathLst>
                <a:path w="10" h="22">
                  <a:moveTo>
                    <a:pt x="0" y="6"/>
                  </a:moveTo>
                  <a:lnTo>
                    <a:pt x="0" y="6"/>
                  </a:lnTo>
                  <a:lnTo>
                    <a:pt x="0" y="22"/>
                  </a:lnTo>
                  <a:lnTo>
                    <a:pt x="0" y="22"/>
                  </a:lnTo>
                  <a:lnTo>
                    <a:pt x="6" y="20"/>
                  </a:lnTo>
                  <a:lnTo>
                    <a:pt x="10" y="14"/>
                  </a:lnTo>
                  <a:lnTo>
                    <a:pt x="10" y="4"/>
                  </a:lnTo>
                  <a:lnTo>
                    <a:pt x="10" y="4"/>
                  </a:lnTo>
                  <a:lnTo>
                    <a:pt x="8" y="2"/>
                  </a:lnTo>
                  <a:lnTo>
                    <a:pt x="6" y="0"/>
                  </a:lnTo>
                  <a:lnTo>
                    <a:pt x="6" y="0"/>
                  </a:lnTo>
                  <a:lnTo>
                    <a:pt x="2" y="2"/>
                  </a:lnTo>
                  <a:lnTo>
                    <a:pt x="0" y="2"/>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7" name="Freeform 110"/>
            <p:cNvSpPr/>
            <p:nvPr/>
          </p:nvSpPr>
          <p:spPr bwMode="auto">
            <a:xfrm>
              <a:off x="7953375" y="1543050"/>
              <a:ext cx="57150" cy="9525"/>
            </a:xfrm>
            <a:custGeom>
              <a:avLst/>
              <a:gdLst/>
              <a:ahLst/>
              <a:cxnLst>
                <a:cxn ang="0">
                  <a:pos x="0" y="6"/>
                </a:cxn>
                <a:cxn ang="0">
                  <a:pos x="0" y="6"/>
                </a:cxn>
                <a:cxn ang="0">
                  <a:pos x="28" y="6"/>
                </a:cxn>
                <a:cxn ang="0">
                  <a:pos x="32" y="6"/>
                </a:cxn>
                <a:cxn ang="0">
                  <a:pos x="36" y="2"/>
                </a:cxn>
                <a:cxn ang="0">
                  <a:pos x="36" y="2"/>
                </a:cxn>
                <a:cxn ang="0">
                  <a:pos x="32" y="2"/>
                </a:cxn>
                <a:cxn ang="0">
                  <a:pos x="28" y="2"/>
                </a:cxn>
                <a:cxn ang="0">
                  <a:pos x="18" y="0"/>
                </a:cxn>
                <a:cxn ang="0">
                  <a:pos x="10" y="0"/>
                </a:cxn>
                <a:cxn ang="0">
                  <a:pos x="6" y="2"/>
                </a:cxn>
                <a:cxn ang="0">
                  <a:pos x="0" y="6"/>
                </a:cxn>
                <a:cxn ang="0">
                  <a:pos x="0" y="6"/>
                </a:cxn>
              </a:cxnLst>
              <a:rect l="0" t="0" r="r" b="b"/>
              <a:pathLst>
                <a:path w="36" h="6">
                  <a:moveTo>
                    <a:pt x="0" y="6"/>
                  </a:moveTo>
                  <a:lnTo>
                    <a:pt x="0" y="6"/>
                  </a:lnTo>
                  <a:lnTo>
                    <a:pt x="28" y="6"/>
                  </a:lnTo>
                  <a:lnTo>
                    <a:pt x="32" y="6"/>
                  </a:lnTo>
                  <a:lnTo>
                    <a:pt x="36" y="2"/>
                  </a:lnTo>
                  <a:lnTo>
                    <a:pt x="36" y="2"/>
                  </a:lnTo>
                  <a:lnTo>
                    <a:pt x="32" y="2"/>
                  </a:lnTo>
                  <a:lnTo>
                    <a:pt x="28" y="2"/>
                  </a:lnTo>
                  <a:lnTo>
                    <a:pt x="18" y="0"/>
                  </a:lnTo>
                  <a:lnTo>
                    <a:pt x="10" y="0"/>
                  </a:lnTo>
                  <a:lnTo>
                    <a:pt x="6" y="2"/>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8" name="Freeform 111"/>
            <p:cNvSpPr/>
            <p:nvPr/>
          </p:nvSpPr>
          <p:spPr bwMode="auto">
            <a:xfrm>
              <a:off x="6619875" y="930275"/>
              <a:ext cx="38100" cy="25400"/>
            </a:xfrm>
            <a:custGeom>
              <a:avLst/>
              <a:gdLst/>
              <a:ahLst/>
              <a:cxnLst>
                <a:cxn ang="0">
                  <a:pos x="24" y="0"/>
                </a:cxn>
                <a:cxn ang="0">
                  <a:pos x="24" y="0"/>
                </a:cxn>
                <a:cxn ang="0">
                  <a:pos x="18" y="2"/>
                </a:cxn>
                <a:cxn ang="0">
                  <a:pos x="12" y="2"/>
                </a:cxn>
                <a:cxn ang="0">
                  <a:pos x="6" y="2"/>
                </a:cxn>
                <a:cxn ang="0">
                  <a:pos x="0" y="4"/>
                </a:cxn>
                <a:cxn ang="0">
                  <a:pos x="0" y="4"/>
                </a:cxn>
                <a:cxn ang="0">
                  <a:pos x="20" y="16"/>
                </a:cxn>
                <a:cxn ang="0">
                  <a:pos x="20" y="16"/>
                </a:cxn>
                <a:cxn ang="0">
                  <a:pos x="24" y="0"/>
                </a:cxn>
                <a:cxn ang="0">
                  <a:pos x="24" y="0"/>
                </a:cxn>
              </a:cxnLst>
              <a:rect l="0" t="0" r="r" b="b"/>
              <a:pathLst>
                <a:path w="24" h="16">
                  <a:moveTo>
                    <a:pt x="24" y="0"/>
                  </a:moveTo>
                  <a:lnTo>
                    <a:pt x="24" y="0"/>
                  </a:lnTo>
                  <a:lnTo>
                    <a:pt x="18" y="2"/>
                  </a:lnTo>
                  <a:lnTo>
                    <a:pt x="12" y="2"/>
                  </a:lnTo>
                  <a:lnTo>
                    <a:pt x="6" y="2"/>
                  </a:lnTo>
                  <a:lnTo>
                    <a:pt x="0" y="4"/>
                  </a:lnTo>
                  <a:lnTo>
                    <a:pt x="0" y="4"/>
                  </a:lnTo>
                  <a:lnTo>
                    <a:pt x="20" y="16"/>
                  </a:lnTo>
                  <a:lnTo>
                    <a:pt x="20" y="16"/>
                  </a:lnTo>
                  <a:lnTo>
                    <a:pt x="24" y="0"/>
                  </a:lnTo>
                  <a:lnTo>
                    <a:pt x="2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9" name="Freeform 112"/>
            <p:cNvSpPr/>
            <p:nvPr/>
          </p:nvSpPr>
          <p:spPr bwMode="auto">
            <a:xfrm>
              <a:off x="7997825" y="1701800"/>
              <a:ext cx="41275" cy="28575"/>
            </a:xfrm>
            <a:custGeom>
              <a:avLst/>
              <a:gdLst/>
              <a:ahLst/>
              <a:cxnLst>
                <a:cxn ang="0">
                  <a:pos x="6" y="16"/>
                </a:cxn>
                <a:cxn ang="0">
                  <a:pos x="6" y="16"/>
                </a:cxn>
                <a:cxn ang="0">
                  <a:pos x="10" y="12"/>
                </a:cxn>
                <a:cxn ang="0">
                  <a:pos x="14" y="8"/>
                </a:cxn>
                <a:cxn ang="0">
                  <a:pos x="26" y="0"/>
                </a:cxn>
                <a:cxn ang="0">
                  <a:pos x="26" y="0"/>
                </a:cxn>
                <a:cxn ang="0">
                  <a:pos x="18" y="0"/>
                </a:cxn>
                <a:cxn ang="0">
                  <a:pos x="12" y="2"/>
                </a:cxn>
                <a:cxn ang="0">
                  <a:pos x="2" y="10"/>
                </a:cxn>
                <a:cxn ang="0">
                  <a:pos x="2" y="10"/>
                </a:cxn>
                <a:cxn ang="0">
                  <a:pos x="0" y="12"/>
                </a:cxn>
                <a:cxn ang="0">
                  <a:pos x="2" y="16"/>
                </a:cxn>
                <a:cxn ang="0">
                  <a:pos x="2" y="16"/>
                </a:cxn>
                <a:cxn ang="0">
                  <a:pos x="4" y="18"/>
                </a:cxn>
                <a:cxn ang="0">
                  <a:pos x="6" y="16"/>
                </a:cxn>
                <a:cxn ang="0">
                  <a:pos x="6" y="16"/>
                </a:cxn>
              </a:cxnLst>
              <a:rect l="0" t="0" r="r" b="b"/>
              <a:pathLst>
                <a:path w="26" h="18">
                  <a:moveTo>
                    <a:pt x="6" y="16"/>
                  </a:moveTo>
                  <a:lnTo>
                    <a:pt x="6" y="16"/>
                  </a:lnTo>
                  <a:lnTo>
                    <a:pt x="10" y="12"/>
                  </a:lnTo>
                  <a:lnTo>
                    <a:pt x="14" y="8"/>
                  </a:lnTo>
                  <a:lnTo>
                    <a:pt x="26" y="0"/>
                  </a:lnTo>
                  <a:lnTo>
                    <a:pt x="26" y="0"/>
                  </a:lnTo>
                  <a:lnTo>
                    <a:pt x="18" y="0"/>
                  </a:lnTo>
                  <a:lnTo>
                    <a:pt x="12" y="2"/>
                  </a:lnTo>
                  <a:lnTo>
                    <a:pt x="2" y="10"/>
                  </a:lnTo>
                  <a:lnTo>
                    <a:pt x="2" y="10"/>
                  </a:lnTo>
                  <a:lnTo>
                    <a:pt x="0" y="12"/>
                  </a:lnTo>
                  <a:lnTo>
                    <a:pt x="2" y="16"/>
                  </a:lnTo>
                  <a:lnTo>
                    <a:pt x="2" y="16"/>
                  </a:lnTo>
                  <a:lnTo>
                    <a:pt x="4" y="18"/>
                  </a:lnTo>
                  <a:lnTo>
                    <a:pt x="6" y="16"/>
                  </a:lnTo>
                  <a:lnTo>
                    <a:pt x="6" y="1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0" name="Freeform 113"/>
            <p:cNvSpPr/>
            <p:nvPr/>
          </p:nvSpPr>
          <p:spPr bwMode="auto">
            <a:xfrm>
              <a:off x="5276850" y="311150"/>
              <a:ext cx="31750" cy="19050"/>
            </a:xfrm>
            <a:custGeom>
              <a:avLst/>
              <a:gdLst/>
              <a:ahLst/>
              <a:cxnLst>
                <a:cxn ang="0">
                  <a:pos x="6" y="2"/>
                </a:cxn>
                <a:cxn ang="0">
                  <a:pos x="6" y="2"/>
                </a:cxn>
                <a:cxn ang="0">
                  <a:pos x="2" y="4"/>
                </a:cxn>
                <a:cxn ang="0">
                  <a:pos x="0" y="8"/>
                </a:cxn>
                <a:cxn ang="0">
                  <a:pos x="0" y="8"/>
                </a:cxn>
                <a:cxn ang="0">
                  <a:pos x="4" y="8"/>
                </a:cxn>
                <a:cxn ang="0">
                  <a:pos x="8" y="10"/>
                </a:cxn>
                <a:cxn ang="0">
                  <a:pos x="8" y="10"/>
                </a:cxn>
                <a:cxn ang="0">
                  <a:pos x="14" y="12"/>
                </a:cxn>
                <a:cxn ang="0">
                  <a:pos x="16" y="10"/>
                </a:cxn>
                <a:cxn ang="0">
                  <a:pos x="20" y="8"/>
                </a:cxn>
                <a:cxn ang="0">
                  <a:pos x="20" y="8"/>
                </a:cxn>
                <a:cxn ang="0">
                  <a:pos x="18" y="4"/>
                </a:cxn>
                <a:cxn ang="0">
                  <a:pos x="18" y="4"/>
                </a:cxn>
                <a:cxn ang="0">
                  <a:pos x="16" y="2"/>
                </a:cxn>
                <a:cxn ang="0">
                  <a:pos x="12" y="0"/>
                </a:cxn>
                <a:cxn ang="0">
                  <a:pos x="6" y="2"/>
                </a:cxn>
                <a:cxn ang="0">
                  <a:pos x="6" y="2"/>
                </a:cxn>
              </a:cxnLst>
              <a:rect l="0" t="0" r="r" b="b"/>
              <a:pathLst>
                <a:path w="20" h="12">
                  <a:moveTo>
                    <a:pt x="6" y="2"/>
                  </a:moveTo>
                  <a:lnTo>
                    <a:pt x="6" y="2"/>
                  </a:lnTo>
                  <a:lnTo>
                    <a:pt x="2" y="4"/>
                  </a:lnTo>
                  <a:lnTo>
                    <a:pt x="0" y="8"/>
                  </a:lnTo>
                  <a:lnTo>
                    <a:pt x="0" y="8"/>
                  </a:lnTo>
                  <a:lnTo>
                    <a:pt x="4" y="8"/>
                  </a:lnTo>
                  <a:lnTo>
                    <a:pt x="8" y="10"/>
                  </a:lnTo>
                  <a:lnTo>
                    <a:pt x="8" y="10"/>
                  </a:lnTo>
                  <a:lnTo>
                    <a:pt x="14" y="12"/>
                  </a:lnTo>
                  <a:lnTo>
                    <a:pt x="16" y="10"/>
                  </a:lnTo>
                  <a:lnTo>
                    <a:pt x="20" y="8"/>
                  </a:lnTo>
                  <a:lnTo>
                    <a:pt x="20" y="8"/>
                  </a:lnTo>
                  <a:lnTo>
                    <a:pt x="18" y="4"/>
                  </a:lnTo>
                  <a:lnTo>
                    <a:pt x="18" y="4"/>
                  </a:lnTo>
                  <a:lnTo>
                    <a:pt x="16" y="2"/>
                  </a:lnTo>
                  <a:lnTo>
                    <a:pt x="12" y="0"/>
                  </a:lnTo>
                  <a:lnTo>
                    <a:pt x="6" y="2"/>
                  </a:lnTo>
                  <a:lnTo>
                    <a:pt x="6"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1" name="Freeform 114"/>
            <p:cNvSpPr/>
            <p:nvPr/>
          </p:nvSpPr>
          <p:spPr bwMode="auto">
            <a:xfrm>
              <a:off x="5248275" y="260350"/>
              <a:ext cx="41275" cy="15875"/>
            </a:xfrm>
            <a:custGeom>
              <a:avLst/>
              <a:gdLst/>
              <a:ahLst/>
              <a:cxnLst>
                <a:cxn ang="0">
                  <a:pos x="22" y="10"/>
                </a:cxn>
                <a:cxn ang="0">
                  <a:pos x="22" y="10"/>
                </a:cxn>
                <a:cxn ang="0">
                  <a:pos x="26" y="6"/>
                </a:cxn>
                <a:cxn ang="0">
                  <a:pos x="26" y="6"/>
                </a:cxn>
                <a:cxn ang="0">
                  <a:pos x="26" y="4"/>
                </a:cxn>
                <a:cxn ang="0">
                  <a:pos x="24" y="4"/>
                </a:cxn>
                <a:cxn ang="0">
                  <a:pos x="24" y="4"/>
                </a:cxn>
                <a:cxn ang="0">
                  <a:pos x="12" y="0"/>
                </a:cxn>
                <a:cxn ang="0">
                  <a:pos x="6" y="0"/>
                </a:cxn>
                <a:cxn ang="0">
                  <a:pos x="0" y="0"/>
                </a:cxn>
                <a:cxn ang="0">
                  <a:pos x="0" y="0"/>
                </a:cxn>
                <a:cxn ang="0">
                  <a:pos x="6" y="6"/>
                </a:cxn>
                <a:cxn ang="0">
                  <a:pos x="10" y="8"/>
                </a:cxn>
                <a:cxn ang="0">
                  <a:pos x="16" y="10"/>
                </a:cxn>
                <a:cxn ang="0">
                  <a:pos x="22" y="10"/>
                </a:cxn>
                <a:cxn ang="0">
                  <a:pos x="22" y="10"/>
                </a:cxn>
              </a:cxnLst>
              <a:rect l="0" t="0" r="r" b="b"/>
              <a:pathLst>
                <a:path w="26" h="10">
                  <a:moveTo>
                    <a:pt x="22" y="10"/>
                  </a:moveTo>
                  <a:lnTo>
                    <a:pt x="22" y="10"/>
                  </a:lnTo>
                  <a:lnTo>
                    <a:pt x="26" y="6"/>
                  </a:lnTo>
                  <a:lnTo>
                    <a:pt x="26" y="6"/>
                  </a:lnTo>
                  <a:lnTo>
                    <a:pt x="26" y="4"/>
                  </a:lnTo>
                  <a:lnTo>
                    <a:pt x="24" y="4"/>
                  </a:lnTo>
                  <a:lnTo>
                    <a:pt x="24" y="4"/>
                  </a:lnTo>
                  <a:lnTo>
                    <a:pt x="12" y="0"/>
                  </a:lnTo>
                  <a:lnTo>
                    <a:pt x="6" y="0"/>
                  </a:lnTo>
                  <a:lnTo>
                    <a:pt x="0" y="0"/>
                  </a:lnTo>
                  <a:lnTo>
                    <a:pt x="0" y="0"/>
                  </a:lnTo>
                  <a:lnTo>
                    <a:pt x="6" y="6"/>
                  </a:lnTo>
                  <a:lnTo>
                    <a:pt x="10" y="8"/>
                  </a:lnTo>
                  <a:lnTo>
                    <a:pt x="16" y="10"/>
                  </a:lnTo>
                  <a:lnTo>
                    <a:pt x="22" y="10"/>
                  </a:lnTo>
                  <a:lnTo>
                    <a:pt x="22" y="1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2" name="Freeform 115"/>
            <p:cNvSpPr/>
            <p:nvPr/>
          </p:nvSpPr>
          <p:spPr bwMode="auto">
            <a:xfrm>
              <a:off x="8277225" y="317500"/>
              <a:ext cx="53975" cy="6350"/>
            </a:xfrm>
            <a:custGeom>
              <a:avLst/>
              <a:gdLst/>
              <a:ahLst/>
              <a:cxnLst>
                <a:cxn ang="0">
                  <a:pos x="34" y="4"/>
                </a:cxn>
                <a:cxn ang="0">
                  <a:pos x="34" y="4"/>
                </a:cxn>
                <a:cxn ang="0">
                  <a:pos x="18" y="0"/>
                </a:cxn>
                <a:cxn ang="0">
                  <a:pos x="0" y="0"/>
                </a:cxn>
                <a:cxn ang="0">
                  <a:pos x="0" y="0"/>
                </a:cxn>
                <a:cxn ang="0">
                  <a:pos x="18" y="4"/>
                </a:cxn>
                <a:cxn ang="0">
                  <a:pos x="26" y="4"/>
                </a:cxn>
                <a:cxn ang="0">
                  <a:pos x="34" y="4"/>
                </a:cxn>
                <a:cxn ang="0">
                  <a:pos x="34" y="4"/>
                </a:cxn>
              </a:cxnLst>
              <a:rect l="0" t="0" r="r" b="b"/>
              <a:pathLst>
                <a:path w="34" h="4">
                  <a:moveTo>
                    <a:pt x="34" y="4"/>
                  </a:moveTo>
                  <a:lnTo>
                    <a:pt x="34" y="4"/>
                  </a:lnTo>
                  <a:lnTo>
                    <a:pt x="18" y="0"/>
                  </a:lnTo>
                  <a:lnTo>
                    <a:pt x="0" y="0"/>
                  </a:lnTo>
                  <a:lnTo>
                    <a:pt x="0" y="0"/>
                  </a:lnTo>
                  <a:lnTo>
                    <a:pt x="18" y="4"/>
                  </a:lnTo>
                  <a:lnTo>
                    <a:pt x="26" y="4"/>
                  </a:lnTo>
                  <a:lnTo>
                    <a:pt x="34" y="4"/>
                  </a:lnTo>
                  <a:lnTo>
                    <a:pt x="34"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3" name="Freeform 116"/>
            <p:cNvSpPr/>
            <p:nvPr/>
          </p:nvSpPr>
          <p:spPr bwMode="auto">
            <a:xfrm>
              <a:off x="5511800" y="434975"/>
              <a:ext cx="25400" cy="15875"/>
            </a:xfrm>
            <a:custGeom>
              <a:avLst/>
              <a:gdLst/>
              <a:ahLst/>
              <a:cxnLst>
                <a:cxn ang="0">
                  <a:pos x="8" y="10"/>
                </a:cxn>
                <a:cxn ang="0">
                  <a:pos x="8" y="10"/>
                </a:cxn>
                <a:cxn ang="0">
                  <a:pos x="12" y="8"/>
                </a:cxn>
                <a:cxn ang="0">
                  <a:pos x="14" y="8"/>
                </a:cxn>
                <a:cxn ang="0">
                  <a:pos x="16" y="4"/>
                </a:cxn>
                <a:cxn ang="0">
                  <a:pos x="16" y="4"/>
                </a:cxn>
                <a:cxn ang="0">
                  <a:pos x="16" y="2"/>
                </a:cxn>
                <a:cxn ang="0">
                  <a:pos x="14" y="0"/>
                </a:cxn>
                <a:cxn ang="0">
                  <a:pos x="8" y="0"/>
                </a:cxn>
                <a:cxn ang="0">
                  <a:pos x="8" y="0"/>
                </a:cxn>
                <a:cxn ang="0">
                  <a:pos x="2" y="0"/>
                </a:cxn>
                <a:cxn ang="0">
                  <a:pos x="0" y="2"/>
                </a:cxn>
                <a:cxn ang="0">
                  <a:pos x="0" y="6"/>
                </a:cxn>
                <a:cxn ang="0">
                  <a:pos x="0" y="6"/>
                </a:cxn>
                <a:cxn ang="0">
                  <a:pos x="0" y="8"/>
                </a:cxn>
                <a:cxn ang="0">
                  <a:pos x="2" y="10"/>
                </a:cxn>
                <a:cxn ang="0">
                  <a:pos x="8" y="10"/>
                </a:cxn>
                <a:cxn ang="0">
                  <a:pos x="8" y="10"/>
                </a:cxn>
              </a:cxnLst>
              <a:rect l="0" t="0" r="r" b="b"/>
              <a:pathLst>
                <a:path w="16" h="10">
                  <a:moveTo>
                    <a:pt x="8" y="10"/>
                  </a:moveTo>
                  <a:lnTo>
                    <a:pt x="8" y="10"/>
                  </a:lnTo>
                  <a:lnTo>
                    <a:pt x="12" y="8"/>
                  </a:lnTo>
                  <a:lnTo>
                    <a:pt x="14" y="8"/>
                  </a:lnTo>
                  <a:lnTo>
                    <a:pt x="16" y="4"/>
                  </a:lnTo>
                  <a:lnTo>
                    <a:pt x="16" y="4"/>
                  </a:lnTo>
                  <a:lnTo>
                    <a:pt x="16" y="2"/>
                  </a:lnTo>
                  <a:lnTo>
                    <a:pt x="14" y="0"/>
                  </a:lnTo>
                  <a:lnTo>
                    <a:pt x="8" y="0"/>
                  </a:lnTo>
                  <a:lnTo>
                    <a:pt x="8" y="0"/>
                  </a:lnTo>
                  <a:lnTo>
                    <a:pt x="2" y="0"/>
                  </a:lnTo>
                  <a:lnTo>
                    <a:pt x="0" y="2"/>
                  </a:lnTo>
                  <a:lnTo>
                    <a:pt x="0" y="6"/>
                  </a:lnTo>
                  <a:lnTo>
                    <a:pt x="0" y="6"/>
                  </a:lnTo>
                  <a:lnTo>
                    <a:pt x="0" y="8"/>
                  </a:lnTo>
                  <a:lnTo>
                    <a:pt x="2" y="10"/>
                  </a:lnTo>
                  <a:lnTo>
                    <a:pt x="8" y="10"/>
                  </a:lnTo>
                  <a:lnTo>
                    <a:pt x="8" y="1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4" name="Freeform 117"/>
            <p:cNvSpPr/>
            <p:nvPr/>
          </p:nvSpPr>
          <p:spPr bwMode="auto">
            <a:xfrm>
              <a:off x="8108950" y="996950"/>
              <a:ext cx="25400" cy="22225"/>
            </a:xfrm>
            <a:custGeom>
              <a:avLst/>
              <a:gdLst/>
              <a:ahLst/>
              <a:cxnLst>
                <a:cxn ang="0">
                  <a:pos x="14" y="6"/>
                </a:cxn>
                <a:cxn ang="0">
                  <a:pos x="14" y="6"/>
                </a:cxn>
                <a:cxn ang="0">
                  <a:pos x="16" y="4"/>
                </a:cxn>
                <a:cxn ang="0">
                  <a:pos x="16" y="2"/>
                </a:cxn>
                <a:cxn ang="0">
                  <a:pos x="16" y="2"/>
                </a:cxn>
                <a:cxn ang="0">
                  <a:pos x="14" y="0"/>
                </a:cxn>
                <a:cxn ang="0">
                  <a:pos x="14" y="0"/>
                </a:cxn>
                <a:cxn ang="0">
                  <a:pos x="8" y="0"/>
                </a:cxn>
                <a:cxn ang="0">
                  <a:pos x="2" y="2"/>
                </a:cxn>
                <a:cxn ang="0">
                  <a:pos x="2" y="2"/>
                </a:cxn>
                <a:cxn ang="0">
                  <a:pos x="0" y="4"/>
                </a:cxn>
                <a:cxn ang="0">
                  <a:pos x="0" y="8"/>
                </a:cxn>
                <a:cxn ang="0">
                  <a:pos x="0" y="10"/>
                </a:cxn>
                <a:cxn ang="0">
                  <a:pos x="2" y="14"/>
                </a:cxn>
                <a:cxn ang="0">
                  <a:pos x="2" y="14"/>
                </a:cxn>
                <a:cxn ang="0">
                  <a:pos x="6" y="8"/>
                </a:cxn>
                <a:cxn ang="0">
                  <a:pos x="10" y="6"/>
                </a:cxn>
                <a:cxn ang="0">
                  <a:pos x="14" y="6"/>
                </a:cxn>
                <a:cxn ang="0">
                  <a:pos x="14" y="6"/>
                </a:cxn>
              </a:cxnLst>
              <a:rect l="0" t="0" r="r" b="b"/>
              <a:pathLst>
                <a:path w="16" h="14">
                  <a:moveTo>
                    <a:pt x="14" y="6"/>
                  </a:moveTo>
                  <a:lnTo>
                    <a:pt x="14" y="6"/>
                  </a:lnTo>
                  <a:lnTo>
                    <a:pt x="16" y="4"/>
                  </a:lnTo>
                  <a:lnTo>
                    <a:pt x="16" y="2"/>
                  </a:lnTo>
                  <a:lnTo>
                    <a:pt x="16" y="2"/>
                  </a:lnTo>
                  <a:lnTo>
                    <a:pt x="14" y="0"/>
                  </a:lnTo>
                  <a:lnTo>
                    <a:pt x="14" y="0"/>
                  </a:lnTo>
                  <a:lnTo>
                    <a:pt x="8" y="0"/>
                  </a:lnTo>
                  <a:lnTo>
                    <a:pt x="2" y="2"/>
                  </a:lnTo>
                  <a:lnTo>
                    <a:pt x="2" y="2"/>
                  </a:lnTo>
                  <a:lnTo>
                    <a:pt x="0" y="4"/>
                  </a:lnTo>
                  <a:lnTo>
                    <a:pt x="0" y="8"/>
                  </a:lnTo>
                  <a:lnTo>
                    <a:pt x="0" y="10"/>
                  </a:lnTo>
                  <a:lnTo>
                    <a:pt x="2" y="14"/>
                  </a:lnTo>
                  <a:lnTo>
                    <a:pt x="2" y="14"/>
                  </a:lnTo>
                  <a:lnTo>
                    <a:pt x="6" y="8"/>
                  </a:lnTo>
                  <a:lnTo>
                    <a:pt x="10" y="6"/>
                  </a:lnTo>
                  <a:lnTo>
                    <a:pt x="14" y="6"/>
                  </a:lnTo>
                  <a:lnTo>
                    <a:pt x="14"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5" name="Freeform 118"/>
            <p:cNvSpPr/>
            <p:nvPr/>
          </p:nvSpPr>
          <p:spPr bwMode="auto">
            <a:xfrm>
              <a:off x="8229600" y="320675"/>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6" name="Freeform 119"/>
            <p:cNvSpPr/>
            <p:nvPr/>
          </p:nvSpPr>
          <p:spPr bwMode="auto">
            <a:xfrm>
              <a:off x="8229600" y="307975"/>
              <a:ext cx="31750" cy="15875"/>
            </a:xfrm>
            <a:custGeom>
              <a:avLst/>
              <a:gdLst/>
              <a:ahLst/>
              <a:cxnLst>
                <a:cxn ang="0">
                  <a:pos x="18" y="8"/>
                </a:cxn>
                <a:cxn ang="0">
                  <a:pos x="18" y="8"/>
                </a:cxn>
                <a:cxn ang="0">
                  <a:pos x="20" y="4"/>
                </a:cxn>
                <a:cxn ang="0">
                  <a:pos x="20" y="4"/>
                </a:cxn>
                <a:cxn ang="0">
                  <a:pos x="18" y="2"/>
                </a:cxn>
                <a:cxn ang="0">
                  <a:pos x="16" y="2"/>
                </a:cxn>
                <a:cxn ang="0">
                  <a:pos x="16" y="2"/>
                </a:cxn>
                <a:cxn ang="0">
                  <a:pos x="12" y="0"/>
                </a:cxn>
                <a:cxn ang="0">
                  <a:pos x="8" y="2"/>
                </a:cxn>
                <a:cxn ang="0">
                  <a:pos x="0" y="8"/>
                </a:cxn>
                <a:cxn ang="0">
                  <a:pos x="0" y="8"/>
                </a:cxn>
                <a:cxn ang="0">
                  <a:pos x="4" y="10"/>
                </a:cxn>
                <a:cxn ang="0">
                  <a:pos x="8" y="10"/>
                </a:cxn>
                <a:cxn ang="0">
                  <a:pos x="14" y="8"/>
                </a:cxn>
                <a:cxn ang="0">
                  <a:pos x="18" y="8"/>
                </a:cxn>
                <a:cxn ang="0">
                  <a:pos x="18" y="8"/>
                </a:cxn>
              </a:cxnLst>
              <a:rect l="0" t="0" r="r" b="b"/>
              <a:pathLst>
                <a:path w="20" h="10">
                  <a:moveTo>
                    <a:pt x="18" y="8"/>
                  </a:moveTo>
                  <a:lnTo>
                    <a:pt x="18" y="8"/>
                  </a:lnTo>
                  <a:lnTo>
                    <a:pt x="20" y="4"/>
                  </a:lnTo>
                  <a:lnTo>
                    <a:pt x="20" y="4"/>
                  </a:lnTo>
                  <a:lnTo>
                    <a:pt x="18" y="2"/>
                  </a:lnTo>
                  <a:lnTo>
                    <a:pt x="16" y="2"/>
                  </a:lnTo>
                  <a:lnTo>
                    <a:pt x="16" y="2"/>
                  </a:lnTo>
                  <a:lnTo>
                    <a:pt x="12" y="0"/>
                  </a:lnTo>
                  <a:lnTo>
                    <a:pt x="8" y="2"/>
                  </a:lnTo>
                  <a:lnTo>
                    <a:pt x="0" y="8"/>
                  </a:lnTo>
                  <a:lnTo>
                    <a:pt x="0" y="8"/>
                  </a:lnTo>
                  <a:lnTo>
                    <a:pt x="4" y="10"/>
                  </a:lnTo>
                  <a:lnTo>
                    <a:pt x="8" y="10"/>
                  </a:lnTo>
                  <a:lnTo>
                    <a:pt x="14" y="8"/>
                  </a:lnTo>
                  <a:lnTo>
                    <a:pt x="18" y="8"/>
                  </a:lnTo>
                  <a:lnTo>
                    <a:pt x="18"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7" name="Freeform 120"/>
            <p:cNvSpPr/>
            <p:nvPr/>
          </p:nvSpPr>
          <p:spPr bwMode="auto">
            <a:xfrm>
              <a:off x="4552950" y="600075"/>
              <a:ext cx="25400" cy="19050"/>
            </a:xfrm>
            <a:custGeom>
              <a:avLst/>
              <a:gdLst/>
              <a:ahLst/>
              <a:cxnLst>
                <a:cxn ang="0">
                  <a:pos x="0" y="12"/>
                </a:cxn>
                <a:cxn ang="0">
                  <a:pos x="0" y="12"/>
                </a:cxn>
                <a:cxn ang="0">
                  <a:pos x="6" y="12"/>
                </a:cxn>
                <a:cxn ang="0">
                  <a:pos x="10" y="12"/>
                </a:cxn>
                <a:cxn ang="0">
                  <a:pos x="16" y="6"/>
                </a:cxn>
                <a:cxn ang="0">
                  <a:pos x="16" y="6"/>
                </a:cxn>
                <a:cxn ang="0">
                  <a:pos x="14" y="0"/>
                </a:cxn>
                <a:cxn ang="0">
                  <a:pos x="14" y="0"/>
                </a:cxn>
                <a:cxn ang="0">
                  <a:pos x="10" y="4"/>
                </a:cxn>
                <a:cxn ang="0">
                  <a:pos x="6" y="4"/>
                </a:cxn>
                <a:cxn ang="0">
                  <a:pos x="2" y="8"/>
                </a:cxn>
                <a:cxn ang="0">
                  <a:pos x="0" y="12"/>
                </a:cxn>
                <a:cxn ang="0">
                  <a:pos x="0" y="12"/>
                </a:cxn>
              </a:cxnLst>
              <a:rect l="0" t="0" r="r" b="b"/>
              <a:pathLst>
                <a:path w="16" h="12">
                  <a:moveTo>
                    <a:pt x="0" y="12"/>
                  </a:moveTo>
                  <a:lnTo>
                    <a:pt x="0" y="12"/>
                  </a:lnTo>
                  <a:lnTo>
                    <a:pt x="6" y="12"/>
                  </a:lnTo>
                  <a:lnTo>
                    <a:pt x="10" y="12"/>
                  </a:lnTo>
                  <a:lnTo>
                    <a:pt x="16" y="6"/>
                  </a:lnTo>
                  <a:lnTo>
                    <a:pt x="16" y="6"/>
                  </a:lnTo>
                  <a:lnTo>
                    <a:pt x="14" y="0"/>
                  </a:lnTo>
                  <a:lnTo>
                    <a:pt x="14" y="0"/>
                  </a:lnTo>
                  <a:lnTo>
                    <a:pt x="10" y="4"/>
                  </a:lnTo>
                  <a:lnTo>
                    <a:pt x="6" y="4"/>
                  </a:lnTo>
                  <a:lnTo>
                    <a:pt x="2" y="8"/>
                  </a:lnTo>
                  <a:lnTo>
                    <a:pt x="0" y="12"/>
                  </a:lnTo>
                  <a:lnTo>
                    <a:pt x="0" y="1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8" name="Freeform 121"/>
            <p:cNvSpPr/>
            <p:nvPr/>
          </p:nvSpPr>
          <p:spPr bwMode="auto">
            <a:xfrm>
              <a:off x="8054975" y="1606550"/>
              <a:ext cx="28575" cy="9525"/>
            </a:xfrm>
            <a:custGeom>
              <a:avLst/>
              <a:gdLst/>
              <a:ahLst/>
              <a:cxnLst>
                <a:cxn ang="0">
                  <a:pos x="0" y="6"/>
                </a:cxn>
                <a:cxn ang="0">
                  <a:pos x="0" y="6"/>
                </a:cxn>
                <a:cxn ang="0">
                  <a:pos x="10" y="6"/>
                </a:cxn>
                <a:cxn ang="0">
                  <a:pos x="18" y="6"/>
                </a:cxn>
                <a:cxn ang="0">
                  <a:pos x="18" y="6"/>
                </a:cxn>
                <a:cxn ang="0">
                  <a:pos x="12" y="2"/>
                </a:cxn>
                <a:cxn ang="0">
                  <a:pos x="8" y="0"/>
                </a:cxn>
                <a:cxn ang="0">
                  <a:pos x="4" y="2"/>
                </a:cxn>
                <a:cxn ang="0">
                  <a:pos x="0" y="6"/>
                </a:cxn>
                <a:cxn ang="0">
                  <a:pos x="0" y="6"/>
                </a:cxn>
              </a:cxnLst>
              <a:rect l="0" t="0" r="r" b="b"/>
              <a:pathLst>
                <a:path w="18" h="6">
                  <a:moveTo>
                    <a:pt x="0" y="6"/>
                  </a:moveTo>
                  <a:lnTo>
                    <a:pt x="0" y="6"/>
                  </a:lnTo>
                  <a:lnTo>
                    <a:pt x="10" y="6"/>
                  </a:lnTo>
                  <a:lnTo>
                    <a:pt x="18" y="6"/>
                  </a:lnTo>
                  <a:lnTo>
                    <a:pt x="18" y="6"/>
                  </a:lnTo>
                  <a:lnTo>
                    <a:pt x="12" y="2"/>
                  </a:lnTo>
                  <a:lnTo>
                    <a:pt x="8" y="0"/>
                  </a:lnTo>
                  <a:lnTo>
                    <a:pt x="4" y="2"/>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9" name="Freeform 122"/>
            <p:cNvSpPr/>
            <p:nvPr/>
          </p:nvSpPr>
          <p:spPr bwMode="auto">
            <a:xfrm>
              <a:off x="8207375" y="339725"/>
              <a:ext cx="34925" cy="12700"/>
            </a:xfrm>
            <a:custGeom>
              <a:avLst/>
              <a:gdLst/>
              <a:ahLst/>
              <a:cxnLst>
                <a:cxn ang="0">
                  <a:pos x="0" y="6"/>
                </a:cxn>
                <a:cxn ang="0">
                  <a:pos x="0" y="6"/>
                </a:cxn>
                <a:cxn ang="0">
                  <a:pos x="22" y="8"/>
                </a:cxn>
                <a:cxn ang="0">
                  <a:pos x="22" y="8"/>
                </a:cxn>
                <a:cxn ang="0">
                  <a:pos x="18" y="4"/>
                </a:cxn>
                <a:cxn ang="0">
                  <a:pos x="12" y="0"/>
                </a:cxn>
                <a:cxn ang="0">
                  <a:pos x="6" y="2"/>
                </a:cxn>
                <a:cxn ang="0">
                  <a:pos x="0" y="6"/>
                </a:cxn>
                <a:cxn ang="0">
                  <a:pos x="0" y="6"/>
                </a:cxn>
              </a:cxnLst>
              <a:rect l="0" t="0" r="r" b="b"/>
              <a:pathLst>
                <a:path w="22" h="8">
                  <a:moveTo>
                    <a:pt x="0" y="6"/>
                  </a:moveTo>
                  <a:lnTo>
                    <a:pt x="0" y="6"/>
                  </a:lnTo>
                  <a:lnTo>
                    <a:pt x="22" y="8"/>
                  </a:lnTo>
                  <a:lnTo>
                    <a:pt x="22" y="8"/>
                  </a:lnTo>
                  <a:lnTo>
                    <a:pt x="18" y="4"/>
                  </a:lnTo>
                  <a:lnTo>
                    <a:pt x="12" y="0"/>
                  </a:lnTo>
                  <a:lnTo>
                    <a:pt x="6" y="2"/>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0" name="Freeform 123"/>
            <p:cNvSpPr/>
            <p:nvPr/>
          </p:nvSpPr>
          <p:spPr bwMode="auto">
            <a:xfrm>
              <a:off x="5067300" y="260350"/>
              <a:ext cx="44450" cy="22225"/>
            </a:xfrm>
            <a:custGeom>
              <a:avLst/>
              <a:gdLst/>
              <a:ahLst/>
              <a:cxnLst>
                <a:cxn ang="0">
                  <a:pos x="20" y="10"/>
                </a:cxn>
                <a:cxn ang="0">
                  <a:pos x="20" y="10"/>
                </a:cxn>
                <a:cxn ang="0">
                  <a:pos x="22" y="8"/>
                </a:cxn>
                <a:cxn ang="0">
                  <a:pos x="24" y="8"/>
                </a:cxn>
                <a:cxn ang="0">
                  <a:pos x="24" y="6"/>
                </a:cxn>
                <a:cxn ang="0">
                  <a:pos x="24" y="6"/>
                </a:cxn>
                <a:cxn ang="0">
                  <a:pos x="22" y="6"/>
                </a:cxn>
                <a:cxn ang="0">
                  <a:pos x="18" y="6"/>
                </a:cxn>
                <a:cxn ang="0">
                  <a:pos x="14" y="6"/>
                </a:cxn>
                <a:cxn ang="0">
                  <a:pos x="12" y="4"/>
                </a:cxn>
                <a:cxn ang="0">
                  <a:pos x="12" y="4"/>
                </a:cxn>
                <a:cxn ang="0">
                  <a:pos x="20" y="4"/>
                </a:cxn>
                <a:cxn ang="0">
                  <a:pos x="24" y="4"/>
                </a:cxn>
                <a:cxn ang="0">
                  <a:pos x="28" y="2"/>
                </a:cxn>
                <a:cxn ang="0">
                  <a:pos x="28" y="2"/>
                </a:cxn>
                <a:cxn ang="0">
                  <a:pos x="20" y="0"/>
                </a:cxn>
                <a:cxn ang="0">
                  <a:pos x="12" y="2"/>
                </a:cxn>
                <a:cxn ang="0">
                  <a:pos x="12" y="2"/>
                </a:cxn>
                <a:cxn ang="0">
                  <a:pos x="8" y="2"/>
                </a:cxn>
                <a:cxn ang="0">
                  <a:pos x="8" y="4"/>
                </a:cxn>
                <a:cxn ang="0">
                  <a:pos x="8" y="6"/>
                </a:cxn>
                <a:cxn ang="0">
                  <a:pos x="8" y="8"/>
                </a:cxn>
                <a:cxn ang="0">
                  <a:pos x="8" y="8"/>
                </a:cxn>
                <a:cxn ang="0">
                  <a:pos x="2" y="8"/>
                </a:cxn>
                <a:cxn ang="0">
                  <a:pos x="0" y="8"/>
                </a:cxn>
                <a:cxn ang="0">
                  <a:pos x="0" y="12"/>
                </a:cxn>
                <a:cxn ang="0">
                  <a:pos x="0" y="12"/>
                </a:cxn>
                <a:cxn ang="0">
                  <a:pos x="2" y="14"/>
                </a:cxn>
                <a:cxn ang="0">
                  <a:pos x="8" y="14"/>
                </a:cxn>
                <a:cxn ang="0">
                  <a:pos x="16" y="14"/>
                </a:cxn>
                <a:cxn ang="0">
                  <a:pos x="20" y="10"/>
                </a:cxn>
                <a:cxn ang="0">
                  <a:pos x="20" y="10"/>
                </a:cxn>
              </a:cxnLst>
              <a:rect l="0" t="0" r="r" b="b"/>
              <a:pathLst>
                <a:path w="28" h="14">
                  <a:moveTo>
                    <a:pt x="20" y="10"/>
                  </a:moveTo>
                  <a:lnTo>
                    <a:pt x="20" y="10"/>
                  </a:lnTo>
                  <a:lnTo>
                    <a:pt x="22" y="8"/>
                  </a:lnTo>
                  <a:lnTo>
                    <a:pt x="24" y="8"/>
                  </a:lnTo>
                  <a:lnTo>
                    <a:pt x="24" y="6"/>
                  </a:lnTo>
                  <a:lnTo>
                    <a:pt x="24" y="6"/>
                  </a:lnTo>
                  <a:lnTo>
                    <a:pt x="22" y="6"/>
                  </a:lnTo>
                  <a:lnTo>
                    <a:pt x="18" y="6"/>
                  </a:lnTo>
                  <a:lnTo>
                    <a:pt x="14" y="6"/>
                  </a:lnTo>
                  <a:lnTo>
                    <a:pt x="12" y="4"/>
                  </a:lnTo>
                  <a:lnTo>
                    <a:pt x="12" y="4"/>
                  </a:lnTo>
                  <a:lnTo>
                    <a:pt x="20" y="4"/>
                  </a:lnTo>
                  <a:lnTo>
                    <a:pt x="24" y="4"/>
                  </a:lnTo>
                  <a:lnTo>
                    <a:pt x="28" y="2"/>
                  </a:lnTo>
                  <a:lnTo>
                    <a:pt x="28" y="2"/>
                  </a:lnTo>
                  <a:lnTo>
                    <a:pt x="20" y="0"/>
                  </a:lnTo>
                  <a:lnTo>
                    <a:pt x="12" y="2"/>
                  </a:lnTo>
                  <a:lnTo>
                    <a:pt x="12" y="2"/>
                  </a:lnTo>
                  <a:lnTo>
                    <a:pt x="8" y="2"/>
                  </a:lnTo>
                  <a:lnTo>
                    <a:pt x="8" y="4"/>
                  </a:lnTo>
                  <a:lnTo>
                    <a:pt x="8" y="6"/>
                  </a:lnTo>
                  <a:lnTo>
                    <a:pt x="8" y="8"/>
                  </a:lnTo>
                  <a:lnTo>
                    <a:pt x="8" y="8"/>
                  </a:lnTo>
                  <a:lnTo>
                    <a:pt x="2" y="8"/>
                  </a:lnTo>
                  <a:lnTo>
                    <a:pt x="0" y="8"/>
                  </a:lnTo>
                  <a:lnTo>
                    <a:pt x="0" y="12"/>
                  </a:lnTo>
                  <a:lnTo>
                    <a:pt x="0" y="12"/>
                  </a:lnTo>
                  <a:lnTo>
                    <a:pt x="2" y="14"/>
                  </a:lnTo>
                  <a:lnTo>
                    <a:pt x="8" y="14"/>
                  </a:lnTo>
                  <a:lnTo>
                    <a:pt x="16" y="14"/>
                  </a:lnTo>
                  <a:lnTo>
                    <a:pt x="20" y="10"/>
                  </a:lnTo>
                  <a:lnTo>
                    <a:pt x="20" y="1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1" name="Freeform 124"/>
            <p:cNvSpPr/>
            <p:nvPr/>
          </p:nvSpPr>
          <p:spPr bwMode="auto">
            <a:xfrm>
              <a:off x="8007350" y="1352550"/>
              <a:ext cx="15875" cy="38100"/>
            </a:xfrm>
            <a:custGeom>
              <a:avLst/>
              <a:gdLst/>
              <a:ahLst/>
              <a:cxnLst>
                <a:cxn ang="0">
                  <a:pos x="6" y="24"/>
                </a:cxn>
                <a:cxn ang="0">
                  <a:pos x="6" y="24"/>
                </a:cxn>
                <a:cxn ang="0">
                  <a:pos x="6" y="14"/>
                </a:cxn>
                <a:cxn ang="0">
                  <a:pos x="6" y="14"/>
                </a:cxn>
                <a:cxn ang="0">
                  <a:pos x="10" y="12"/>
                </a:cxn>
                <a:cxn ang="0">
                  <a:pos x="10" y="8"/>
                </a:cxn>
                <a:cxn ang="0">
                  <a:pos x="6" y="2"/>
                </a:cxn>
                <a:cxn ang="0">
                  <a:pos x="6" y="2"/>
                </a:cxn>
                <a:cxn ang="0">
                  <a:pos x="4" y="0"/>
                </a:cxn>
                <a:cxn ang="0">
                  <a:pos x="2" y="2"/>
                </a:cxn>
                <a:cxn ang="0">
                  <a:pos x="2" y="2"/>
                </a:cxn>
                <a:cxn ang="0">
                  <a:pos x="2" y="4"/>
                </a:cxn>
                <a:cxn ang="0">
                  <a:pos x="2" y="6"/>
                </a:cxn>
                <a:cxn ang="0">
                  <a:pos x="4" y="10"/>
                </a:cxn>
                <a:cxn ang="0">
                  <a:pos x="4" y="10"/>
                </a:cxn>
                <a:cxn ang="0">
                  <a:pos x="4" y="12"/>
                </a:cxn>
                <a:cxn ang="0">
                  <a:pos x="4" y="12"/>
                </a:cxn>
                <a:cxn ang="0">
                  <a:pos x="0" y="16"/>
                </a:cxn>
                <a:cxn ang="0">
                  <a:pos x="2" y="18"/>
                </a:cxn>
                <a:cxn ang="0">
                  <a:pos x="4" y="20"/>
                </a:cxn>
                <a:cxn ang="0">
                  <a:pos x="6" y="24"/>
                </a:cxn>
                <a:cxn ang="0">
                  <a:pos x="6" y="24"/>
                </a:cxn>
              </a:cxnLst>
              <a:rect l="0" t="0" r="r" b="b"/>
              <a:pathLst>
                <a:path w="10" h="24">
                  <a:moveTo>
                    <a:pt x="6" y="24"/>
                  </a:moveTo>
                  <a:lnTo>
                    <a:pt x="6" y="24"/>
                  </a:lnTo>
                  <a:lnTo>
                    <a:pt x="6" y="14"/>
                  </a:lnTo>
                  <a:lnTo>
                    <a:pt x="6" y="14"/>
                  </a:lnTo>
                  <a:lnTo>
                    <a:pt x="10" y="12"/>
                  </a:lnTo>
                  <a:lnTo>
                    <a:pt x="10" y="8"/>
                  </a:lnTo>
                  <a:lnTo>
                    <a:pt x="6" y="2"/>
                  </a:lnTo>
                  <a:lnTo>
                    <a:pt x="6" y="2"/>
                  </a:lnTo>
                  <a:lnTo>
                    <a:pt x="4" y="0"/>
                  </a:lnTo>
                  <a:lnTo>
                    <a:pt x="2" y="2"/>
                  </a:lnTo>
                  <a:lnTo>
                    <a:pt x="2" y="2"/>
                  </a:lnTo>
                  <a:lnTo>
                    <a:pt x="2" y="4"/>
                  </a:lnTo>
                  <a:lnTo>
                    <a:pt x="2" y="6"/>
                  </a:lnTo>
                  <a:lnTo>
                    <a:pt x="4" y="10"/>
                  </a:lnTo>
                  <a:lnTo>
                    <a:pt x="4" y="10"/>
                  </a:lnTo>
                  <a:lnTo>
                    <a:pt x="4" y="12"/>
                  </a:lnTo>
                  <a:lnTo>
                    <a:pt x="4" y="12"/>
                  </a:lnTo>
                  <a:lnTo>
                    <a:pt x="0" y="16"/>
                  </a:lnTo>
                  <a:lnTo>
                    <a:pt x="2" y="18"/>
                  </a:lnTo>
                  <a:lnTo>
                    <a:pt x="4" y="20"/>
                  </a:lnTo>
                  <a:lnTo>
                    <a:pt x="6" y="24"/>
                  </a:lnTo>
                  <a:lnTo>
                    <a:pt x="6" y="2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2" name="Freeform 125"/>
            <p:cNvSpPr/>
            <p:nvPr/>
          </p:nvSpPr>
          <p:spPr bwMode="auto">
            <a:xfrm>
              <a:off x="5016500" y="292100"/>
              <a:ext cx="142875" cy="41275"/>
            </a:xfrm>
            <a:custGeom>
              <a:avLst/>
              <a:gdLst/>
              <a:ahLst/>
              <a:cxnLst>
                <a:cxn ang="0">
                  <a:pos x="4" y="10"/>
                </a:cxn>
                <a:cxn ang="0">
                  <a:pos x="4" y="10"/>
                </a:cxn>
                <a:cxn ang="0">
                  <a:pos x="0" y="12"/>
                </a:cxn>
                <a:cxn ang="0">
                  <a:pos x="0" y="14"/>
                </a:cxn>
                <a:cxn ang="0">
                  <a:pos x="0" y="16"/>
                </a:cxn>
                <a:cxn ang="0">
                  <a:pos x="0" y="16"/>
                </a:cxn>
                <a:cxn ang="0">
                  <a:pos x="0" y="18"/>
                </a:cxn>
                <a:cxn ang="0">
                  <a:pos x="2" y="18"/>
                </a:cxn>
                <a:cxn ang="0">
                  <a:pos x="6" y="18"/>
                </a:cxn>
                <a:cxn ang="0">
                  <a:pos x="6" y="18"/>
                </a:cxn>
                <a:cxn ang="0">
                  <a:pos x="16" y="18"/>
                </a:cxn>
                <a:cxn ang="0">
                  <a:pos x="16" y="18"/>
                </a:cxn>
                <a:cxn ang="0">
                  <a:pos x="20" y="16"/>
                </a:cxn>
                <a:cxn ang="0">
                  <a:pos x="24" y="16"/>
                </a:cxn>
                <a:cxn ang="0">
                  <a:pos x="30" y="18"/>
                </a:cxn>
                <a:cxn ang="0">
                  <a:pos x="30" y="18"/>
                </a:cxn>
                <a:cxn ang="0">
                  <a:pos x="30" y="20"/>
                </a:cxn>
                <a:cxn ang="0">
                  <a:pos x="30" y="20"/>
                </a:cxn>
                <a:cxn ang="0">
                  <a:pos x="28" y="20"/>
                </a:cxn>
                <a:cxn ang="0">
                  <a:pos x="24" y="22"/>
                </a:cxn>
                <a:cxn ang="0">
                  <a:pos x="24" y="22"/>
                </a:cxn>
                <a:cxn ang="0">
                  <a:pos x="28" y="24"/>
                </a:cxn>
                <a:cxn ang="0">
                  <a:pos x="34" y="26"/>
                </a:cxn>
                <a:cxn ang="0">
                  <a:pos x="44" y="24"/>
                </a:cxn>
                <a:cxn ang="0">
                  <a:pos x="44" y="24"/>
                </a:cxn>
                <a:cxn ang="0">
                  <a:pos x="62" y="20"/>
                </a:cxn>
                <a:cxn ang="0">
                  <a:pos x="70" y="18"/>
                </a:cxn>
                <a:cxn ang="0">
                  <a:pos x="80" y="18"/>
                </a:cxn>
                <a:cxn ang="0">
                  <a:pos x="80" y="18"/>
                </a:cxn>
                <a:cxn ang="0">
                  <a:pos x="86" y="18"/>
                </a:cxn>
                <a:cxn ang="0">
                  <a:pos x="90" y="14"/>
                </a:cxn>
                <a:cxn ang="0">
                  <a:pos x="90" y="14"/>
                </a:cxn>
                <a:cxn ang="0">
                  <a:pos x="90" y="10"/>
                </a:cxn>
                <a:cxn ang="0">
                  <a:pos x="88" y="10"/>
                </a:cxn>
                <a:cxn ang="0">
                  <a:pos x="88" y="10"/>
                </a:cxn>
                <a:cxn ang="0">
                  <a:pos x="80" y="10"/>
                </a:cxn>
                <a:cxn ang="0">
                  <a:pos x="74" y="10"/>
                </a:cxn>
                <a:cxn ang="0">
                  <a:pos x="68" y="6"/>
                </a:cxn>
                <a:cxn ang="0">
                  <a:pos x="62" y="0"/>
                </a:cxn>
                <a:cxn ang="0">
                  <a:pos x="62" y="0"/>
                </a:cxn>
                <a:cxn ang="0">
                  <a:pos x="60" y="2"/>
                </a:cxn>
                <a:cxn ang="0">
                  <a:pos x="60" y="2"/>
                </a:cxn>
                <a:cxn ang="0">
                  <a:pos x="58" y="2"/>
                </a:cxn>
                <a:cxn ang="0">
                  <a:pos x="56" y="4"/>
                </a:cxn>
                <a:cxn ang="0">
                  <a:pos x="58" y="8"/>
                </a:cxn>
                <a:cxn ang="0">
                  <a:pos x="62" y="10"/>
                </a:cxn>
                <a:cxn ang="0">
                  <a:pos x="62" y="12"/>
                </a:cxn>
                <a:cxn ang="0">
                  <a:pos x="62" y="14"/>
                </a:cxn>
                <a:cxn ang="0">
                  <a:pos x="62" y="14"/>
                </a:cxn>
                <a:cxn ang="0">
                  <a:pos x="48" y="12"/>
                </a:cxn>
                <a:cxn ang="0">
                  <a:pos x="36" y="8"/>
                </a:cxn>
                <a:cxn ang="0">
                  <a:pos x="36" y="8"/>
                </a:cxn>
                <a:cxn ang="0">
                  <a:pos x="34" y="6"/>
                </a:cxn>
                <a:cxn ang="0">
                  <a:pos x="30" y="6"/>
                </a:cxn>
                <a:cxn ang="0">
                  <a:pos x="24" y="6"/>
                </a:cxn>
                <a:cxn ang="0">
                  <a:pos x="24" y="6"/>
                </a:cxn>
                <a:cxn ang="0">
                  <a:pos x="20" y="4"/>
                </a:cxn>
                <a:cxn ang="0">
                  <a:pos x="14" y="4"/>
                </a:cxn>
                <a:cxn ang="0">
                  <a:pos x="14" y="4"/>
                </a:cxn>
                <a:cxn ang="0">
                  <a:pos x="8" y="6"/>
                </a:cxn>
                <a:cxn ang="0">
                  <a:pos x="6" y="8"/>
                </a:cxn>
                <a:cxn ang="0">
                  <a:pos x="4" y="10"/>
                </a:cxn>
                <a:cxn ang="0">
                  <a:pos x="4" y="10"/>
                </a:cxn>
              </a:cxnLst>
              <a:rect l="0" t="0" r="r" b="b"/>
              <a:pathLst>
                <a:path w="90" h="26">
                  <a:moveTo>
                    <a:pt x="4" y="10"/>
                  </a:moveTo>
                  <a:lnTo>
                    <a:pt x="4" y="10"/>
                  </a:lnTo>
                  <a:lnTo>
                    <a:pt x="0" y="12"/>
                  </a:lnTo>
                  <a:lnTo>
                    <a:pt x="0" y="14"/>
                  </a:lnTo>
                  <a:lnTo>
                    <a:pt x="0" y="16"/>
                  </a:lnTo>
                  <a:lnTo>
                    <a:pt x="0" y="16"/>
                  </a:lnTo>
                  <a:lnTo>
                    <a:pt x="0" y="18"/>
                  </a:lnTo>
                  <a:lnTo>
                    <a:pt x="2" y="18"/>
                  </a:lnTo>
                  <a:lnTo>
                    <a:pt x="6" y="18"/>
                  </a:lnTo>
                  <a:lnTo>
                    <a:pt x="6" y="18"/>
                  </a:lnTo>
                  <a:lnTo>
                    <a:pt x="16" y="18"/>
                  </a:lnTo>
                  <a:lnTo>
                    <a:pt x="16" y="18"/>
                  </a:lnTo>
                  <a:lnTo>
                    <a:pt x="20" y="16"/>
                  </a:lnTo>
                  <a:lnTo>
                    <a:pt x="24" y="16"/>
                  </a:lnTo>
                  <a:lnTo>
                    <a:pt x="30" y="18"/>
                  </a:lnTo>
                  <a:lnTo>
                    <a:pt x="30" y="18"/>
                  </a:lnTo>
                  <a:lnTo>
                    <a:pt x="30" y="20"/>
                  </a:lnTo>
                  <a:lnTo>
                    <a:pt x="30" y="20"/>
                  </a:lnTo>
                  <a:lnTo>
                    <a:pt x="28" y="20"/>
                  </a:lnTo>
                  <a:lnTo>
                    <a:pt x="24" y="22"/>
                  </a:lnTo>
                  <a:lnTo>
                    <a:pt x="24" y="22"/>
                  </a:lnTo>
                  <a:lnTo>
                    <a:pt x="28" y="24"/>
                  </a:lnTo>
                  <a:lnTo>
                    <a:pt x="34" y="26"/>
                  </a:lnTo>
                  <a:lnTo>
                    <a:pt x="44" y="24"/>
                  </a:lnTo>
                  <a:lnTo>
                    <a:pt x="44" y="24"/>
                  </a:lnTo>
                  <a:lnTo>
                    <a:pt x="62" y="20"/>
                  </a:lnTo>
                  <a:lnTo>
                    <a:pt x="70" y="18"/>
                  </a:lnTo>
                  <a:lnTo>
                    <a:pt x="80" y="18"/>
                  </a:lnTo>
                  <a:lnTo>
                    <a:pt x="80" y="18"/>
                  </a:lnTo>
                  <a:lnTo>
                    <a:pt x="86" y="18"/>
                  </a:lnTo>
                  <a:lnTo>
                    <a:pt x="90" y="14"/>
                  </a:lnTo>
                  <a:lnTo>
                    <a:pt x="90" y="14"/>
                  </a:lnTo>
                  <a:lnTo>
                    <a:pt x="90" y="10"/>
                  </a:lnTo>
                  <a:lnTo>
                    <a:pt x="88" y="10"/>
                  </a:lnTo>
                  <a:lnTo>
                    <a:pt x="88" y="10"/>
                  </a:lnTo>
                  <a:lnTo>
                    <a:pt x="80" y="10"/>
                  </a:lnTo>
                  <a:lnTo>
                    <a:pt x="74" y="10"/>
                  </a:lnTo>
                  <a:lnTo>
                    <a:pt x="68" y="6"/>
                  </a:lnTo>
                  <a:lnTo>
                    <a:pt x="62" y="0"/>
                  </a:lnTo>
                  <a:lnTo>
                    <a:pt x="62" y="0"/>
                  </a:lnTo>
                  <a:lnTo>
                    <a:pt x="60" y="2"/>
                  </a:lnTo>
                  <a:lnTo>
                    <a:pt x="60" y="2"/>
                  </a:lnTo>
                  <a:lnTo>
                    <a:pt x="58" y="2"/>
                  </a:lnTo>
                  <a:lnTo>
                    <a:pt x="56" y="4"/>
                  </a:lnTo>
                  <a:lnTo>
                    <a:pt x="58" y="8"/>
                  </a:lnTo>
                  <a:lnTo>
                    <a:pt x="62" y="10"/>
                  </a:lnTo>
                  <a:lnTo>
                    <a:pt x="62" y="12"/>
                  </a:lnTo>
                  <a:lnTo>
                    <a:pt x="62" y="14"/>
                  </a:lnTo>
                  <a:lnTo>
                    <a:pt x="62" y="14"/>
                  </a:lnTo>
                  <a:lnTo>
                    <a:pt x="48" y="12"/>
                  </a:lnTo>
                  <a:lnTo>
                    <a:pt x="36" y="8"/>
                  </a:lnTo>
                  <a:lnTo>
                    <a:pt x="36" y="8"/>
                  </a:lnTo>
                  <a:lnTo>
                    <a:pt x="34" y="6"/>
                  </a:lnTo>
                  <a:lnTo>
                    <a:pt x="30" y="6"/>
                  </a:lnTo>
                  <a:lnTo>
                    <a:pt x="24" y="6"/>
                  </a:lnTo>
                  <a:lnTo>
                    <a:pt x="24" y="6"/>
                  </a:lnTo>
                  <a:lnTo>
                    <a:pt x="20" y="4"/>
                  </a:lnTo>
                  <a:lnTo>
                    <a:pt x="14" y="4"/>
                  </a:lnTo>
                  <a:lnTo>
                    <a:pt x="14" y="4"/>
                  </a:lnTo>
                  <a:lnTo>
                    <a:pt x="8" y="6"/>
                  </a:lnTo>
                  <a:lnTo>
                    <a:pt x="6" y="8"/>
                  </a:lnTo>
                  <a:lnTo>
                    <a:pt x="4" y="10"/>
                  </a:lnTo>
                  <a:lnTo>
                    <a:pt x="4" y="1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3" name="Freeform 126"/>
            <p:cNvSpPr/>
            <p:nvPr/>
          </p:nvSpPr>
          <p:spPr bwMode="auto">
            <a:xfrm>
              <a:off x="7064375" y="412750"/>
              <a:ext cx="25400" cy="12700"/>
            </a:xfrm>
            <a:custGeom>
              <a:avLst/>
              <a:gdLst/>
              <a:ahLst/>
              <a:cxnLst>
                <a:cxn ang="0">
                  <a:pos x="2" y="6"/>
                </a:cxn>
                <a:cxn ang="0">
                  <a:pos x="2" y="6"/>
                </a:cxn>
                <a:cxn ang="0">
                  <a:pos x="6" y="8"/>
                </a:cxn>
                <a:cxn ang="0">
                  <a:pos x="8" y="8"/>
                </a:cxn>
                <a:cxn ang="0">
                  <a:pos x="16" y="4"/>
                </a:cxn>
                <a:cxn ang="0">
                  <a:pos x="16" y="4"/>
                </a:cxn>
                <a:cxn ang="0">
                  <a:pos x="8" y="0"/>
                </a:cxn>
                <a:cxn ang="0">
                  <a:pos x="4" y="2"/>
                </a:cxn>
                <a:cxn ang="0">
                  <a:pos x="2" y="2"/>
                </a:cxn>
                <a:cxn ang="0">
                  <a:pos x="2" y="2"/>
                </a:cxn>
                <a:cxn ang="0">
                  <a:pos x="0" y="4"/>
                </a:cxn>
                <a:cxn ang="0">
                  <a:pos x="2" y="6"/>
                </a:cxn>
                <a:cxn ang="0">
                  <a:pos x="2" y="6"/>
                </a:cxn>
              </a:cxnLst>
              <a:rect l="0" t="0" r="r" b="b"/>
              <a:pathLst>
                <a:path w="16" h="8">
                  <a:moveTo>
                    <a:pt x="2" y="6"/>
                  </a:moveTo>
                  <a:lnTo>
                    <a:pt x="2" y="6"/>
                  </a:lnTo>
                  <a:lnTo>
                    <a:pt x="6" y="8"/>
                  </a:lnTo>
                  <a:lnTo>
                    <a:pt x="8" y="8"/>
                  </a:lnTo>
                  <a:lnTo>
                    <a:pt x="16" y="4"/>
                  </a:lnTo>
                  <a:lnTo>
                    <a:pt x="16" y="4"/>
                  </a:lnTo>
                  <a:lnTo>
                    <a:pt x="8" y="0"/>
                  </a:lnTo>
                  <a:lnTo>
                    <a:pt x="4" y="2"/>
                  </a:lnTo>
                  <a:lnTo>
                    <a:pt x="2" y="2"/>
                  </a:lnTo>
                  <a:lnTo>
                    <a:pt x="2" y="2"/>
                  </a:lnTo>
                  <a:lnTo>
                    <a:pt x="0" y="4"/>
                  </a:lnTo>
                  <a:lnTo>
                    <a:pt x="2" y="6"/>
                  </a:lnTo>
                  <a:lnTo>
                    <a:pt x="2"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4" name="Freeform 127"/>
            <p:cNvSpPr/>
            <p:nvPr/>
          </p:nvSpPr>
          <p:spPr bwMode="auto">
            <a:xfrm>
              <a:off x="8045450" y="1530350"/>
              <a:ext cx="9525" cy="38100"/>
            </a:xfrm>
            <a:custGeom>
              <a:avLst/>
              <a:gdLst/>
              <a:ahLst/>
              <a:cxnLst>
                <a:cxn ang="0">
                  <a:pos x="2" y="14"/>
                </a:cxn>
                <a:cxn ang="0">
                  <a:pos x="2" y="14"/>
                </a:cxn>
                <a:cxn ang="0">
                  <a:pos x="2" y="18"/>
                </a:cxn>
                <a:cxn ang="0">
                  <a:pos x="2" y="22"/>
                </a:cxn>
                <a:cxn ang="0">
                  <a:pos x="4" y="24"/>
                </a:cxn>
                <a:cxn ang="0">
                  <a:pos x="4" y="24"/>
                </a:cxn>
                <a:cxn ang="0">
                  <a:pos x="6" y="12"/>
                </a:cxn>
                <a:cxn ang="0">
                  <a:pos x="6" y="12"/>
                </a:cxn>
                <a:cxn ang="0">
                  <a:pos x="6" y="8"/>
                </a:cxn>
                <a:cxn ang="0">
                  <a:pos x="6" y="6"/>
                </a:cxn>
                <a:cxn ang="0">
                  <a:pos x="4" y="0"/>
                </a:cxn>
                <a:cxn ang="0">
                  <a:pos x="4" y="0"/>
                </a:cxn>
                <a:cxn ang="0">
                  <a:pos x="0" y="4"/>
                </a:cxn>
                <a:cxn ang="0">
                  <a:pos x="0" y="6"/>
                </a:cxn>
                <a:cxn ang="0">
                  <a:pos x="0" y="10"/>
                </a:cxn>
                <a:cxn ang="0">
                  <a:pos x="2" y="14"/>
                </a:cxn>
                <a:cxn ang="0">
                  <a:pos x="2" y="14"/>
                </a:cxn>
              </a:cxnLst>
              <a:rect l="0" t="0" r="r" b="b"/>
              <a:pathLst>
                <a:path w="6" h="24">
                  <a:moveTo>
                    <a:pt x="2" y="14"/>
                  </a:moveTo>
                  <a:lnTo>
                    <a:pt x="2" y="14"/>
                  </a:lnTo>
                  <a:lnTo>
                    <a:pt x="2" y="18"/>
                  </a:lnTo>
                  <a:lnTo>
                    <a:pt x="2" y="22"/>
                  </a:lnTo>
                  <a:lnTo>
                    <a:pt x="4" y="24"/>
                  </a:lnTo>
                  <a:lnTo>
                    <a:pt x="4" y="24"/>
                  </a:lnTo>
                  <a:lnTo>
                    <a:pt x="6" y="12"/>
                  </a:lnTo>
                  <a:lnTo>
                    <a:pt x="6" y="12"/>
                  </a:lnTo>
                  <a:lnTo>
                    <a:pt x="6" y="8"/>
                  </a:lnTo>
                  <a:lnTo>
                    <a:pt x="6" y="6"/>
                  </a:lnTo>
                  <a:lnTo>
                    <a:pt x="4" y="0"/>
                  </a:lnTo>
                  <a:lnTo>
                    <a:pt x="4" y="0"/>
                  </a:lnTo>
                  <a:lnTo>
                    <a:pt x="0" y="4"/>
                  </a:lnTo>
                  <a:lnTo>
                    <a:pt x="0" y="6"/>
                  </a:lnTo>
                  <a:lnTo>
                    <a:pt x="0" y="10"/>
                  </a:lnTo>
                  <a:lnTo>
                    <a:pt x="2" y="14"/>
                  </a:lnTo>
                  <a:lnTo>
                    <a:pt x="2"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5" name="Freeform 128"/>
            <p:cNvSpPr/>
            <p:nvPr/>
          </p:nvSpPr>
          <p:spPr bwMode="auto">
            <a:xfrm>
              <a:off x="5429250" y="520700"/>
              <a:ext cx="19050" cy="12700"/>
            </a:xfrm>
            <a:custGeom>
              <a:avLst/>
              <a:gdLst/>
              <a:ahLst/>
              <a:cxnLst>
                <a:cxn ang="0">
                  <a:pos x="8" y="0"/>
                </a:cxn>
                <a:cxn ang="0">
                  <a:pos x="8" y="0"/>
                </a:cxn>
                <a:cxn ang="0">
                  <a:pos x="4" y="2"/>
                </a:cxn>
                <a:cxn ang="0">
                  <a:pos x="2" y="4"/>
                </a:cxn>
                <a:cxn ang="0">
                  <a:pos x="0" y="6"/>
                </a:cxn>
                <a:cxn ang="0">
                  <a:pos x="0" y="6"/>
                </a:cxn>
                <a:cxn ang="0">
                  <a:pos x="2" y="8"/>
                </a:cxn>
                <a:cxn ang="0">
                  <a:pos x="4" y="8"/>
                </a:cxn>
                <a:cxn ang="0">
                  <a:pos x="4" y="8"/>
                </a:cxn>
                <a:cxn ang="0">
                  <a:pos x="8" y="6"/>
                </a:cxn>
                <a:cxn ang="0">
                  <a:pos x="12" y="2"/>
                </a:cxn>
                <a:cxn ang="0">
                  <a:pos x="12" y="2"/>
                </a:cxn>
                <a:cxn ang="0">
                  <a:pos x="10" y="2"/>
                </a:cxn>
                <a:cxn ang="0">
                  <a:pos x="8" y="0"/>
                </a:cxn>
                <a:cxn ang="0">
                  <a:pos x="8" y="0"/>
                </a:cxn>
              </a:cxnLst>
              <a:rect l="0" t="0" r="r" b="b"/>
              <a:pathLst>
                <a:path w="12" h="8">
                  <a:moveTo>
                    <a:pt x="8" y="0"/>
                  </a:moveTo>
                  <a:lnTo>
                    <a:pt x="8" y="0"/>
                  </a:lnTo>
                  <a:lnTo>
                    <a:pt x="4" y="2"/>
                  </a:lnTo>
                  <a:lnTo>
                    <a:pt x="2" y="4"/>
                  </a:lnTo>
                  <a:lnTo>
                    <a:pt x="0" y="6"/>
                  </a:lnTo>
                  <a:lnTo>
                    <a:pt x="0" y="6"/>
                  </a:lnTo>
                  <a:lnTo>
                    <a:pt x="2" y="8"/>
                  </a:lnTo>
                  <a:lnTo>
                    <a:pt x="4" y="8"/>
                  </a:lnTo>
                  <a:lnTo>
                    <a:pt x="4" y="8"/>
                  </a:lnTo>
                  <a:lnTo>
                    <a:pt x="8" y="6"/>
                  </a:lnTo>
                  <a:lnTo>
                    <a:pt x="12" y="2"/>
                  </a:lnTo>
                  <a:lnTo>
                    <a:pt x="12" y="2"/>
                  </a:lnTo>
                  <a:lnTo>
                    <a:pt x="10" y="2"/>
                  </a:lnTo>
                  <a:lnTo>
                    <a:pt x="8" y="0"/>
                  </a:lnTo>
                  <a:lnTo>
                    <a:pt x="8"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6" name="Freeform 129"/>
            <p:cNvSpPr/>
            <p:nvPr/>
          </p:nvSpPr>
          <p:spPr bwMode="auto">
            <a:xfrm>
              <a:off x="6870700" y="977900"/>
              <a:ext cx="19050" cy="9525"/>
            </a:xfrm>
            <a:custGeom>
              <a:avLst/>
              <a:gdLst/>
              <a:ahLst/>
              <a:cxnLst>
                <a:cxn ang="0">
                  <a:pos x="12" y="0"/>
                </a:cxn>
                <a:cxn ang="0">
                  <a:pos x="12" y="0"/>
                </a:cxn>
                <a:cxn ang="0">
                  <a:pos x="4" y="0"/>
                </a:cxn>
                <a:cxn ang="0">
                  <a:pos x="0" y="4"/>
                </a:cxn>
                <a:cxn ang="0">
                  <a:pos x="0" y="4"/>
                </a:cxn>
                <a:cxn ang="0">
                  <a:pos x="0" y="6"/>
                </a:cxn>
                <a:cxn ang="0">
                  <a:pos x="0" y="6"/>
                </a:cxn>
                <a:cxn ang="0">
                  <a:pos x="4" y="6"/>
                </a:cxn>
                <a:cxn ang="0">
                  <a:pos x="6" y="6"/>
                </a:cxn>
                <a:cxn ang="0">
                  <a:pos x="12" y="0"/>
                </a:cxn>
                <a:cxn ang="0">
                  <a:pos x="12" y="0"/>
                </a:cxn>
              </a:cxnLst>
              <a:rect l="0" t="0" r="r" b="b"/>
              <a:pathLst>
                <a:path w="12" h="6">
                  <a:moveTo>
                    <a:pt x="12" y="0"/>
                  </a:moveTo>
                  <a:lnTo>
                    <a:pt x="12" y="0"/>
                  </a:lnTo>
                  <a:lnTo>
                    <a:pt x="4" y="0"/>
                  </a:lnTo>
                  <a:lnTo>
                    <a:pt x="0" y="4"/>
                  </a:lnTo>
                  <a:lnTo>
                    <a:pt x="0" y="4"/>
                  </a:lnTo>
                  <a:lnTo>
                    <a:pt x="0" y="6"/>
                  </a:lnTo>
                  <a:lnTo>
                    <a:pt x="0" y="6"/>
                  </a:lnTo>
                  <a:lnTo>
                    <a:pt x="4" y="6"/>
                  </a:lnTo>
                  <a:lnTo>
                    <a:pt x="6" y="6"/>
                  </a:lnTo>
                  <a:lnTo>
                    <a:pt x="12" y="0"/>
                  </a:lnTo>
                  <a:lnTo>
                    <a:pt x="1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7" name="Freeform 130"/>
            <p:cNvSpPr/>
            <p:nvPr/>
          </p:nvSpPr>
          <p:spPr bwMode="auto">
            <a:xfrm>
              <a:off x="5499100" y="1254125"/>
              <a:ext cx="22225" cy="12700"/>
            </a:xfrm>
            <a:custGeom>
              <a:avLst/>
              <a:gdLst/>
              <a:ahLst/>
              <a:cxnLst>
                <a:cxn ang="0">
                  <a:pos x="2" y="0"/>
                </a:cxn>
                <a:cxn ang="0">
                  <a:pos x="2" y="0"/>
                </a:cxn>
                <a:cxn ang="0">
                  <a:pos x="0" y="2"/>
                </a:cxn>
                <a:cxn ang="0">
                  <a:pos x="2" y="4"/>
                </a:cxn>
                <a:cxn ang="0">
                  <a:pos x="2" y="4"/>
                </a:cxn>
                <a:cxn ang="0">
                  <a:pos x="4" y="6"/>
                </a:cxn>
                <a:cxn ang="0">
                  <a:pos x="8" y="8"/>
                </a:cxn>
                <a:cxn ang="0">
                  <a:pos x="14" y="6"/>
                </a:cxn>
                <a:cxn ang="0">
                  <a:pos x="14" y="6"/>
                </a:cxn>
                <a:cxn ang="0">
                  <a:pos x="8" y="2"/>
                </a:cxn>
                <a:cxn ang="0">
                  <a:pos x="2" y="0"/>
                </a:cxn>
                <a:cxn ang="0">
                  <a:pos x="2" y="0"/>
                </a:cxn>
              </a:cxnLst>
              <a:rect l="0" t="0" r="r" b="b"/>
              <a:pathLst>
                <a:path w="14" h="8">
                  <a:moveTo>
                    <a:pt x="2" y="0"/>
                  </a:moveTo>
                  <a:lnTo>
                    <a:pt x="2" y="0"/>
                  </a:lnTo>
                  <a:lnTo>
                    <a:pt x="0" y="2"/>
                  </a:lnTo>
                  <a:lnTo>
                    <a:pt x="2" y="4"/>
                  </a:lnTo>
                  <a:lnTo>
                    <a:pt x="2" y="4"/>
                  </a:lnTo>
                  <a:lnTo>
                    <a:pt x="4" y="6"/>
                  </a:lnTo>
                  <a:lnTo>
                    <a:pt x="8" y="8"/>
                  </a:lnTo>
                  <a:lnTo>
                    <a:pt x="14" y="6"/>
                  </a:lnTo>
                  <a:lnTo>
                    <a:pt x="14" y="6"/>
                  </a:lnTo>
                  <a:lnTo>
                    <a:pt x="8" y="2"/>
                  </a:lnTo>
                  <a:lnTo>
                    <a:pt x="2" y="0"/>
                  </a:lnTo>
                  <a:lnTo>
                    <a:pt x="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8" name="Freeform 131"/>
            <p:cNvSpPr/>
            <p:nvPr/>
          </p:nvSpPr>
          <p:spPr bwMode="auto">
            <a:xfrm>
              <a:off x="5711825" y="781050"/>
              <a:ext cx="9525" cy="22225"/>
            </a:xfrm>
            <a:custGeom>
              <a:avLst/>
              <a:gdLst/>
              <a:ahLst/>
              <a:cxnLst>
                <a:cxn ang="0">
                  <a:pos x="4" y="14"/>
                </a:cxn>
                <a:cxn ang="0">
                  <a:pos x="4" y="14"/>
                </a:cxn>
                <a:cxn ang="0">
                  <a:pos x="6" y="10"/>
                </a:cxn>
                <a:cxn ang="0">
                  <a:pos x="6" y="8"/>
                </a:cxn>
                <a:cxn ang="0">
                  <a:pos x="6" y="4"/>
                </a:cxn>
                <a:cxn ang="0">
                  <a:pos x="6" y="0"/>
                </a:cxn>
                <a:cxn ang="0">
                  <a:pos x="6" y="0"/>
                </a:cxn>
                <a:cxn ang="0">
                  <a:pos x="0" y="8"/>
                </a:cxn>
                <a:cxn ang="0">
                  <a:pos x="0" y="10"/>
                </a:cxn>
                <a:cxn ang="0">
                  <a:pos x="0" y="12"/>
                </a:cxn>
                <a:cxn ang="0">
                  <a:pos x="0" y="12"/>
                </a:cxn>
                <a:cxn ang="0">
                  <a:pos x="4" y="14"/>
                </a:cxn>
                <a:cxn ang="0">
                  <a:pos x="4" y="14"/>
                </a:cxn>
              </a:cxnLst>
              <a:rect l="0" t="0" r="r" b="b"/>
              <a:pathLst>
                <a:path w="6" h="14">
                  <a:moveTo>
                    <a:pt x="4" y="14"/>
                  </a:moveTo>
                  <a:lnTo>
                    <a:pt x="4" y="14"/>
                  </a:lnTo>
                  <a:lnTo>
                    <a:pt x="6" y="10"/>
                  </a:lnTo>
                  <a:lnTo>
                    <a:pt x="6" y="8"/>
                  </a:lnTo>
                  <a:lnTo>
                    <a:pt x="6" y="4"/>
                  </a:lnTo>
                  <a:lnTo>
                    <a:pt x="6" y="0"/>
                  </a:lnTo>
                  <a:lnTo>
                    <a:pt x="6" y="0"/>
                  </a:lnTo>
                  <a:lnTo>
                    <a:pt x="0" y="8"/>
                  </a:lnTo>
                  <a:lnTo>
                    <a:pt x="0" y="10"/>
                  </a:lnTo>
                  <a:lnTo>
                    <a:pt x="0" y="12"/>
                  </a:lnTo>
                  <a:lnTo>
                    <a:pt x="0" y="12"/>
                  </a:lnTo>
                  <a:lnTo>
                    <a:pt x="4" y="14"/>
                  </a:lnTo>
                  <a:lnTo>
                    <a:pt x="4"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9" name="Freeform 132"/>
            <p:cNvSpPr/>
            <p:nvPr/>
          </p:nvSpPr>
          <p:spPr bwMode="auto">
            <a:xfrm>
              <a:off x="5797550" y="774700"/>
              <a:ext cx="15875" cy="12700"/>
            </a:xfrm>
            <a:custGeom>
              <a:avLst/>
              <a:gdLst/>
              <a:ahLst/>
              <a:cxnLst>
                <a:cxn ang="0">
                  <a:pos x="8" y="8"/>
                </a:cxn>
                <a:cxn ang="0">
                  <a:pos x="8" y="8"/>
                </a:cxn>
                <a:cxn ang="0">
                  <a:pos x="8" y="6"/>
                </a:cxn>
                <a:cxn ang="0">
                  <a:pos x="10" y="2"/>
                </a:cxn>
                <a:cxn ang="0">
                  <a:pos x="10" y="2"/>
                </a:cxn>
                <a:cxn ang="0">
                  <a:pos x="10" y="0"/>
                </a:cxn>
                <a:cxn ang="0">
                  <a:pos x="8" y="0"/>
                </a:cxn>
                <a:cxn ang="0">
                  <a:pos x="4" y="0"/>
                </a:cxn>
                <a:cxn ang="0">
                  <a:pos x="4" y="0"/>
                </a:cxn>
                <a:cxn ang="0">
                  <a:pos x="4" y="0"/>
                </a:cxn>
                <a:cxn ang="0">
                  <a:pos x="2" y="0"/>
                </a:cxn>
                <a:cxn ang="0">
                  <a:pos x="0" y="4"/>
                </a:cxn>
                <a:cxn ang="0">
                  <a:pos x="0" y="4"/>
                </a:cxn>
                <a:cxn ang="0">
                  <a:pos x="4" y="8"/>
                </a:cxn>
                <a:cxn ang="0">
                  <a:pos x="8" y="8"/>
                </a:cxn>
                <a:cxn ang="0">
                  <a:pos x="8" y="8"/>
                </a:cxn>
              </a:cxnLst>
              <a:rect l="0" t="0" r="r" b="b"/>
              <a:pathLst>
                <a:path w="10" h="8">
                  <a:moveTo>
                    <a:pt x="8" y="8"/>
                  </a:moveTo>
                  <a:lnTo>
                    <a:pt x="8" y="8"/>
                  </a:lnTo>
                  <a:lnTo>
                    <a:pt x="8" y="6"/>
                  </a:lnTo>
                  <a:lnTo>
                    <a:pt x="10" y="2"/>
                  </a:lnTo>
                  <a:lnTo>
                    <a:pt x="10" y="2"/>
                  </a:lnTo>
                  <a:lnTo>
                    <a:pt x="10" y="0"/>
                  </a:lnTo>
                  <a:lnTo>
                    <a:pt x="8" y="0"/>
                  </a:lnTo>
                  <a:lnTo>
                    <a:pt x="4" y="0"/>
                  </a:lnTo>
                  <a:lnTo>
                    <a:pt x="4" y="0"/>
                  </a:lnTo>
                  <a:lnTo>
                    <a:pt x="4" y="0"/>
                  </a:lnTo>
                  <a:lnTo>
                    <a:pt x="2" y="0"/>
                  </a:lnTo>
                  <a:lnTo>
                    <a:pt x="0" y="4"/>
                  </a:lnTo>
                  <a:lnTo>
                    <a:pt x="0" y="4"/>
                  </a:lnTo>
                  <a:lnTo>
                    <a:pt x="4" y="8"/>
                  </a:lnTo>
                  <a:lnTo>
                    <a:pt x="8" y="8"/>
                  </a:lnTo>
                  <a:lnTo>
                    <a:pt x="8"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0" name="Freeform 133"/>
            <p:cNvSpPr/>
            <p:nvPr/>
          </p:nvSpPr>
          <p:spPr bwMode="auto">
            <a:xfrm>
              <a:off x="5556250" y="2251075"/>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1" name="Freeform 134"/>
            <p:cNvSpPr/>
            <p:nvPr/>
          </p:nvSpPr>
          <p:spPr bwMode="auto">
            <a:xfrm>
              <a:off x="5549900" y="2251075"/>
              <a:ext cx="6350" cy="22225"/>
            </a:xfrm>
            <a:custGeom>
              <a:avLst/>
              <a:gdLst/>
              <a:ahLst/>
              <a:cxnLst>
                <a:cxn ang="0">
                  <a:pos x="0" y="14"/>
                </a:cxn>
                <a:cxn ang="0">
                  <a:pos x="0" y="14"/>
                </a:cxn>
                <a:cxn ang="0">
                  <a:pos x="2" y="10"/>
                </a:cxn>
                <a:cxn ang="0">
                  <a:pos x="4" y="8"/>
                </a:cxn>
                <a:cxn ang="0">
                  <a:pos x="4" y="0"/>
                </a:cxn>
                <a:cxn ang="0">
                  <a:pos x="4" y="0"/>
                </a:cxn>
                <a:cxn ang="0">
                  <a:pos x="0" y="2"/>
                </a:cxn>
                <a:cxn ang="0">
                  <a:pos x="0" y="6"/>
                </a:cxn>
                <a:cxn ang="0">
                  <a:pos x="0" y="14"/>
                </a:cxn>
                <a:cxn ang="0">
                  <a:pos x="0" y="14"/>
                </a:cxn>
              </a:cxnLst>
              <a:rect l="0" t="0" r="r" b="b"/>
              <a:pathLst>
                <a:path w="4" h="14">
                  <a:moveTo>
                    <a:pt x="0" y="14"/>
                  </a:moveTo>
                  <a:lnTo>
                    <a:pt x="0" y="14"/>
                  </a:lnTo>
                  <a:lnTo>
                    <a:pt x="2" y="10"/>
                  </a:lnTo>
                  <a:lnTo>
                    <a:pt x="4" y="8"/>
                  </a:lnTo>
                  <a:lnTo>
                    <a:pt x="4" y="0"/>
                  </a:lnTo>
                  <a:lnTo>
                    <a:pt x="4" y="0"/>
                  </a:lnTo>
                  <a:lnTo>
                    <a:pt x="0" y="2"/>
                  </a:lnTo>
                  <a:lnTo>
                    <a:pt x="0" y="6"/>
                  </a:lnTo>
                  <a:lnTo>
                    <a:pt x="0" y="14"/>
                  </a:lnTo>
                  <a:lnTo>
                    <a:pt x="0"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2" name="Freeform 135"/>
            <p:cNvSpPr/>
            <p:nvPr/>
          </p:nvSpPr>
          <p:spPr bwMode="auto">
            <a:xfrm>
              <a:off x="7991475" y="1377950"/>
              <a:ext cx="1588" cy="1588"/>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3" name="Freeform 136"/>
            <p:cNvSpPr/>
            <p:nvPr/>
          </p:nvSpPr>
          <p:spPr bwMode="auto">
            <a:xfrm>
              <a:off x="7978775" y="1368425"/>
              <a:ext cx="12700" cy="15875"/>
            </a:xfrm>
            <a:custGeom>
              <a:avLst/>
              <a:gdLst/>
              <a:ahLst/>
              <a:cxnLst>
                <a:cxn ang="0">
                  <a:pos x="2" y="0"/>
                </a:cxn>
                <a:cxn ang="0">
                  <a:pos x="2" y="0"/>
                </a:cxn>
                <a:cxn ang="0">
                  <a:pos x="0" y="4"/>
                </a:cxn>
                <a:cxn ang="0">
                  <a:pos x="0" y="8"/>
                </a:cxn>
                <a:cxn ang="0">
                  <a:pos x="0" y="8"/>
                </a:cxn>
                <a:cxn ang="0">
                  <a:pos x="2" y="10"/>
                </a:cxn>
                <a:cxn ang="0">
                  <a:pos x="4" y="8"/>
                </a:cxn>
                <a:cxn ang="0">
                  <a:pos x="8" y="6"/>
                </a:cxn>
                <a:cxn ang="0">
                  <a:pos x="8" y="6"/>
                </a:cxn>
                <a:cxn ang="0">
                  <a:pos x="6" y="2"/>
                </a:cxn>
                <a:cxn ang="0">
                  <a:pos x="4" y="0"/>
                </a:cxn>
                <a:cxn ang="0">
                  <a:pos x="2" y="0"/>
                </a:cxn>
                <a:cxn ang="0">
                  <a:pos x="2" y="0"/>
                </a:cxn>
              </a:cxnLst>
              <a:rect l="0" t="0" r="r" b="b"/>
              <a:pathLst>
                <a:path w="8" h="10">
                  <a:moveTo>
                    <a:pt x="2" y="0"/>
                  </a:moveTo>
                  <a:lnTo>
                    <a:pt x="2" y="0"/>
                  </a:lnTo>
                  <a:lnTo>
                    <a:pt x="0" y="4"/>
                  </a:lnTo>
                  <a:lnTo>
                    <a:pt x="0" y="8"/>
                  </a:lnTo>
                  <a:lnTo>
                    <a:pt x="0" y="8"/>
                  </a:lnTo>
                  <a:lnTo>
                    <a:pt x="2" y="10"/>
                  </a:lnTo>
                  <a:lnTo>
                    <a:pt x="4" y="8"/>
                  </a:lnTo>
                  <a:lnTo>
                    <a:pt x="8" y="6"/>
                  </a:lnTo>
                  <a:lnTo>
                    <a:pt x="8" y="6"/>
                  </a:lnTo>
                  <a:lnTo>
                    <a:pt x="6" y="2"/>
                  </a:lnTo>
                  <a:lnTo>
                    <a:pt x="4" y="0"/>
                  </a:lnTo>
                  <a:lnTo>
                    <a:pt x="2" y="0"/>
                  </a:lnTo>
                  <a:lnTo>
                    <a:pt x="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4" name="Freeform 137"/>
            <p:cNvSpPr/>
            <p:nvPr/>
          </p:nvSpPr>
          <p:spPr bwMode="auto">
            <a:xfrm>
              <a:off x="6607175" y="638175"/>
              <a:ext cx="15875" cy="12700"/>
            </a:xfrm>
            <a:custGeom>
              <a:avLst/>
              <a:gdLst/>
              <a:ahLst/>
              <a:cxnLst>
                <a:cxn ang="0">
                  <a:pos x="10" y="0"/>
                </a:cxn>
                <a:cxn ang="0">
                  <a:pos x="10" y="0"/>
                </a:cxn>
                <a:cxn ang="0">
                  <a:pos x="0" y="0"/>
                </a:cxn>
                <a:cxn ang="0">
                  <a:pos x="0" y="0"/>
                </a:cxn>
                <a:cxn ang="0">
                  <a:pos x="0" y="6"/>
                </a:cxn>
                <a:cxn ang="0">
                  <a:pos x="0" y="8"/>
                </a:cxn>
                <a:cxn ang="0">
                  <a:pos x="4" y="8"/>
                </a:cxn>
                <a:cxn ang="0">
                  <a:pos x="4" y="8"/>
                </a:cxn>
                <a:cxn ang="0">
                  <a:pos x="6" y="8"/>
                </a:cxn>
                <a:cxn ang="0">
                  <a:pos x="8" y="6"/>
                </a:cxn>
                <a:cxn ang="0">
                  <a:pos x="10" y="0"/>
                </a:cxn>
                <a:cxn ang="0">
                  <a:pos x="10" y="0"/>
                </a:cxn>
              </a:cxnLst>
              <a:rect l="0" t="0" r="r" b="b"/>
              <a:pathLst>
                <a:path w="10" h="8">
                  <a:moveTo>
                    <a:pt x="10" y="0"/>
                  </a:moveTo>
                  <a:lnTo>
                    <a:pt x="10" y="0"/>
                  </a:lnTo>
                  <a:lnTo>
                    <a:pt x="0" y="0"/>
                  </a:lnTo>
                  <a:lnTo>
                    <a:pt x="0" y="0"/>
                  </a:lnTo>
                  <a:lnTo>
                    <a:pt x="0" y="6"/>
                  </a:lnTo>
                  <a:lnTo>
                    <a:pt x="0" y="8"/>
                  </a:lnTo>
                  <a:lnTo>
                    <a:pt x="4" y="8"/>
                  </a:lnTo>
                  <a:lnTo>
                    <a:pt x="4" y="8"/>
                  </a:lnTo>
                  <a:lnTo>
                    <a:pt x="6" y="8"/>
                  </a:lnTo>
                  <a:lnTo>
                    <a:pt x="8" y="6"/>
                  </a:lnTo>
                  <a:lnTo>
                    <a:pt x="10" y="0"/>
                  </a:lnTo>
                  <a:lnTo>
                    <a:pt x="1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5" name="Freeform 138"/>
            <p:cNvSpPr/>
            <p:nvPr/>
          </p:nvSpPr>
          <p:spPr bwMode="auto">
            <a:xfrm>
              <a:off x="7194550" y="400050"/>
              <a:ext cx="19050" cy="12700"/>
            </a:xfrm>
            <a:custGeom>
              <a:avLst/>
              <a:gdLst/>
              <a:ahLst/>
              <a:cxnLst>
                <a:cxn ang="0">
                  <a:pos x="0" y="0"/>
                </a:cxn>
                <a:cxn ang="0">
                  <a:pos x="0" y="0"/>
                </a:cxn>
                <a:cxn ang="0">
                  <a:pos x="2" y="4"/>
                </a:cxn>
                <a:cxn ang="0">
                  <a:pos x="6" y="4"/>
                </a:cxn>
                <a:cxn ang="0">
                  <a:pos x="10" y="6"/>
                </a:cxn>
                <a:cxn ang="0">
                  <a:pos x="12" y="8"/>
                </a:cxn>
                <a:cxn ang="0">
                  <a:pos x="12" y="8"/>
                </a:cxn>
                <a:cxn ang="0">
                  <a:pos x="10" y="2"/>
                </a:cxn>
                <a:cxn ang="0">
                  <a:pos x="8" y="2"/>
                </a:cxn>
                <a:cxn ang="0">
                  <a:pos x="4" y="0"/>
                </a:cxn>
                <a:cxn ang="0">
                  <a:pos x="0" y="0"/>
                </a:cxn>
                <a:cxn ang="0">
                  <a:pos x="0" y="0"/>
                </a:cxn>
              </a:cxnLst>
              <a:rect l="0" t="0" r="r" b="b"/>
              <a:pathLst>
                <a:path w="12" h="8">
                  <a:moveTo>
                    <a:pt x="0" y="0"/>
                  </a:moveTo>
                  <a:lnTo>
                    <a:pt x="0" y="0"/>
                  </a:lnTo>
                  <a:lnTo>
                    <a:pt x="2" y="4"/>
                  </a:lnTo>
                  <a:lnTo>
                    <a:pt x="6" y="4"/>
                  </a:lnTo>
                  <a:lnTo>
                    <a:pt x="10" y="6"/>
                  </a:lnTo>
                  <a:lnTo>
                    <a:pt x="12" y="8"/>
                  </a:lnTo>
                  <a:lnTo>
                    <a:pt x="12" y="8"/>
                  </a:lnTo>
                  <a:lnTo>
                    <a:pt x="10" y="2"/>
                  </a:lnTo>
                  <a:lnTo>
                    <a:pt x="8" y="2"/>
                  </a:lnTo>
                  <a:lnTo>
                    <a:pt x="4"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6" name="Freeform 139"/>
            <p:cNvSpPr/>
            <p:nvPr/>
          </p:nvSpPr>
          <p:spPr bwMode="auto">
            <a:xfrm>
              <a:off x="7213600" y="412750"/>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7" name="Freeform 140"/>
            <p:cNvSpPr/>
            <p:nvPr/>
          </p:nvSpPr>
          <p:spPr bwMode="auto">
            <a:xfrm>
              <a:off x="4816475" y="669925"/>
              <a:ext cx="15875" cy="12700"/>
            </a:xfrm>
            <a:custGeom>
              <a:avLst/>
              <a:gdLst/>
              <a:ahLst/>
              <a:cxnLst>
                <a:cxn ang="0">
                  <a:pos x="0" y="0"/>
                </a:cxn>
                <a:cxn ang="0">
                  <a:pos x="0" y="0"/>
                </a:cxn>
                <a:cxn ang="0">
                  <a:pos x="4" y="4"/>
                </a:cxn>
                <a:cxn ang="0">
                  <a:pos x="8" y="8"/>
                </a:cxn>
                <a:cxn ang="0">
                  <a:pos x="8" y="8"/>
                </a:cxn>
                <a:cxn ang="0">
                  <a:pos x="10" y="4"/>
                </a:cxn>
                <a:cxn ang="0">
                  <a:pos x="10" y="0"/>
                </a:cxn>
                <a:cxn ang="0">
                  <a:pos x="6" y="0"/>
                </a:cxn>
                <a:cxn ang="0">
                  <a:pos x="0" y="0"/>
                </a:cxn>
                <a:cxn ang="0">
                  <a:pos x="0" y="0"/>
                </a:cxn>
              </a:cxnLst>
              <a:rect l="0" t="0" r="r" b="b"/>
              <a:pathLst>
                <a:path w="10" h="8">
                  <a:moveTo>
                    <a:pt x="0" y="0"/>
                  </a:moveTo>
                  <a:lnTo>
                    <a:pt x="0" y="0"/>
                  </a:lnTo>
                  <a:lnTo>
                    <a:pt x="4" y="4"/>
                  </a:lnTo>
                  <a:lnTo>
                    <a:pt x="8" y="8"/>
                  </a:lnTo>
                  <a:lnTo>
                    <a:pt x="8" y="8"/>
                  </a:lnTo>
                  <a:lnTo>
                    <a:pt x="10" y="4"/>
                  </a:lnTo>
                  <a:lnTo>
                    <a:pt x="10" y="0"/>
                  </a:lnTo>
                  <a:lnTo>
                    <a:pt x="6"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8" name="Freeform 141"/>
            <p:cNvSpPr/>
            <p:nvPr/>
          </p:nvSpPr>
          <p:spPr bwMode="auto">
            <a:xfrm>
              <a:off x="8308975" y="1641475"/>
              <a:ext cx="41275" cy="22225"/>
            </a:xfrm>
            <a:custGeom>
              <a:avLst/>
              <a:gdLst/>
              <a:ahLst/>
              <a:cxnLst>
                <a:cxn ang="0">
                  <a:pos x="14" y="12"/>
                </a:cxn>
                <a:cxn ang="0">
                  <a:pos x="14" y="12"/>
                </a:cxn>
                <a:cxn ang="0">
                  <a:pos x="18" y="12"/>
                </a:cxn>
                <a:cxn ang="0">
                  <a:pos x="20" y="10"/>
                </a:cxn>
                <a:cxn ang="0">
                  <a:pos x="20" y="10"/>
                </a:cxn>
                <a:cxn ang="0">
                  <a:pos x="24" y="6"/>
                </a:cxn>
                <a:cxn ang="0">
                  <a:pos x="26" y="4"/>
                </a:cxn>
                <a:cxn ang="0">
                  <a:pos x="24" y="2"/>
                </a:cxn>
                <a:cxn ang="0">
                  <a:pos x="24" y="2"/>
                </a:cxn>
                <a:cxn ang="0">
                  <a:pos x="22" y="0"/>
                </a:cxn>
                <a:cxn ang="0">
                  <a:pos x="20" y="0"/>
                </a:cxn>
                <a:cxn ang="0">
                  <a:pos x="20" y="4"/>
                </a:cxn>
                <a:cxn ang="0">
                  <a:pos x="20" y="4"/>
                </a:cxn>
                <a:cxn ang="0">
                  <a:pos x="16" y="6"/>
                </a:cxn>
                <a:cxn ang="0">
                  <a:pos x="14" y="6"/>
                </a:cxn>
                <a:cxn ang="0">
                  <a:pos x="12" y="6"/>
                </a:cxn>
                <a:cxn ang="0">
                  <a:pos x="8" y="8"/>
                </a:cxn>
                <a:cxn ang="0">
                  <a:pos x="8" y="8"/>
                </a:cxn>
                <a:cxn ang="0">
                  <a:pos x="4" y="8"/>
                </a:cxn>
                <a:cxn ang="0">
                  <a:pos x="2" y="8"/>
                </a:cxn>
                <a:cxn ang="0">
                  <a:pos x="0" y="10"/>
                </a:cxn>
                <a:cxn ang="0">
                  <a:pos x="0" y="10"/>
                </a:cxn>
                <a:cxn ang="0">
                  <a:pos x="4" y="12"/>
                </a:cxn>
                <a:cxn ang="0">
                  <a:pos x="6" y="14"/>
                </a:cxn>
                <a:cxn ang="0">
                  <a:pos x="14" y="12"/>
                </a:cxn>
                <a:cxn ang="0">
                  <a:pos x="14" y="12"/>
                </a:cxn>
              </a:cxnLst>
              <a:rect l="0" t="0" r="r" b="b"/>
              <a:pathLst>
                <a:path w="26" h="14">
                  <a:moveTo>
                    <a:pt x="14" y="12"/>
                  </a:moveTo>
                  <a:lnTo>
                    <a:pt x="14" y="12"/>
                  </a:lnTo>
                  <a:lnTo>
                    <a:pt x="18" y="12"/>
                  </a:lnTo>
                  <a:lnTo>
                    <a:pt x="20" y="10"/>
                  </a:lnTo>
                  <a:lnTo>
                    <a:pt x="20" y="10"/>
                  </a:lnTo>
                  <a:lnTo>
                    <a:pt x="24" y="6"/>
                  </a:lnTo>
                  <a:lnTo>
                    <a:pt x="26" y="4"/>
                  </a:lnTo>
                  <a:lnTo>
                    <a:pt x="24" y="2"/>
                  </a:lnTo>
                  <a:lnTo>
                    <a:pt x="24" y="2"/>
                  </a:lnTo>
                  <a:lnTo>
                    <a:pt x="22" y="0"/>
                  </a:lnTo>
                  <a:lnTo>
                    <a:pt x="20" y="0"/>
                  </a:lnTo>
                  <a:lnTo>
                    <a:pt x="20" y="4"/>
                  </a:lnTo>
                  <a:lnTo>
                    <a:pt x="20" y="4"/>
                  </a:lnTo>
                  <a:lnTo>
                    <a:pt x="16" y="6"/>
                  </a:lnTo>
                  <a:lnTo>
                    <a:pt x="14" y="6"/>
                  </a:lnTo>
                  <a:lnTo>
                    <a:pt x="12" y="6"/>
                  </a:lnTo>
                  <a:lnTo>
                    <a:pt x="8" y="8"/>
                  </a:lnTo>
                  <a:lnTo>
                    <a:pt x="8" y="8"/>
                  </a:lnTo>
                  <a:lnTo>
                    <a:pt x="4" y="8"/>
                  </a:lnTo>
                  <a:lnTo>
                    <a:pt x="2" y="8"/>
                  </a:lnTo>
                  <a:lnTo>
                    <a:pt x="0" y="10"/>
                  </a:lnTo>
                  <a:lnTo>
                    <a:pt x="0" y="10"/>
                  </a:lnTo>
                  <a:lnTo>
                    <a:pt x="4" y="12"/>
                  </a:lnTo>
                  <a:lnTo>
                    <a:pt x="6" y="14"/>
                  </a:lnTo>
                  <a:lnTo>
                    <a:pt x="14" y="12"/>
                  </a:lnTo>
                  <a:lnTo>
                    <a:pt x="14" y="1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9" name="Freeform 142"/>
            <p:cNvSpPr/>
            <p:nvPr/>
          </p:nvSpPr>
          <p:spPr bwMode="auto">
            <a:xfrm>
              <a:off x="4791075" y="609600"/>
              <a:ext cx="12700" cy="19050"/>
            </a:xfrm>
            <a:custGeom>
              <a:avLst/>
              <a:gdLst/>
              <a:ahLst/>
              <a:cxnLst>
                <a:cxn ang="0">
                  <a:pos x="6" y="4"/>
                </a:cxn>
                <a:cxn ang="0">
                  <a:pos x="6" y="4"/>
                </a:cxn>
                <a:cxn ang="0">
                  <a:pos x="0" y="0"/>
                </a:cxn>
                <a:cxn ang="0">
                  <a:pos x="0" y="0"/>
                </a:cxn>
                <a:cxn ang="0">
                  <a:pos x="0" y="0"/>
                </a:cxn>
                <a:cxn ang="0">
                  <a:pos x="0" y="2"/>
                </a:cxn>
                <a:cxn ang="0">
                  <a:pos x="0" y="2"/>
                </a:cxn>
                <a:cxn ang="0">
                  <a:pos x="0" y="8"/>
                </a:cxn>
                <a:cxn ang="0">
                  <a:pos x="2" y="12"/>
                </a:cxn>
                <a:cxn ang="0">
                  <a:pos x="6" y="12"/>
                </a:cxn>
                <a:cxn ang="0">
                  <a:pos x="6" y="12"/>
                </a:cxn>
                <a:cxn ang="0">
                  <a:pos x="6" y="10"/>
                </a:cxn>
                <a:cxn ang="0">
                  <a:pos x="6" y="10"/>
                </a:cxn>
                <a:cxn ang="0">
                  <a:pos x="8" y="6"/>
                </a:cxn>
                <a:cxn ang="0">
                  <a:pos x="8" y="6"/>
                </a:cxn>
                <a:cxn ang="0">
                  <a:pos x="6" y="4"/>
                </a:cxn>
                <a:cxn ang="0">
                  <a:pos x="6" y="4"/>
                </a:cxn>
              </a:cxnLst>
              <a:rect l="0" t="0" r="r" b="b"/>
              <a:pathLst>
                <a:path w="8" h="12">
                  <a:moveTo>
                    <a:pt x="6" y="4"/>
                  </a:moveTo>
                  <a:lnTo>
                    <a:pt x="6" y="4"/>
                  </a:lnTo>
                  <a:lnTo>
                    <a:pt x="0" y="0"/>
                  </a:lnTo>
                  <a:lnTo>
                    <a:pt x="0" y="0"/>
                  </a:lnTo>
                  <a:lnTo>
                    <a:pt x="0" y="0"/>
                  </a:lnTo>
                  <a:lnTo>
                    <a:pt x="0" y="2"/>
                  </a:lnTo>
                  <a:lnTo>
                    <a:pt x="0" y="2"/>
                  </a:lnTo>
                  <a:lnTo>
                    <a:pt x="0" y="8"/>
                  </a:lnTo>
                  <a:lnTo>
                    <a:pt x="2" y="12"/>
                  </a:lnTo>
                  <a:lnTo>
                    <a:pt x="6" y="12"/>
                  </a:lnTo>
                  <a:lnTo>
                    <a:pt x="6" y="12"/>
                  </a:lnTo>
                  <a:lnTo>
                    <a:pt x="6" y="10"/>
                  </a:lnTo>
                  <a:lnTo>
                    <a:pt x="6" y="10"/>
                  </a:lnTo>
                  <a:lnTo>
                    <a:pt x="8" y="6"/>
                  </a:lnTo>
                  <a:lnTo>
                    <a:pt x="8" y="6"/>
                  </a:lnTo>
                  <a:lnTo>
                    <a:pt x="6" y="4"/>
                  </a:lnTo>
                  <a:lnTo>
                    <a:pt x="6"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0" name="Freeform 143"/>
            <p:cNvSpPr/>
            <p:nvPr/>
          </p:nvSpPr>
          <p:spPr bwMode="auto">
            <a:xfrm>
              <a:off x="6394450" y="593725"/>
              <a:ext cx="92075" cy="136525"/>
            </a:xfrm>
            <a:custGeom>
              <a:avLst/>
              <a:gdLst/>
              <a:ahLst/>
              <a:cxnLst>
                <a:cxn ang="0">
                  <a:pos x="2" y="32"/>
                </a:cxn>
                <a:cxn ang="0">
                  <a:pos x="6" y="30"/>
                </a:cxn>
                <a:cxn ang="0">
                  <a:pos x="6" y="26"/>
                </a:cxn>
                <a:cxn ang="0">
                  <a:pos x="8" y="28"/>
                </a:cxn>
                <a:cxn ang="0">
                  <a:pos x="12" y="38"/>
                </a:cxn>
                <a:cxn ang="0">
                  <a:pos x="18" y="38"/>
                </a:cxn>
                <a:cxn ang="0">
                  <a:pos x="22" y="50"/>
                </a:cxn>
                <a:cxn ang="0">
                  <a:pos x="22" y="54"/>
                </a:cxn>
                <a:cxn ang="0">
                  <a:pos x="16" y="56"/>
                </a:cxn>
                <a:cxn ang="0">
                  <a:pos x="12" y="56"/>
                </a:cxn>
                <a:cxn ang="0">
                  <a:pos x="12" y="58"/>
                </a:cxn>
                <a:cxn ang="0">
                  <a:pos x="14" y="66"/>
                </a:cxn>
                <a:cxn ang="0">
                  <a:pos x="8" y="70"/>
                </a:cxn>
                <a:cxn ang="0">
                  <a:pos x="16" y="72"/>
                </a:cxn>
                <a:cxn ang="0">
                  <a:pos x="26" y="74"/>
                </a:cxn>
                <a:cxn ang="0">
                  <a:pos x="14" y="78"/>
                </a:cxn>
                <a:cxn ang="0">
                  <a:pos x="8" y="86"/>
                </a:cxn>
                <a:cxn ang="0">
                  <a:pos x="30" y="82"/>
                </a:cxn>
                <a:cxn ang="0">
                  <a:pos x="50" y="78"/>
                </a:cxn>
                <a:cxn ang="0">
                  <a:pos x="56" y="72"/>
                </a:cxn>
                <a:cxn ang="0">
                  <a:pos x="58" y="62"/>
                </a:cxn>
                <a:cxn ang="0">
                  <a:pos x="54" y="58"/>
                </a:cxn>
                <a:cxn ang="0">
                  <a:pos x="50" y="60"/>
                </a:cxn>
                <a:cxn ang="0">
                  <a:pos x="46" y="52"/>
                </a:cxn>
                <a:cxn ang="0">
                  <a:pos x="38" y="40"/>
                </a:cxn>
                <a:cxn ang="0">
                  <a:pos x="28" y="28"/>
                </a:cxn>
                <a:cxn ang="0">
                  <a:pos x="24" y="20"/>
                </a:cxn>
                <a:cxn ang="0">
                  <a:pos x="28" y="16"/>
                </a:cxn>
                <a:cxn ang="0">
                  <a:pos x="30" y="12"/>
                </a:cxn>
                <a:cxn ang="0">
                  <a:pos x="28" y="10"/>
                </a:cxn>
                <a:cxn ang="0">
                  <a:pos x="22" y="10"/>
                </a:cxn>
                <a:cxn ang="0">
                  <a:pos x="16" y="10"/>
                </a:cxn>
                <a:cxn ang="0">
                  <a:pos x="16" y="6"/>
                </a:cxn>
                <a:cxn ang="0">
                  <a:pos x="20" y="2"/>
                </a:cxn>
                <a:cxn ang="0">
                  <a:pos x="10" y="2"/>
                </a:cxn>
                <a:cxn ang="0">
                  <a:pos x="4" y="4"/>
                </a:cxn>
                <a:cxn ang="0">
                  <a:pos x="0" y="18"/>
                </a:cxn>
                <a:cxn ang="0">
                  <a:pos x="0" y="28"/>
                </a:cxn>
                <a:cxn ang="0">
                  <a:pos x="0" y="30"/>
                </a:cxn>
                <a:cxn ang="0">
                  <a:pos x="2" y="32"/>
                </a:cxn>
              </a:cxnLst>
              <a:rect l="0" t="0" r="r" b="b"/>
              <a:pathLst>
                <a:path w="58" h="86">
                  <a:moveTo>
                    <a:pt x="2" y="32"/>
                  </a:moveTo>
                  <a:lnTo>
                    <a:pt x="2" y="32"/>
                  </a:lnTo>
                  <a:lnTo>
                    <a:pt x="4" y="32"/>
                  </a:lnTo>
                  <a:lnTo>
                    <a:pt x="6" y="30"/>
                  </a:lnTo>
                  <a:lnTo>
                    <a:pt x="6" y="26"/>
                  </a:lnTo>
                  <a:lnTo>
                    <a:pt x="6" y="26"/>
                  </a:lnTo>
                  <a:lnTo>
                    <a:pt x="8" y="28"/>
                  </a:lnTo>
                  <a:lnTo>
                    <a:pt x="8" y="28"/>
                  </a:lnTo>
                  <a:lnTo>
                    <a:pt x="8" y="36"/>
                  </a:lnTo>
                  <a:lnTo>
                    <a:pt x="12" y="38"/>
                  </a:lnTo>
                  <a:lnTo>
                    <a:pt x="18" y="38"/>
                  </a:lnTo>
                  <a:lnTo>
                    <a:pt x="18" y="38"/>
                  </a:lnTo>
                  <a:lnTo>
                    <a:pt x="20" y="42"/>
                  </a:lnTo>
                  <a:lnTo>
                    <a:pt x="22" y="50"/>
                  </a:lnTo>
                  <a:lnTo>
                    <a:pt x="22" y="50"/>
                  </a:lnTo>
                  <a:lnTo>
                    <a:pt x="22" y="54"/>
                  </a:lnTo>
                  <a:lnTo>
                    <a:pt x="16" y="56"/>
                  </a:lnTo>
                  <a:lnTo>
                    <a:pt x="16" y="56"/>
                  </a:lnTo>
                  <a:lnTo>
                    <a:pt x="12" y="56"/>
                  </a:lnTo>
                  <a:lnTo>
                    <a:pt x="12" y="56"/>
                  </a:lnTo>
                  <a:lnTo>
                    <a:pt x="12" y="58"/>
                  </a:lnTo>
                  <a:lnTo>
                    <a:pt x="12" y="58"/>
                  </a:lnTo>
                  <a:lnTo>
                    <a:pt x="14" y="62"/>
                  </a:lnTo>
                  <a:lnTo>
                    <a:pt x="14" y="66"/>
                  </a:lnTo>
                  <a:lnTo>
                    <a:pt x="10" y="68"/>
                  </a:lnTo>
                  <a:lnTo>
                    <a:pt x="8" y="70"/>
                  </a:lnTo>
                  <a:lnTo>
                    <a:pt x="8" y="70"/>
                  </a:lnTo>
                  <a:lnTo>
                    <a:pt x="16" y="72"/>
                  </a:lnTo>
                  <a:lnTo>
                    <a:pt x="26" y="74"/>
                  </a:lnTo>
                  <a:lnTo>
                    <a:pt x="26" y="74"/>
                  </a:lnTo>
                  <a:lnTo>
                    <a:pt x="20" y="76"/>
                  </a:lnTo>
                  <a:lnTo>
                    <a:pt x="14" y="78"/>
                  </a:lnTo>
                  <a:lnTo>
                    <a:pt x="10" y="80"/>
                  </a:lnTo>
                  <a:lnTo>
                    <a:pt x="8" y="86"/>
                  </a:lnTo>
                  <a:lnTo>
                    <a:pt x="8" y="86"/>
                  </a:lnTo>
                  <a:lnTo>
                    <a:pt x="30" y="82"/>
                  </a:lnTo>
                  <a:lnTo>
                    <a:pt x="50" y="78"/>
                  </a:lnTo>
                  <a:lnTo>
                    <a:pt x="50" y="78"/>
                  </a:lnTo>
                  <a:lnTo>
                    <a:pt x="54" y="76"/>
                  </a:lnTo>
                  <a:lnTo>
                    <a:pt x="56" y="72"/>
                  </a:lnTo>
                  <a:lnTo>
                    <a:pt x="58" y="62"/>
                  </a:lnTo>
                  <a:lnTo>
                    <a:pt x="58" y="62"/>
                  </a:lnTo>
                  <a:lnTo>
                    <a:pt x="56" y="60"/>
                  </a:lnTo>
                  <a:lnTo>
                    <a:pt x="54" y="58"/>
                  </a:lnTo>
                  <a:lnTo>
                    <a:pt x="54" y="58"/>
                  </a:lnTo>
                  <a:lnTo>
                    <a:pt x="50" y="60"/>
                  </a:lnTo>
                  <a:lnTo>
                    <a:pt x="48" y="58"/>
                  </a:lnTo>
                  <a:lnTo>
                    <a:pt x="46" y="52"/>
                  </a:lnTo>
                  <a:lnTo>
                    <a:pt x="46" y="52"/>
                  </a:lnTo>
                  <a:lnTo>
                    <a:pt x="38" y="40"/>
                  </a:lnTo>
                  <a:lnTo>
                    <a:pt x="28" y="28"/>
                  </a:lnTo>
                  <a:lnTo>
                    <a:pt x="28" y="28"/>
                  </a:lnTo>
                  <a:lnTo>
                    <a:pt x="26" y="24"/>
                  </a:lnTo>
                  <a:lnTo>
                    <a:pt x="24" y="20"/>
                  </a:lnTo>
                  <a:lnTo>
                    <a:pt x="24" y="20"/>
                  </a:lnTo>
                  <a:lnTo>
                    <a:pt x="28" y="16"/>
                  </a:lnTo>
                  <a:lnTo>
                    <a:pt x="30" y="14"/>
                  </a:lnTo>
                  <a:lnTo>
                    <a:pt x="30" y="12"/>
                  </a:lnTo>
                  <a:lnTo>
                    <a:pt x="30" y="12"/>
                  </a:lnTo>
                  <a:lnTo>
                    <a:pt x="28" y="10"/>
                  </a:lnTo>
                  <a:lnTo>
                    <a:pt x="26" y="8"/>
                  </a:lnTo>
                  <a:lnTo>
                    <a:pt x="22" y="10"/>
                  </a:lnTo>
                  <a:lnTo>
                    <a:pt x="22" y="10"/>
                  </a:lnTo>
                  <a:lnTo>
                    <a:pt x="16" y="10"/>
                  </a:lnTo>
                  <a:lnTo>
                    <a:pt x="16" y="8"/>
                  </a:lnTo>
                  <a:lnTo>
                    <a:pt x="16" y="6"/>
                  </a:lnTo>
                  <a:lnTo>
                    <a:pt x="20" y="2"/>
                  </a:lnTo>
                  <a:lnTo>
                    <a:pt x="20" y="2"/>
                  </a:lnTo>
                  <a:lnTo>
                    <a:pt x="14" y="0"/>
                  </a:lnTo>
                  <a:lnTo>
                    <a:pt x="10" y="2"/>
                  </a:lnTo>
                  <a:lnTo>
                    <a:pt x="8" y="2"/>
                  </a:lnTo>
                  <a:lnTo>
                    <a:pt x="4" y="4"/>
                  </a:lnTo>
                  <a:lnTo>
                    <a:pt x="2" y="10"/>
                  </a:lnTo>
                  <a:lnTo>
                    <a:pt x="0" y="18"/>
                  </a:lnTo>
                  <a:lnTo>
                    <a:pt x="0" y="18"/>
                  </a:lnTo>
                  <a:lnTo>
                    <a:pt x="0" y="28"/>
                  </a:lnTo>
                  <a:lnTo>
                    <a:pt x="0" y="28"/>
                  </a:lnTo>
                  <a:lnTo>
                    <a:pt x="0" y="30"/>
                  </a:lnTo>
                  <a:lnTo>
                    <a:pt x="2" y="32"/>
                  </a:lnTo>
                  <a:lnTo>
                    <a:pt x="2" y="3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1" name="Freeform 144"/>
            <p:cNvSpPr/>
            <p:nvPr/>
          </p:nvSpPr>
          <p:spPr bwMode="auto">
            <a:xfrm>
              <a:off x="7950200" y="1698625"/>
              <a:ext cx="22225" cy="6350"/>
            </a:xfrm>
            <a:custGeom>
              <a:avLst/>
              <a:gdLst/>
              <a:ahLst/>
              <a:cxnLst>
                <a:cxn ang="0">
                  <a:pos x="14" y="4"/>
                </a:cxn>
                <a:cxn ang="0">
                  <a:pos x="14" y="4"/>
                </a:cxn>
                <a:cxn ang="0">
                  <a:pos x="8" y="0"/>
                </a:cxn>
                <a:cxn ang="0">
                  <a:pos x="4" y="0"/>
                </a:cxn>
                <a:cxn ang="0">
                  <a:pos x="0" y="4"/>
                </a:cxn>
                <a:cxn ang="0">
                  <a:pos x="0" y="4"/>
                </a:cxn>
                <a:cxn ang="0">
                  <a:pos x="8" y="4"/>
                </a:cxn>
                <a:cxn ang="0">
                  <a:pos x="10" y="4"/>
                </a:cxn>
                <a:cxn ang="0">
                  <a:pos x="14" y="4"/>
                </a:cxn>
                <a:cxn ang="0">
                  <a:pos x="14" y="4"/>
                </a:cxn>
              </a:cxnLst>
              <a:rect l="0" t="0" r="r" b="b"/>
              <a:pathLst>
                <a:path w="14" h="4">
                  <a:moveTo>
                    <a:pt x="14" y="4"/>
                  </a:moveTo>
                  <a:lnTo>
                    <a:pt x="14" y="4"/>
                  </a:lnTo>
                  <a:lnTo>
                    <a:pt x="8" y="0"/>
                  </a:lnTo>
                  <a:lnTo>
                    <a:pt x="4" y="0"/>
                  </a:lnTo>
                  <a:lnTo>
                    <a:pt x="0" y="4"/>
                  </a:lnTo>
                  <a:lnTo>
                    <a:pt x="0" y="4"/>
                  </a:lnTo>
                  <a:lnTo>
                    <a:pt x="8" y="4"/>
                  </a:lnTo>
                  <a:lnTo>
                    <a:pt x="10" y="4"/>
                  </a:lnTo>
                  <a:lnTo>
                    <a:pt x="14" y="4"/>
                  </a:lnTo>
                  <a:lnTo>
                    <a:pt x="14"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2" name="Freeform 145"/>
            <p:cNvSpPr/>
            <p:nvPr/>
          </p:nvSpPr>
          <p:spPr bwMode="auto">
            <a:xfrm>
              <a:off x="5391150" y="473075"/>
              <a:ext cx="79375" cy="44450"/>
            </a:xfrm>
            <a:custGeom>
              <a:avLst/>
              <a:gdLst/>
              <a:ahLst/>
              <a:cxnLst>
                <a:cxn ang="0">
                  <a:pos x="50" y="20"/>
                </a:cxn>
                <a:cxn ang="0">
                  <a:pos x="50" y="20"/>
                </a:cxn>
                <a:cxn ang="0">
                  <a:pos x="40" y="18"/>
                </a:cxn>
                <a:cxn ang="0">
                  <a:pos x="40" y="18"/>
                </a:cxn>
                <a:cxn ang="0">
                  <a:pos x="38" y="14"/>
                </a:cxn>
                <a:cxn ang="0">
                  <a:pos x="38" y="14"/>
                </a:cxn>
                <a:cxn ang="0">
                  <a:pos x="32" y="10"/>
                </a:cxn>
                <a:cxn ang="0">
                  <a:pos x="24" y="8"/>
                </a:cxn>
                <a:cxn ang="0">
                  <a:pos x="16" y="6"/>
                </a:cxn>
                <a:cxn ang="0">
                  <a:pos x="10" y="0"/>
                </a:cxn>
                <a:cxn ang="0">
                  <a:pos x="10" y="0"/>
                </a:cxn>
                <a:cxn ang="0">
                  <a:pos x="8" y="2"/>
                </a:cxn>
                <a:cxn ang="0">
                  <a:pos x="8" y="2"/>
                </a:cxn>
                <a:cxn ang="0">
                  <a:pos x="6" y="6"/>
                </a:cxn>
                <a:cxn ang="0">
                  <a:pos x="6" y="12"/>
                </a:cxn>
                <a:cxn ang="0">
                  <a:pos x="4" y="18"/>
                </a:cxn>
                <a:cxn ang="0">
                  <a:pos x="0" y="22"/>
                </a:cxn>
                <a:cxn ang="0">
                  <a:pos x="0" y="22"/>
                </a:cxn>
                <a:cxn ang="0">
                  <a:pos x="2" y="22"/>
                </a:cxn>
                <a:cxn ang="0">
                  <a:pos x="6" y="22"/>
                </a:cxn>
                <a:cxn ang="0">
                  <a:pos x="8" y="22"/>
                </a:cxn>
                <a:cxn ang="0">
                  <a:pos x="10" y="24"/>
                </a:cxn>
                <a:cxn ang="0">
                  <a:pos x="10" y="24"/>
                </a:cxn>
                <a:cxn ang="0">
                  <a:pos x="14" y="28"/>
                </a:cxn>
                <a:cxn ang="0">
                  <a:pos x="16" y="28"/>
                </a:cxn>
                <a:cxn ang="0">
                  <a:pos x="22" y="22"/>
                </a:cxn>
                <a:cxn ang="0">
                  <a:pos x="22" y="22"/>
                </a:cxn>
                <a:cxn ang="0">
                  <a:pos x="28" y="18"/>
                </a:cxn>
                <a:cxn ang="0">
                  <a:pos x="32" y="18"/>
                </a:cxn>
                <a:cxn ang="0">
                  <a:pos x="34" y="20"/>
                </a:cxn>
                <a:cxn ang="0">
                  <a:pos x="34" y="20"/>
                </a:cxn>
                <a:cxn ang="0">
                  <a:pos x="42" y="24"/>
                </a:cxn>
                <a:cxn ang="0">
                  <a:pos x="46" y="24"/>
                </a:cxn>
                <a:cxn ang="0">
                  <a:pos x="50" y="20"/>
                </a:cxn>
                <a:cxn ang="0">
                  <a:pos x="50" y="20"/>
                </a:cxn>
              </a:cxnLst>
              <a:rect l="0" t="0" r="r" b="b"/>
              <a:pathLst>
                <a:path w="50" h="28">
                  <a:moveTo>
                    <a:pt x="50" y="20"/>
                  </a:moveTo>
                  <a:lnTo>
                    <a:pt x="50" y="20"/>
                  </a:lnTo>
                  <a:lnTo>
                    <a:pt x="40" y="18"/>
                  </a:lnTo>
                  <a:lnTo>
                    <a:pt x="40" y="18"/>
                  </a:lnTo>
                  <a:lnTo>
                    <a:pt x="38" y="14"/>
                  </a:lnTo>
                  <a:lnTo>
                    <a:pt x="38" y="14"/>
                  </a:lnTo>
                  <a:lnTo>
                    <a:pt x="32" y="10"/>
                  </a:lnTo>
                  <a:lnTo>
                    <a:pt x="24" y="8"/>
                  </a:lnTo>
                  <a:lnTo>
                    <a:pt x="16" y="6"/>
                  </a:lnTo>
                  <a:lnTo>
                    <a:pt x="10" y="0"/>
                  </a:lnTo>
                  <a:lnTo>
                    <a:pt x="10" y="0"/>
                  </a:lnTo>
                  <a:lnTo>
                    <a:pt x="8" y="2"/>
                  </a:lnTo>
                  <a:lnTo>
                    <a:pt x="8" y="2"/>
                  </a:lnTo>
                  <a:lnTo>
                    <a:pt x="6" y="6"/>
                  </a:lnTo>
                  <a:lnTo>
                    <a:pt x="6" y="12"/>
                  </a:lnTo>
                  <a:lnTo>
                    <a:pt x="4" y="18"/>
                  </a:lnTo>
                  <a:lnTo>
                    <a:pt x="0" y="22"/>
                  </a:lnTo>
                  <a:lnTo>
                    <a:pt x="0" y="22"/>
                  </a:lnTo>
                  <a:lnTo>
                    <a:pt x="2" y="22"/>
                  </a:lnTo>
                  <a:lnTo>
                    <a:pt x="6" y="22"/>
                  </a:lnTo>
                  <a:lnTo>
                    <a:pt x="8" y="22"/>
                  </a:lnTo>
                  <a:lnTo>
                    <a:pt x="10" y="24"/>
                  </a:lnTo>
                  <a:lnTo>
                    <a:pt x="10" y="24"/>
                  </a:lnTo>
                  <a:lnTo>
                    <a:pt x="14" y="28"/>
                  </a:lnTo>
                  <a:lnTo>
                    <a:pt x="16" y="28"/>
                  </a:lnTo>
                  <a:lnTo>
                    <a:pt x="22" y="22"/>
                  </a:lnTo>
                  <a:lnTo>
                    <a:pt x="22" y="22"/>
                  </a:lnTo>
                  <a:lnTo>
                    <a:pt x="28" y="18"/>
                  </a:lnTo>
                  <a:lnTo>
                    <a:pt x="32" y="18"/>
                  </a:lnTo>
                  <a:lnTo>
                    <a:pt x="34" y="20"/>
                  </a:lnTo>
                  <a:lnTo>
                    <a:pt x="34" y="20"/>
                  </a:lnTo>
                  <a:lnTo>
                    <a:pt x="42" y="24"/>
                  </a:lnTo>
                  <a:lnTo>
                    <a:pt x="46" y="24"/>
                  </a:lnTo>
                  <a:lnTo>
                    <a:pt x="50" y="20"/>
                  </a:lnTo>
                  <a:lnTo>
                    <a:pt x="50" y="2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3" name="Freeform 146"/>
            <p:cNvSpPr/>
            <p:nvPr/>
          </p:nvSpPr>
          <p:spPr bwMode="auto">
            <a:xfrm>
              <a:off x="8613775" y="2139950"/>
              <a:ext cx="19050" cy="28575"/>
            </a:xfrm>
            <a:custGeom>
              <a:avLst/>
              <a:gdLst/>
              <a:ahLst/>
              <a:cxnLst>
                <a:cxn ang="0">
                  <a:pos x="12" y="18"/>
                </a:cxn>
                <a:cxn ang="0">
                  <a:pos x="12" y="18"/>
                </a:cxn>
                <a:cxn ang="0">
                  <a:pos x="10" y="10"/>
                </a:cxn>
                <a:cxn ang="0">
                  <a:pos x="8" y="2"/>
                </a:cxn>
                <a:cxn ang="0">
                  <a:pos x="8" y="2"/>
                </a:cxn>
                <a:cxn ang="0">
                  <a:pos x="4" y="0"/>
                </a:cxn>
                <a:cxn ang="0">
                  <a:pos x="2" y="0"/>
                </a:cxn>
                <a:cxn ang="0">
                  <a:pos x="0" y="0"/>
                </a:cxn>
                <a:cxn ang="0">
                  <a:pos x="0" y="0"/>
                </a:cxn>
                <a:cxn ang="0">
                  <a:pos x="0" y="2"/>
                </a:cxn>
                <a:cxn ang="0">
                  <a:pos x="0" y="2"/>
                </a:cxn>
                <a:cxn ang="0">
                  <a:pos x="2" y="6"/>
                </a:cxn>
                <a:cxn ang="0">
                  <a:pos x="2" y="6"/>
                </a:cxn>
                <a:cxn ang="0">
                  <a:pos x="6" y="10"/>
                </a:cxn>
                <a:cxn ang="0">
                  <a:pos x="6" y="10"/>
                </a:cxn>
                <a:cxn ang="0">
                  <a:pos x="8" y="14"/>
                </a:cxn>
                <a:cxn ang="0">
                  <a:pos x="8" y="16"/>
                </a:cxn>
                <a:cxn ang="0">
                  <a:pos x="12" y="18"/>
                </a:cxn>
                <a:cxn ang="0">
                  <a:pos x="12" y="18"/>
                </a:cxn>
              </a:cxnLst>
              <a:rect l="0" t="0" r="r" b="b"/>
              <a:pathLst>
                <a:path w="12" h="18">
                  <a:moveTo>
                    <a:pt x="12" y="18"/>
                  </a:moveTo>
                  <a:lnTo>
                    <a:pt x="12" y="18"/>
                  </a:lnTo>
                  <a:lnTo>
                    <a:pt x="10" y="10"/>
                  </a:lnTo>
                  <a:lnTo>
                    <a:pt x="8" y="2"/>
                  </a:lnTo>
                  <a:lnTo>
                    <a:pt x="8" y="2"/>
                  </a:lnTo>
                  <a:lnTo>
                    <a:pt x="4" y="0"/>
                  </a:lnTo>
                  <a:lnTo>
                    <a:pt x="2" y="0"/>
                  </a:lnTo>
                  <a:lnTo>
                    <a:pt x="0" y="0"/>
                  </a:lnTo>
                  <a:lnTo>
                    <a:pt x="0" y="0"/>
                  </a:lnTo>
                  <a:lnTo>
                    <a:pt x="0" y="2"/>
                  </a:lnTo>
                  <a:lnTo>
                    <a:pt x="0" y="2"/>
                  </a:lnTo>
                  <a:lnTo>
                    <a:pt x="2" y="6"/>
                  </a:lnTo>
                  <a:lnTo>
                    <a:pt x="2" y="6"/>
                  </a:lnTo>
                  <a:lnTo>
                    <a:pt x="6" y="10"/>
                  </a:lnTo>
                  <a:lnTo>
                    <a:pt x="6" y="10"/>
                  </a:lnTo>
                  <a:lnTo>
                    <a:pt x="8" y="14"/>
                  </a:lnTo>
                  <a:lnTo>
                    <a:pt x="8" y="16"/>
                  </a:lnTo>
                  <a:lnTo>
                    <a:pt x="12" y="18"/>
                  </a:lnTo>
                  <a:lnTo>
                    <a:pt x="12" y="1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4" name="Freeform 147"/>
            <p:cNvSpPr/>
            <p:nvPr/>
          </p:nvSpPr>
          <p:spPr bwMode="auto">
            <a:xfrm>
              <a:off x="5635625" y="1254125"/>
              <a:ext cx="19050" cy="9525"/>
            </a:xfrm>
            <a:custGeom>
              <a:avLst/>
              <a:gdLst/>
              <a:ahLst/>
              <a:cxnLst>
                <a:cxn ang="0">
                  <a:pos x="0" y="4"/>
                </a:cxn>
                <a:cxn ang="0">
                  <a:pos x="0" y="4"/>
                </a:cxn>
                <a:cxn ang="0">
                  <a:pos x="4" y="6"/>
                </a:cxn>
                <a:cxn ang="0">
                  <a:pos x="12" y="4"/>
                </a:cxn>
                <a:cxn ang="0">
                  <a:pos x="12" y="4"/>
                </a:cxn>
                <a:cxn ang="0">
                  <a:pos x="4" y="0"/>
                </a:cxn>
                <a:cxn ang="0">
                  <a:pos x="2" y="2"/>
                </a:cxn>
                <a:cxn ang="0">
                  <a:pos x="0" y="4"/>
                </a:cxn>
                <a:cxn ang="0">
                  <a:pos x="0" y="4"/>
                </a:cxn>
              </a:cxnLst>
              <a:rect l="0" t="0" r="r" b="b"/>
              <a:pathLst>
                <a:path w="12" h="6">
                  <a:moveTo>
                    <a:pt x="0" y="4"/>
                  </a:moveTo>
                  <a:lnTo>
                    <a:pt x="0" y="4"/>
                  </a:lnTo>
                  <a:lnTo>
                    <a:pt x="4" y="6"/>
                  </a:lnTo>
                  <a:lnTo>
                    <a:pt x="12" y="4"/>
                  </a:lnTo>
                  <a:lnTo>
                    <a:pt x="12" y="4"/>
                  </a:lnTo>
                  <a:lnTo>
                    <a:pt x="4" y="0"/>
                  </a:lnTo>
                  <a:lnTo>
                    <a:pt x="2" y="2"/>
                  </a:lnTo>
                  <a:lnTo>
                    <a:pt x="0" y="4"/>
                  </a:lnTo>
                  <a:lnTo>
                    <a:pt x="0"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5" name="Freeform 148"/>
            <p:cNvSpPr/>
            <p:nvPr/>
          </p:nvSpPr>
          <p:spPr bwMode="auto">
            <a:xfrm>
              <a:off x="6575425" y="854075"/>
              <a:ext cx="9525" cy="22225"/>
            </a:xfrm>
            <a:custGeom>
              <a:avLst/>
              <a:gdLst/>
              <a:ahLst/>
              <a:cxnLst>
                <a:cxn ang="0">
                  <a:pos x="4" y="0"/>
                </a:cxn>
                <a:cxn ang="0">
                  <a:pos x="4" y="0"/>
                </a:cxn>
                <a:cxn ang="0">
                  <a:pos x="0" y="4"/>
                </a:cxn>
                <a:cxn ang="0">
                  <a:pos x="0" y="6"/>
                </a:cxn>
                <a:cxn ang="0">
                  <a:pos x="4" y="14"/>
                </a:cxn>
                <a:cxn ang="0">
                  <a:pos x="4" y="14"/>
                </a:cxn>
                <a:cxn ang="0">
                  <a:pos x="6" y="6"/>
                </a:cxn>
                <a:cxn ang="0">
                  <a:pos x="4" y="0"/>
                </a:cxn>
                <a:cxn ang="0">
                  <a:pos x="4" y="0"/>
                </a:cxn>
              </a:cxnLst>
              <a:rect l="0" t="0" r="r" b="b"/>
              <a:pathLst>
                <a:path w="6" h="14">
                  <a:moveTo>
                    <a:pt x="4" y="0"/>
                  </a:moveTo>
                  <a:lnTo>
                    <a:pt x="4" y="0"/>
                  </a:lnTo>
                  <a:lnTo>
                    <a:pt x="0" y="4"/>
                  </a:lnTo>
                  <a:lnTo>
                    <a:pt x="0" y="6"/>
                  </a:lnTo>
                  <a:lnTo>
                    <a:pt x="4" y="14"/>
                  </a:lnTo>
                  <a:lnTo>
                    <a:pt x="4" y="14"/>
                  </a:lnTo>
                  <a:lnTo>
                    <a:pt x="6" y="6"/>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6" name="Freeform 149"/>
            <p:cNvSpPr/>
            <p:nvPr/>
          </p:nvSpPr>
          <p:spPr bwMode="auto">
            <a:xfrm>
              <a:off x="5546725" y="1231900"/>
              <a:ext cx="73025" cy="31750"/>
            </a:xfrm>
            <a:custGeom>
              <a:avLst/>
              <a:gdLst/>
              <a:ahLst/>
              <a:cxnLst>
                <a:cxn ang="0">
                  <a:pos x="0" y="16"/>
                </a:cxn>
                <a:cxn ang="0">
                  <a:pos x="0" y="16"/>
                </a:cxn>
                <a:cxn ang="0">
                  <a:pos x="2" y="18"/>
                </a:cxn>
                <a:cxn ang="0">
                  <a:pos x="6" y="18"/>
                </a:cxn>
                <a:cxn ang="0">
                  <a:pos x="14" y="16"/>
                </a:cxn>
                <a:cxn ang="0">
                  <a:pos x="14" y="16"/>
                </a:cxn>
                <a:cxn ang="0">
                  <a:pos x="18" y="18"/>
                </a:cxn>
                <a:cxn ang="0">
                  <a:pos x="22" y="20"/>
                </a:cxn>
                <a:cxn ang="0">
                  <a:pos x="30" y="18"/>
                </a:cxn>
                <a:cxn ang="0">
                  <a:pos x="38" y="14"/>
                </a:cxn>
                <a:cxn ang="0">
                  <a:pos x="42" y="14"/>
                </a:cxn>
                <a:cxn ang="0">
                  <a:pos x="46" y="14"/>
                </a:cxn>
                <a:cxn ang="0">
                  <a:pos x="46" y="14"/>
                </a:cxn>
                <a:cxn ang="0">
                  <a:pos x="38" y="8"/>
                </a:cxn>
                <a:cxn ang="0">
                  <a:pos x="30" y="2"/>
                </a:cxn>
                <a:cxn ang="0">
                  <a:pos x="20" y="0"/>
                </a:cxn>
                <a:cxn ang="0">
                  <a:pos x="10" y="2"/>
                </a:cxn>
                <a:cxn ang="0">
                  <a:pos x="10" y="2"/>
                </a:cxn>
                <a:cxn ang="0">
                  <a:pos x="14" y="8"/>
                </a:cxn>
                <a:cxn ang="0">
                  <a:pos x="14" y="12"/>
                </a:cxn>
                <a:cxn ang="0">
                  <a:pos x="14" y="14"/>
                </a:cxn>
                <a:cxn ang="0">
                  <a:pos x="14" y="14"/>
                </a:cxn>
                <a:cxn ang="0">
                  <a:pos x="6" y="14"/>
                </a:cxn>
                <a:cxn ang="0">
                  <a:pos x="2" y="14"/>
                </a:cxn>
                <a:cxn ang="0">
                  <a:pos x="0" y="16"/>
                </a:cxn>
                <a:cxn ang="0">
                  <a:pos x="0" y="16"/>
                </a:cxn>
              </a:cxnLst>
              <a:rect l="0" t="0" r="r" b="b"/>
              <a:pathLst>
                <a:path w="46" h="20">
                  <a:moveTo>
                    <a:pt x="0" y="16"/>
                  </a:moveTo>
                  <a:lnTo>
                    <a:pt x="0" y="16"/>
                  </a:lnTo>
                  <a:lnTo>
                    <a:pt x="2" y="18"/>
                  </a:lnTo>
                  <a:lnTo>
                    <a:pt x="6" y="18"/>
                  </a:lnTo>
                  <a:lnTo>
                    <a:pt x="14" y="16"/>
                  </a:lnTo>
                  <a:lnTo>
                    <a:pt x="14" y="16"/>
                  </a:lnTo>
                  <a:lnTo>
                    <a:pt x="18" y="18"/>
                  </a:lnTo>
                  <a:lnTo>
                    <a:pt x="22" y="20"/>
                  </a:lnTo>
                  <a:lnTo>
                    <a:pt x="30" y="18"/>
                  </a:lnTo>
                  <a:lnTo>
                    <a:pt x="38" y="14"/>
                  </a:lnTo>
                  <a:lnTo>
                    <a:pt x="42" y="14"/>
                  </a:lnTo>
                  <a:lnTo>
                    <a:pt x="46" y="14"/>
                  </a:lnTo>
                  <a:lnTo>
                    <a:pt x="46" y="14"/>
                  </a:lnTo>
                  <a:lnTo>
                    <a:pt x="38" y="8"/>
                  </a:lnTo>
                  <a:lnTo>
                    <a:pt x="30" y="2"/>
                  </a:lnTo>
                  <a:lnTo>
                    <a:pt x="20" y="0"/>
                  </a:lnTo>
                  <a:lnTo>
                    <a:pt x="10" y="2"/>
                  </a:lnTo>
                  <a:lnTo>
                    <a:pt x="10" y="2"/>
                  </a:lnTo>
                  <a:lnTo>
                    <a:pt x="14" y="8"/>
                  </a:lnTo>
                  <a:lnTo>
                    <a:pt x="14" y="12"/>
                  </a:lnTo>
                  <a:lnTo>
                    <a:pt x="14" y="14"/>
                  </a:lnTo>
                  <a:lnTo>
                    <a:pt x="14" y="14"/>
                  </a:lnTo>
                  <a:lnTo>
                    <a:pt x="6" y="14"/>
                  </a:lnTo>
                  <a:lnTo>
                    <a:pt x="2" y="14"/>
                  </a:lnTo>
                  <a:lnTo>
                    <a:pt x="0" y="16"/>
                  </a:lnTo>
                  <a:lnTo>
                    <a:pt x="0" y="1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7" name="Freeform 150"/>
            <p:cNvSpPr/>
            <p:nvPr/>
          </p:nvSpPr>
          <p:spPr bwMode="auto">
            <a:xfrm>
              <a:off x="8029575" y="1609725"/>
              <a:ext cx="12700" cy="12700"/>
            </a:xfrm>
            <a:custGeom>
              <a:avLst/>
              <a:gdLst/>
              <a:ahLst/>
              <a:cxnLst>
                <a:cxn ang="0">
                  <a:pos x="8" y="6"/>
                </a:cxn>
                <a:cxn ang="0">
                  <a:pos x="8" y="6"/>
                </a:cxn>
                <a:cxn ang="0">
                  <a:pos x="6" y="2"/>
                </a:cxn>
                <a:cxn ang="0">
                  <a:pos x="4" y="0"/>
                </a:cxn>
                <a:cxn ang="0">
                  <a:pos x="4" y="0"/>
                </a:cxn>
                <a:cxn ang="0">
                  <a:pos x="0" y="2"/>
                </a:cxn>
                <a:cxn ang="0">
                  <a:pos x="0" y="4"/>
                </a:cxn>
                <a:cxn ang="0">
                  <a:pos x="0" y="4"/>
                </a:cxn>
                <a:cxn ang="0">
                  <a:pos x="2" y="6"/>
                </a:cxn>
                <a:cxn ang="0">
                  <a:pos x="4" y="8"/>
                </a:cxn>
                <a:cxn ang="0">
                  <a:pos x="4" y="8"/>
                </a:cxn>
                <a:cxn ang="0">
                  <a:pos x="8" y="8"/>
                </a:cxn>
                <a:cxn ang="0">
                  <a:pos x="8" y="6"/>
                </a:cxn>
                <a:cxn ang="0">
                  <a:pos x="8" y="6"/>
                </a:cxn>
              </a:cxnLst>
              <a:rect l="0" t="0" r="r" b="b"/>
              <a:pathLst>
                <a:path w="8" h="8">
                  <a:moveTo>
                    <a:pt x="8" y="6"/>
                  </a:moveTo>
                  <a:lnTo>
                    <a:pt x="8" y="6"/>
                  </a:lnTo>
                  <a:lnTo>
                    <a:pt x="6" y="2"/>
                  </a:lnTo>
                  <a:lnTo>
                    <a:pt x="4" y="0"/>
                  </a:lnTo>
                  <a:lnTo>
                    <a:pt x="4" y="0"/>
                  </a:lnTo>
                  <a:lnTo>
                    <a:pt x="0" y="2"/>
                  </a:lnTo>
                  <a:lnTo>
                    <a:pt x="0" y="4"/>
                  </a:lnTo>
                  <a:lnTo>
                    <a:pt x="0" y="4"/>
                  </a:lnTo>
                  <a:lnTo>
                    <a:pt x="2" y="6"/>
                  </a:lnTo>
                  <a:lnTo>
                    <a:pt x="4" y="8"/>
                  </a:lnTo>
                  <a:lnTo>
                    <a:pt x="4" y="8"/>
                  </a:lnTo>
                  <a:lnTo>
                    <a:pt x="8" y="8"/>
                  </a:lnTo>
                  <a:lnTo>
                    <a:pt x="8" y="6"/>
                  </a:lnTo>
                  <a:lnTo>
                    <a:pt x="8"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8" name="Freeform 151"/>
            <p:cNvSpPr/>
            <p:nvPr/>
          </p:nvSpPr>
          <p:spPr bwMode="auto">
            <a:xfrm>
              <a:off x="7981950" y="1635125"/>
              <a:ext cx="9525" cy="12700"/>
            </a:xfrm>
            <a:custGeom>
              <a:avLst/>
              <a:gdLst/>
              <a:ahLst/>
              <a:cxnLst>
                <a:cxn ang="0">
                  <a:pos x="2" y="8"/>
                </a:cxn>
                <a:cxn ang="0">
                  <a:pos x="2" y="8"/>
                </a:cxn>
                <a:cxn ang="0">
                  <a:pos x="6" y="8"/>
                </a:cxn>
                <a:cxn ang="0">
                  <a:pos x="6" y="8"/>
                </a:cxn>
                <a:cxn ang="0">
                  <a:pos x="6" y="2"/>
                </a:cxn>
                <a:cxn ang="0">
                  <a:pos x="6" y="0"/>
                </a:cxn>
                <a:cxn ang="0">
                  <a:pos x="2" y="0"/>
                </a:cxn>
                <a:cxn ang="0">
                  <a:pos x="2" y="0"/>
                </a:cxn>
                <a:cxn ang="0">
                  <a:pos x="0" y="4"/>
                </a:cxn>
                <a:cxn ang="0">
                  <a:pos x="0" y="6"/>
                </a:cxn>
                <a:cxn ang="0">
                  <a:pos x="2" y="8"/>
                </a:cxn>
                <a:cxn ang="0">
                  <a:pos x="2" y="8"/>
                </a:cxn>
              </a:cxnLst>
              <a:rect l="0" t="0" r="r" b="b"/>
              <a:pathLst>
                <a:path w="6" h="8">
                  <a:moveTo>
                    <a:pt x="2" y="8"/>
                  </a:moveTo>
                  <a:lnTo>
                    <a:pt x="2" y="8"/>
                  </a:lnTo>
                  <a:lnTo>
                    <a:pt x="6" y="8"/>
                  </a:lnTo>
                  <a:lnTo>
                    <a:pt x="6" y="8"/>
                  </a:lnTo>
                  <a:lnTo>
                    <a:pt x="6" y="2"/>
                  </a:lnTo>
                  <a:lnTo>
                    <a:pt x="6" y="0"/>
                  </a:lnTo>
                  <a:lnTo>
                    <a:pt x="2" y="0"/>
                  </a:lnTo>
                  <a:lnTo>
                    <a:pt x="2" y="0"/>
                  </a:lnTo>
                  <a:lnTo>
                    <a:pt x="0" y="4"/>
                  </a:lnTo>
                  <a:lnTo>
                    <a:pt x="0" y="6"/>
                  </a:lnTo>
                  <a:lnTo>
                    <a:pt x="2" y="8"/>
                  </a:lnTo>
                  <a:lnTo>
                    <a:pt x="2"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9" name="Freeform 152"/>
            <p:cNvSpPr/>
            <p:nvPr/>
          </p:nvSpPr>
          <p:spPr bwMode="auto">
            <a:xfrm>
              <a:off x="7985125" y="1635125"/>
              <a:ext cx="1588" cy="1588"/>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0" name="Freeform 153"/>
            <p:cNvSpPr/>
            <p:nvPr/>
          </p:nvSpPr>
          <p:spPr bwMode="auto">
            <a:xfrm>
              <a:off x="7778750" y="1606550"/>
              <a:ext cx="1588" cy="3175"/>
            </a:xfrm>
            <a:custGeom>
              <a:avLst/>
              <a:gdLst/>
              <a:ahLst/>
              <a:cxnLst>
                <a:cxn ang="0">
                  <a:pos x="0" y="0"/>
                </a:cxn>
                <a:cxn ang="0">
                  <a:pos x="0" y="0"/>
                </a:cxn>
                <a:cxn ang="0">
                  <a:pos x="0" y="2"/>
                </a:cxn>
                <a:cxn ang="0">
                  <a:pos x="0" y="2"/>
                </a:cxn>
                <a:cxn ang="0">
                  <a:pos x="0" y="0"/>
                </a:cxn>
                <a:cxn ang="0">
                  <a:pos x="0" y="0"/>
                </a:cxn>
                <a:cxn ang="0">
                  <a:pos x="0" y="0"/>
                </a:cxn>
                <a:cxn ang="0">
                  <a:pos x="0" y="0"/>
                </a:cxn>
              </a:cxnLst>
              <a:rect l="0" t="0" r="r" b="b"/>
              <a:pathLst>
                <a:path h="2">
                  <a:moveTo>
                    <a:pt x="0" y="0"/>
                  </a:moveTo>
                  <a:lnTo>
                    <a:pt x="0" y="0"/>
                  </a:lnTo>
                  <a:lnTo>
                    <a:pt x="0" y="2"/>
                  </a:lnTo>
                  <a:lnTo>
                    <a:pt x="0" y="2"/>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1" name="Freeform 154"/>
            <p:cNvSpPr/>
            <p:nvPr/>
          </p:nvSpPr>
          <p:spPr bwMode="auto">
            <a:xfrm>
              <a:off x="7772400" y="1587500"/>
              <a:ext cx="9525" cy="19050"/>
            </a:xfrm>
            <a:custGeom>
              <a:avLst/>
              <a:gdLst/>
              <a:ahLst/>
              <a:cxnLst>
                <a:cxn ang="0">
                  <a:pos x="4" y="0"/>
                </a:cxn>
                <a:cxn ang="0">
                  <a:pos x="4" y="0"/>
                </a:cxn>
                <a:cxn ang="0">
                  <a:pos x="0" y="2"/>
                </a:cxn>
                <a:cxn ang="0">
                  <a:pos x="0" y="2"/>
                </a:cxn>
                <a:cxn ang="0">
                  <a:pos x="0" y="4"/>
                </a:cxn>
                <a:cxn ang="0">
                  <a:pos x="2" y="6"/>
                </a:cxn>
                <a:cxn ang="0">
                  <a:pos x="4" y="6"/>
                </a:cxn>
                <a:cxn ang="0">
                  <a:pos x="4" y="10"/>
                </a:cxn>
                <a:cxn ang="0">
                  <a:pos x="4" y="10"/>
                </a:cxn>
                <a:cxn ang="0">
                  <a:pos x="4" y="12"/>
                </a:cxn>
                <a:cxn ang="0">
                  <a:pos x="4" y="12"/>
                </a:cxn>
                <a:cxn ang="0">
                  <a:pos x="6" y="10"/>
                </a:cxn>
                <a:cxn ang="0">
                  <a:pos x="6" y="6"/>
                </a:cxn>
                <a:cxn ang="0">
                  <a:pos x="4" y="0"/>
                </a:cxn>
                <a:cxn ang="0">
                  <a:pos x="4" y="0"/>
                </a:cxn>
              </a:cxnLst>
              <a:rect l="0" t="0" r="r" b="b"/>
              <a:pathLst>
                <a:path w="6" h="12">
                  <a:moveTo>
                    <a:pt x="4" y="0"/>
                  </a:moveTo>
                  <a:lnTo>
                    <a:pt x="4" y="0"/>
                  </a:lnTo>
                  <a:lnTo>
                    <a:pt x="0" y="2"/>
                  </a:lnTo>
                  <a:lnTo>
                    <a:pt x="0" y="2"/>
                  </a:lnTo>
                  <a:lnTo>
                    <a:pt x="0" y="4"/>
                  </a:lnTo>
                  <a:lnTo>
                    <a:pt x="2" y="6"/>
                  </a:lnTo>
                  <a:lnTo>
                    <a:pt x="4" y="6"/>
                  </a:lnTo>
                  <a:lnTo>
                    <a:pt x="4" y="10"/>
                  </a:lnTo>
                  <a:lnTo>
                    <a:pt x="4" y="10"/>
                  </a:lnTo>
                  <a:lnTo>
                    <a:pt x="4" y="12"/>
                  </a:lnTo>
                  <a:lnTo>
                    <a:pt x="4" y="12"/>
                  </a:lnTo>
                  <a:lnTo>
                    <a:pt x="6" y="10"/>
                  </a:lnTo>
                  <a:lnTo>
                    <a:pt x="6" y="6"/>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2" name="Freeform 155"/>
            <p:cNvSpPr/>
            <p:nvPr/>
          </p:nvSpPr>
          <p:spPr bwMode="auto">
            <a:xfrm>
              <a:off x="5280025" y="215900"/>
              <a:ext cx="130175" cy="53975"/>
            </a:xfrm>
            <a:custGeom>
              <a:avLst/>
              <a:gdLst/>
              <a:ahLst/>
              <a:cxnLst>
                <a:cxn ang="0">
                  <a:pos x="6" y="22"/>
                </a:cxn>
                <a:cxn ang="0">
                  <a:pos x="6" y="22"/>
                </a:cxn>
                <a:cxn ang="0">
                  <a:pos x="16" y="22"/>
                </a:cxn>
                <a:cxn ang="0">
                  <a:pos x="20" y="22"/>
                </a:cxn>
                <a:cxn ang="0">
                  <a:pos x="26" y="24"/>
                </a:cxn>
                <a:cxn ang="0">
                  <a:pos x="26" y="24"/>
                </a:cxn>
                <a:cxn ang="0">
                  <a:pos x="16" y="26"/>
                </a:cxn>
                <a:cxn ang="0">
                  <a:pos x="16" y="26"/>
                </a:cxn>
                <a:cxn ang="0">
                  <a:pos x="28" y="32"/>
                </a:cxn>
                <a:cxn ang="0">
                  <a:pos x="40" y="34"/>
                </a:cxn>
                <a:cxn ang="0">
                  <a:pos x="54" y="30"/>
                </a:cxn>
                <a:cxn ang="0">
                  <a:pos x="70" y="24"/>
                </a:cxn>
                <a:cxn ang="0">
                  <a:pos x="70" y="24"/>
                </a:cxn>
                <a:cxn ang="0">
                  <a:pos x="82" y="22"/>
                </a:cxn>
                <a:cxn ang="0">
                  <a:pos x="82" y="22"/>
                </a:cxn>
                <a:cxn ang="0">
                  <a:pos x="80" y="20"/>
                </a:cxn>
                <a:cxn ang="0">
                  <a:pos x="78" y="20"/>
                </a:cxn>
                <a:cxn ang="0">
                  <a:pos x="72" y="18"/>
                </a:cxn>
                <a:cxn ang="0">
                  <a:pos x="72" y="18"/>
                </a:cxn>
                <a:cxn ang="0">
                  <a:pos x="64" y="14"/>
                </a:cxn>
                <a:cxn ang="0">
                  <a:pos x="58" y="12"/>
                </a:cxn>
                <a:cxn ang="0">
                  <a:pos x="52" y="12"/>
                </a:cxn>
                <a:cxn ang="0">
                  <a:pos x="52" y="12"/>
                </a:cxn>
                <a:cxn ang="0">
                  <a:pos x="24" y="2"/>
                </a:cxn>
                <a:cxn ang="0">
                  <a:pos x="24" y="2"/>
                </a:cxn>
                <a:cxn ang="0">
                  <a:pos x="18" y="0"/>
                </a:cxn>
                <a:cxn ang="0">
                  <a:pos x="14" y="0"/>
                </a:cxn>
                <a:cxn ang="0">
                  <a:pos x="14" y="4"/>
                </a:cxn>
                <a:cxn ang="0">
                  <a:pos x="14" y="4"/>
                </a:cxn>
                <a:cxn ang="0">
                  <a:pos x="10" y="4"/>
                </a:cxn>
                <a:cxn ang="0">
                  <a:pos x="8" y="4"/>
                </a:cxn>
                <a:cxn ang="0">
                  <a:pos x="6" y="6"/>
                </a:cxn>
                <a:cxn ang="0">
                  <a:pos x="6" y="6"/>
                </a:cxn>
                <a:cxn ang="0">
                  <a:pos x="10" y="8"/>
                </a:cxn>
                <a:cxn ang="0">
                  <a:pos x="10" y="8"/>
                </a:cxn>
                <a:cxn ang="0">
                  <a:pos x="2" y="10"/>
                </a:cxn>
                <a:cxn ang="0">
                  <a:pos x="0" y="12"/>
                </a:cxn>
                <a:cxn ang="0">
                  <a:pos x="0" y="16"/>
                </a:cxn>
                <a:cxn ang="0">
                  <a:pos x="0" y="16"/>
                </a:cxn>
                <a:cxn ang="0">
                  <a:pos x="2" y="20"/>
                </a:cxn>
                <a:cxn ang="0">
                  <a:pos x="6" y="22"/>
                </a:cxn>
                <a:cxn ang="0">
                  <a:pos x="6" y="22"/>
                </a:cxn>
              </a:cxnLst>
              <a:rect l="0" t="0" r="r" b="b"/>
              <a:pathLst>
                <a:path w="82" h="34">
                  <a:moveTo>
                    <a:pt x="6" y="22"/>
                  </a:moveTo>
                  <a:lnTo>
                    <a:pt x="6" y="22"/>
                  </a:lnTo>
                  <a:lnTo>
                    <a:pt x="16" y="22"/>
                  </a:lnTo>
                  <a:lnTo>
                    <a:pt x="20" y="22"/>
                  </a:lnTo>
                  <a:lnTo>
                    <a:pt x="26" y="24"/>
                  </a:lnTo>
                  <a:lnTo>
                    <a:pt x="26" y="24"/>
                  </a:lnTo>
                  <a:lnTo>
                    <a:pt x="16" y="26"/>
                  </a:lnTo>
                  <a:lnTo>
                    <a:pt x="16" y="26"/>
                  </a:lnTo>
                  <a:lnTo>
                    <a:pt x="28" y="32"/>
                  </a:lnTo>
                  <a:lnTo>
                    <a:pt x="40" y="34"/>
                  </a:lnTo>
                  <a:lnTo>
                    <a:pt x="54" y="30"/>
                  </a:lnTo>
                  <a:lnTo>
                    <a:pt x="70" y="24"/>
                  </a:lnTo>
                  <a:lnTo>
                    <a:pt x="70" y="24"/>
                  </a:lnTo>
                  <a:lnTo>
                    <a:pt x="82" y="22"/>
                  </a:lnTo>
                  <a:lnTo>
                    <a:pt x="82" y="22"/>
                  </a:lnTo>
                  <a:lnTo>
                    <a:pt x="80" y="20"/>
                  </a:lnTo>
                  <a:lnTo>
                    <a:pt x="78" y="20"/>
                  </a:lnTo>
                  <a:lnTo>
                    <a:pt x="72" y="18"/>
                  </a:lnTo>
                  <a:lnTo>
                    <a:pt x="72" y="18"/>
                  </a:lnTo>
                  <a:lnTo>
                    <a:pt x="64" y="14"/>
                  </a:lnTo>
                  <a:lnTo>
                    <a:pt x="58" y="12"/>
                  </a:lnTo>
                  <a:lnTo>
                    <a:pt x="52" y="12"/>
                  </a:lnTo>
                  <a:lnTo>
                    <a:pt x="52" y="12"/>
                  </a:lnTo>
                  <a:lnTo>
                    <a:pt x="24" y="2"/>
                  </a:lnTo>
                  <a:lnTo>
                    <a:pt x="24" y="2"/>
                  </a:lnTo>
                  <a:lnTo>
                    <a:pt x="18" y="0"/>
                  </a:lnTo>
                  <a:lnTo>
                    <a:pt x="14" y="0"/>
                  </a:lnTo>
                  <a:lnTo>
                    <a:pt x="14" y="4"/>
                  </a:lnTo>
                  <a:lnTo>
                    <a:pt x="14" y="4"/>
                  </a:lnTo>
                  <a:lnTo>
                    <a:pt x="10" y="4"/>
                  </a:lnTo>
                  <a:lnTo>
                    <a:pt x="8" y="4"/>
                  </a:lnTo>
                  <a:lnTo>
                    <a:pt x="6" y="6"/>
                  </a:lnTo>
                  <a:lnTo>
                    <a:pt x="6" y="6"/>
                  </a:lnTo>
                  <a:lnTo>
                    <a:pt x="10" y="8"/>
                  </a:lnTo>
                  <a:lnTo>
                    <a:pt x="10" y="8"/>
                  </a:lnTo>
                  <a:lnTo>
                    <a:pt x="2" y="10"/>
                  </a:lnTo>
                  <a:lnTo>
                    <a:pt x="0" y="12"/>
                  </a:lnTo>
                  <a:lnTo>
                    <a:pt x="0" y="16"/>
                  </a:lnTo>
                  <a:lnTo>
                    <a:pt x="0" y="16"/>
                  </a:lnTo>
                  <a:lnTo>
                    <a:pt x="2" y="20"/>
                  </a:lnTo>
                  <a:lnTo>
                    <a:pt x="6" y="22"/>
                  </a:lnTo>
                  <a:lnTo>
                    <a:pt x="6" y="2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3" name="Freeform 156"/>
            <p:cNvSpPr/>
            <p:nvPr/>
          </p:nvSpPr>
          <p:spPr bwMode="auto">
            <a:xfrm>
              <a:off x="5346700" y="190500"/>
              <a:ext cx="361950" cy="107950"/>
            </a:xfrm>
            <a:custGeom>
              <a:avLst/>
              <a:gdLst/>
              <a:ahLst/>
              <a:cxnLst>
                <a:cxn ang="0">
                  <a:pos x="10" y="16"/>
                </a:cxn>
                <a:cxn ang="0">
                  <a:pos x="14" y="16"/>
                </a:cxn>
                <a:cxn ang="0">
                  <a:pos x="18" y="18"/>
                </a:cxn>
                <a:cxn ang="0">
                  <a:pos x="40" y="18"/>
                </a:cxn>
                <a:cxn ang="0">
                  <a:pos x="36" y="22"/>
                </a:cxn>
                <a:cxn ang="0">
                  <a:pos x="42" y="26"/>
                </a:cxn>
                <a:cxn ang="0">
                  <a:pos x="54" y="24"/>
                </a:cxn>
                <a:cxn ang="0">
                  <a:pos x="60" y="26"/>
                </a:cxn>
                <a:cxn ang="0">
                  <a:pos x="70" y="24"/>
                </a:cxn>
                <a:cxn ang="0">
                  <a:pos x="78" y="24"/>
                </a:cxn>
                <a:cxn ang="0">
                  <a:pos x="90" y="24"/>
                </a:cxn>
                <a:cxn ang="0">
                  <a:pos x="84" y="26"/>
                </a:cxn>
                <a:cxn ang="0">
                  <a:pos x="74" y="28"/>
                </a:cxn>
                <a:cxn ang="0">
                  <a:pos x="62" y="28"/>
                </a:cxn>
                <a:cxn ang="0">
                  <a:pos x="68" y="30"/>
                </a:cxn>
                <a:cxn ang="0">
                  <a:pos x="70" y="34"/>
                </a:cxn>
                <a:cxn ang="0">
                  <a:pos x="60" y="30"/>
                </a:cxn>
                <a:cxn ang="0">
                  <a:pos x="38" y="28"/>
                </a:cxn>
                <a:cxn ang="0">
                  <a:pos x="34" y="32"/>
                </a:cxn>
                <a:cxn ang="0">
                  <a:pos x="40" y="34"/>
                </a:cxn>
                <a:cxn ang="0">
                  <a:pos x="48" y="38"/>
                </a:cxn>
                <a:cxn ang="0">
                  <a:pos x="64" y="44"/>
                </a:cxn>
                <a:cxn ang="0">
                  <a:pos x="50" y="42"/>
                </a:cxn>
                <a:cxn ang="0">
                  <a:pos x="28" y="44"/>
                </a:cxn>
                <a:cxn ang="0">
                  <a:pos x="24" y="48"/>
                </a:cxn>
                <a:cxn ang="0">
                  <a:pos x="26" y="50"/>
                </a:cxn>
                <a:cxn ang="0">
                  <a:pos x="36" y="50"/>
                </a:cxn>
                <a:cxn ang="0">
                  <a:pos x="42" y="58"/>
                </a:cxn>
                <a:cxn ang="0">
                  <a:pos x="36" y="56"/>
                </a:cxn>
                <a:cxn ang="0">
                  <a:pos x="24" y="54"/>
                </a:cxn>
                <a:cxn ang="0">
                  <a:pos x="22" y="56"/>
                </a:cxn>
                <a:cxn ang="0">
                  <a:pos x="22" y="62"/>
                </a:cxn>
                <a:cxn ang="0">
                  <a:pos x="16" y="62"/>
                </a:cxn>
                <a:cxn ang="0">
                  <a:pos x="8" y="68"/>
                </a:cxn>
                <a:cxn ang="0">
                  <a:pos x="76" y="68"/>
                </a:cxn>
                <a:cxn ang="0">
                  <a:pos x="96" y="64"/>
                </a:cxn>
                <a:cxn ang="0">
                  <a:pos x="88" y="60"/>
                </a:cxn>
                <a:cxn ang="0">
                  <a:pos x="92" y="58"/>
                </a:cxn>
                <a:cxn ang="0">
                  <a:pos x="98" y="54"/>
                </a:cxn>
                <a:cxn ang="0">
                  <a:pos x="102" y="52"/>
                </a:cxn>
                <a:cxn ang="0">
                  <a:pos x="122" y="44"/>
                </a:cxn>
                <a:cxn ang="0">
                  <a:pos x="126" y="38"/>
                </a:cxn>
                <a:cxn ang="0">
                  <a:pos x="132" y="34"/>
                </a:cxn>
                <a:cxn ang="0">
                  <a:pos x="144" y="34"/>
                </a:cxn>
                <a:cxn ang="0">
                  <a:pos x="164" y="26"/>
                </a:cxn>
                <a:cxn ang="0">
                  <a:pos x="186" y="20"/>
                </a:cxn>
                <a:cxn ang="0">
                  <a:pos x="188" y="14"/>
                </a:cxn>
                <a:cxn ang="0">
                  <a:pos x="228" y="6"/>
                </a:cxn>
                <a:cxn ang="0">
                  <a:pos x="192" y="0"/>
                </a:cxn>
                <a:cxn ang="0">
                  <a:pos x="112" y="0"/>
                </a:cxn>
                <a:cxn ang="0">
                  <a:pos x="68" y="4"/>
                </a:cxn>
                <a:cxn ang="0">
                  <a:pos x="58" y="8"/>
                </a:cxn>
                <a:cxn ang="0">
                  <a:pos x="46" y="6"/>
                </a:cxn>
                <a:cxn ang="0">
                  <a:pos x="10" y="12"/>
                </a:cxn>
                <a:cxn ang="0">
                  <a:pos x="0" y="12"/>
                </a:cxn>
                <a:cxn ang="0">
                  <a:pos x="6" y="16"/>
                </a:cxn>
              </a:cxnLst>
              <a:rect l="0" t="0" r="r" b="b"/>
              <a:pathLst>
                <a:path w="228" h="68">
                  <a:moveTo>
                    <a:pt x="8" y="18"/>
                  </a:moveTo>
                  <a:lnTo>
                    <a:pt x="8" y="18"/>
                  </a:lnTo>
                  <a:lnTo>
                    <a:pt x="10" y="16"/>
                  </a:lnTo>
                  <a:lnTo>
                    <a:pt x="10" y="16"/>
                  </a:lnTo>
                  <a:lnTo>
                    <a:pt x="14" y="16"/>
                  </a:lnTo>
                  <a:lnTo>
                    <a:pt x="14" y="16"/>
                  </a:lnTo>
                  <a:lnTo>
                    <a:pt x="14" y="16"/>
                  </a:lnTo>
                  <a:lnTo>
                    <a:pt x="16" y="18"/>
                  </a:lnTo>
                  <a:lnTo>
                    <a:pt x="18" y="18"/>
                  </a:lnTo>
                  <a:lnTo>
                    <a:pt x="24" y="18"/>
                  </a:lnTo>
                  <a:lnTo>
                    <a:pt x="24" y="18"/>
                  </a:lnTo>
                  <a:lnTo>
                    <a:pt x="40" y="18"/>
                  </a:lnTo>
                  <a:lnTo>
                    <a:pt x="40" y="18"/>
                  </a:lnTo>
                  <a:lnTo>
                    <a:pt x="38" y="22"/>
                  </a:lnTo>
                  <a:lnTo>
                    <a:pt x="36" y="22"/>
                  </a:lnTo>
                  <a:lnTo>
                    <a:pt x="36" y="22"/>
                  </a:lnTo>
                  <a:lnTo>
                    <a:pt x="38" y="26"/>
                  </a:lnTo>
                  <a:lnTo>
                    <a:pt x="42" y="26"/>
                  </a:lnTo>
                  <a:lnTo>
                    <a:pt x="48" y="26"/>
                  </a:lnTo>
                  <a:lnTo>
                    <a:pt x="48" y="26"/>
                  </a:lnTo>
                  <a:lnTo>
                    <a:pt x="54" y="24"/>
                  </a:lnTo>
                  <a:lnTo>
                    <a:pt x="58" y="24"/>
                  </a:lnTo>
                  <a:lnTo>
                    <a:pt x="60" y="26"/>
                  </a:lnTo>
                  <a:lnTo>
                    <a:pt x="60" y="26"/>
                  </a:lnTo>
                  <a:lnTo>
                    <a:pt x="62" y="26"/>
                  </a:lnTo>
                  <a:lnTo>
                    <a:pt x="62" y="26"/>
                  </a:lnTo>
                  <a:lnTo>
                    <a:pt x="70" y="24"/>
                  </a:lnTo>
                  <a:lnTo>
                    <a:pt x="70" y="24"/>
                  </a:lnTo>
                  <a:lnTo>
                    <a:pt x="78" y="24"/>
                  </a:lnTo>
                  <a:lnTo>
                    <a:pt x="78" y="24"/>
                  </a:lnTo>
                  <a:lnTo>
                    <a:pt x="88" y="20"/>
                  </a:lnTo>
                  <a:lnTo>
                    <a:pt x="88" y="20"/>
                  </a:lnTo>
                  <a:lnTo>
                    <a:pt x="90" y="24"/>
                  </a:lnTo>
                  <a:lnTo>
                    <a:pt x="90" y="24"/>
                  </a:lnTo>
                  <a:lnTo>
                    <a:pt x="88" y="24"/>
                  </a:lnTo>
                  <a:lnTo>
                    <a:pt x="84" y="26"/>
                  </a:lnTo>
                  <a:lnTo>
                    <a:pt x="78" y="26"/>
                  </a:lnTo>
                  <a:lnTo>
                    <a:pt x="78" y="26"/>
                  </a:lnTo>
                  <a:lnTo>
                    <a:pt x="74" y="28"/>
                  </a:lnTo>
                  <a:lnTo>
                    <a:pt x="70" y="28"/>
                  </a:lnTo>
                  <a:lnTo>
                    <a:pt x="62" y="28"/>
                  </a:lnTo>
                  <a:lnTo>
                    <a:pt x="62" y="28"/>
                  </a:lnTo>
                  <a:lnTo>
                    <a:pt x="64" y="30"/>
                  </a:lnTo>
                  <a:lnTo>
                    <a:pt x="66" y="30"/>
                  </a:lnTo>
                  <a:lnTo>
                    <a:pt x="68" y="30"/>
                  </a:lnTo>
                  <a:lnTo>
                    <a:pt x="70" y="32"/>
                  </a:lnTo>
                  <a:lnTo>
                    <a:pt x="70" y="32"/>
                  </a:lnTo>
                  <a:lnTo>
                    <a:pt x="70" y="34"/>
                  </a:lnTo>
                  <a:lnTo>
                    <a:pt x="70" y="34"/>
                  </a:lnTo>
                  <a:lnTo>
                    <a:pt x="64" y="34"/>
                  </a:lnTo>
                  <a:lnTo>
                    <a:pt x="60" y="30"/>
                  </a:lnTo>
                  <a:lnTo>
                    <a:pt x="60" y="30"/>
                  </a:lnTo>
                  <a:lnTo>
                    <a:pt x="46" y="28"/>
                  </a:lnTo>
                  <a:lnTo>
                    <a:pt x="38" y="28"/>
                  </a:lnTo>
                  <a:lnTo>
                    <a:pt x="30" y="30"/>
                  </a:lnTo>
                  <a:lnTo>
                    <a:pt x="30" y="30"/>
                  </a:lnTo>
                  <a:lnTo>
                    <a:pt x="34" y="32"/>
                  </a:lnTo>
                  <a:lnTo>
                    <a:pt x="36" y="32"/>
                  </a:lnTo>
                  <a:lnTo>
                    <a:pt x="38" y="32"/>
                  </a:lnTo>
                  <a:lnTo>
                    <a:pt x="40" y="34"/>
                  </a:lnTo>
                  <a:lnTo>
                    <a:pt x="40" y="34"/>
                  </a:lnTo>
                  <a:lnTo>
                    <a:pt x="44" y="36"/>
                  </a:lnTo>
                  <a:lnTo>
                    <a:pt x="48" y="38"/>
                  </a:lnTo>
                  <a:lnTo>
                    <a:pt x="48" y="38"/>
                  </a:lnTo>
                  <a:lnTo>
                    <a:pt x="64" y="44"/>
                  </a:lnTo>
                  <a:lnTo>
                    <a:pt x="64" y="44"/>
                  </a:lnTo>
                  <a:lnTo>
                    <a:pt x="58" y="46"/>
                  </a:lnTo>
                  <a:lnTo>
                    <a:pt x="54" y="44"/>
                  </a:lnTo>
                  <a:lnTo>
                    <a:pt x="50" y="42"/>
                  </a:lnTo>
                  <a:lnTo>
                    <a:pt x="46" y="42"/>
                  </a:lnTo>
                  <a:lnTo>
                    <a:pt x="46" y="42"/>
                  </a:lnTo>
                  <a:lnTo>
                    <a:pt x="28" y="44"/>
                  </a:lnTo>
                  <a:lnTo>
                    <a:pt x="28" y="44"/>
                  </a:lnTo>
                  <a:lnTo>
                    <a:pt x="26" y="46"/>
                  </a:lnTo>
                  <a:lnTo>
                    <a:pt x="24" y="48"/>
                  </a:lnTo>
                  <a:lnTo>
                    <a:pt x="24" y="48"/>
                  </a:lnTo>
                  <a:lnTo>
                    <a:pt x="24" y="50"/>
                  </a:lnTo>
                  <a:lnTo>
                    <a:pt x="26" y="50"/>
                  </a:lnTo>
                  <a:lnTo>
                    <a:pt x="28" y="50"/>
                  </a:lnTo>
                  <a:lnTo>
                    <a:pt x="28" y="50"/>
                  </a:lnTo>
                  <a:lnTo>
                    <a:pt x="36" y="50"/>
                  </a:lnTo>
                  <a:lnTo>
                    <a:pt x="42" y="56"/>
                  </a:lnTo>
                  <a:lnTo>
                    <a:pt x="42" y="56"/>
                  </a:lnTo>
                  <a:lnTo>
                    <a:pt x="42" y="58"/>
                  </a:lnTo>
                  <a:lnTo>
                    <a:pt x="42" y="58"/>
                  </a:lnTo>
                  <a:lnTo>
                    <a:pt x="38" y="58"/>
                  </a:lnTo>
                  <a:lnTo>
                    <a:pt x="36" y="56"/>
                  </a:lnTo>
                  <a:lnTo>
                    <a:pt x="30" y="54"/>
                  </a:lnTo>
                  <a:lnTo>
                    <a:pt x="30" y="54"/>
                  </a:lnTo>
                  <a:lnTo>
                    <a:pt x="24" y="54"/>
                  </a:lnTo>
                  <a:lnTo>
                    <a:pt x="22" y="54"/>
                  </a:lnTo>
                  <a:lnTo>
                    <a:pt x="22" y="56"/>
                  </a:lnTo>
                  <a:lnTo>
                    <a:pt x="22" y="56"/>
                  </a:lnTo>
                  <a:lnTo>
                    <a:pt x="24" y="62"/>
                  </a:lnTo>
                  <a:lnTo>
                    <a:pt x="24" y="62"/>
                  </a:lnTo>
                  <a:lnTo>
                    <a:pt x="22" y="62"/>
                  </a:lnTo>
                  <a:lnTo>
                    <a:pt x="18" y="62"/>
                  </a:lnTo>
                  <a:lnTo>
                    <a:pt x="16" y="62"/>
                  </a:lnTo>
                  <a:lnTo>
                    <a:pt x="16" y="62"/>
                  </a:lnTo>
                  <a:lnTo>
                    <a:pt x="12" y="62"/>
                  </a:lnTo>
                  <a:lnTo>
                    <a:pt x="10" y="64"/>
                  </a:lnTo>
                  <a:lnTo>
                    <a:pt x="8" y="68"/>
                  </a:lnTo>
                  <a:lnTo>
                    <a:pt x="8" y="68"/>
                  </a:lnTo>
                  <a:lnTo>
                    <a:pt x="54" y="68"/>
                  </a:lnTo>
                  <a:lnTo>
                    <a:pt x="76" y="68"/>
                  </a:lnTo>
                  <a:lnTo>
                    <a:pt x="100" y="66"/>
                  </a:lnTo>
                  <a:lnTo>
                    <a:pt x="100" y="66"/>
                  </a:lnTo>
                  <a:lnTo>
                    <a:pt x="96" y="64"/>
                  </a:lnTo>
                  <a:lnTo>
                    <a:pt x="92" y="64"/>
                  </a:lnTo>
                  <a:lnTo>
                    <a:pt x="90" y="64"/>
                  </a:lnTo>
                  <a:lnTo>
                    <a:pt x="88" y="60"/>
                  </a:lnTo>
                  <a:lnTo>
                    <a:pt x="88" y="60"/>
                  </a:lnTo>
                  <a:lnTo>
                    <a:pt x="90" y="60"/>
                  </a:lnTo>
                  <a:lnTo>
                    <a:pt x="92" y="58"/>
                  </a:lnTo>
                  <a:lnTo>
                    <a:pt x="92" y="58"/>
                  </a:lnTo>
                  <a:lnTo>
                    <a:pt x="96" y="58"/>
                  </a:lnTo>
                  <a:lnTo>
                    <a:pt x="98" y="54"/>
                  </a:lnTo>
                  <a:lnTo>
                    <a:pt x="100" y="52"/>
                  </a:lnTo>
                  <a:lnTo>
                    <a:pt x="102" y="52"/>
                  </a:lnTo>
                  <a:lnTo>
                    <a:pt x="102" y="52"/>
                  </a:lnTo>
                  <a:lnTo>
                    <a:pt x="108" y="52"/>
                  </a:lnTo>
                  <a:lnTo>
                    <a:pt x="114" y="50"/>
                  </a:lnTo>
                  <a:lnTo>
                    <a:pt x="122" y="44"/>
                  </a:lnTo>
                  <a:lnTo>
                    <a:pt x="122" y="44"/>
                  </a:lnTo>
                  <a:lnTo>
                    <a:pt x="122" y="40"/>
                  </a:lnTo>
                  <a:lnTo>
                    <a:pt x="126" y="38"/>
                  </a:lnTo>
                  <a:lnTo>
                    <a:pt x="130" y="38"/>
                  </a:lnTo>
                  <a:lnTo>
                    <a:pt x="132" y="34"/>
                  </a:lnTo>
                  <a:lnTo>
                    <a:pt x="132" y="34"/>
                  </a:lnTo>
                  <a:lnTo>
                    <a:pt x="136" y="34"/>
                  </a:lnTo>
                  <a:lnTo>
                    <a:pt x="140" y="34"/>
                  </a:lnTo>
                  <a:lnTo>
                    <a:pt x="144" y="34"/>
                  </a:lnTo>
                  <a:lnTo>
                    <a:pt x="148" y="32"/>
                  </a:lnTo>
                  <a:lnTo>
                    <a:pt x="148" y="32"/>
                  </a:lnTo>
                  <a:lnTo>
                    <a:pt x="164" y="26"/>
                  </a:lnTo>
                  <a:lnTo>
                    <a:pt x="164" y="26"/>
                  </a:lnTo>
                  <a:lnTo>
                    <a:pt x="186" y="20"/>
                  </a:lnTo>
                  <a:lnTo>
                    <a:pt x="186" y="20"/>
                  </a:lnTo>
                  <a:lnTo>
                    <a:pt x="188" y="18"/>
                  </a:lnTo>
                  <a:lnTo>
                    <a:pt x="188" y="18"/>
                  </a:lnTo>
                  <a:lnTo>
                    <a:pt x="188" y="14"/>
                  </a:lnTo>
                  <a:lnTo>
                    <a:pt x="188" y="14"/>
                  </a:lnTo>
                  <a:lnTo>
                    <a:pt x="208" y="12"/>
                  </a:lnTo>
                  <a:lnTo>
                    <a:pt x="228" y="6"/>
                  </a:lnTo>
                  <a:lnTo>
                    <a:pt x="228" y="6"/>
                  </a:lnTo>
                  <a:lnTo>
                    <a:pt x="210" y="4"/>
                  </a:lnTo>
                  <a:lnTo>
                    <a:pt x="192" y="0"/>
                  </a:lnTo>
                  <a:lnTo>
                    <a:pt x="156" y="0"/>
                  </a:lnTo>
                  <a:lnTo>
                    <a:pt x="156" y="0"/>
                  </a:lnTo>
                  <a:lnTo>
                    <a:pt x="112" y="0"/>
                  </a:lnTo>
                  <a:lnTo>
                    <a:pt x="90" y="2"/>
                  </a:lnTo>
                  <a:lnTo>
                    <a:pt x="68" y="4"/>
                  </a:lnTo>
                  <a:lnTo>
                    <a:pt x="68" y="4"/>
                  </a:lnTo>
                  <a:lnTo>
                    <a:pt x="64" y="4"/>
                  </a:lnTo>
                  <a:lnTo>
                    <a:pt x="62" y="6"/>
                  </a:lnTo>
                  <a:lnTo>
                    <a:pt x="58" y="8"/>
                  </a:lnTo>
                  <a:lnTo>
                    <a:pt x="58" y="8"/>
                  </a:lnTo>
                  <a:lnTo>
                    <a:pt x="52" y="6"/>
                  </a:lnTo>
                  <a:lnTo>
                    <a:pt x="46" y="6"/>
                  </a:lnTo>
                  <a:lnTo>
                    <a:pt x="34" y="8"/>
                  </a:lnTo>
                  <a:lnTo>
                    <a:pt x="22" y="10"/>
                  </a:lnTo>
                  <a:lnTo>
                    <a:pt x="10" y="12"/>
                  </a:lnTo>
                  <a:lnTo>
                    <a:pt x="10" y="12"/>
                  </a:lnTo>
                  <a:lnTo>
                    <a:pt x="0" y="12"/>
                  </a:lnTo>
                  <a:lnTo>
                    <a:pt x="0" y="12"/>
                  </a:lnTo>
                  <a:lnTo>
                    <a:pt x="2" y="14"/>
                  </a:lnTo>
                  <a:lnTo>
                    <a:pt x="4" y="16"/>
                  </a:lnTo>
                  <a:lnTo>
                    <a:pt x="6" y="16"/>
                  </a:lnTo>
                  <a:lnTo>
                    <a:pt x="8" y="18"/>
                  </a:lnTo>
                  <a:lnTo>
                    <a:pt x="8" y="1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4" name="Freeform 157"/>
            <p:cNvSpPr/>
            <p:nvPr/>
          </p:nvSpPr>
          <p:spPr bwMode="auto">
            <a:xfrm>
              <a:off x="7985125" y="1377950"/>
              <a:ext cx="12700" cy="31750"/>
            </a:xfrm>
            <a:custGeom>
              <a:avLst/>
              <a:gdLst/>
              <a:ahLst/>
              <a:cxnLst>
                <a:cxn ang="0">
                  <a:pos x="4" y="20"/>
                </a:cxn>
                <a:cxn ang="0">
                  <a:pos x="4" y="20"/>
                </a:cxn>
                <a:cxn ang="0">
                  <a:pos x="6" y="16"/>
                </a:cxn>
                <a:cxn ang="0">
                  <a:pos x="4" y="12"/>
                </a:cxn>
                <a:cxn ang="0">
                  <a:pos x="4" y="12"/>
                </a:cxn>
                <a:cxn ang="0">
                  <a:pos x="6" y="8"/>
                </a:cxn>
                <a:cxn ang="0">
                  <a:pos x="8" y="6"/>
                </a:cxn>
                <a:cxn ang="0">
                  <a:pos x="4" y="0"/>
                </a:cxn>
                <a:cxn ang="0">
                  <a:pos x="4" y="0"/>
                </a:cxn>
                <a:cxn ang="0">
                  <a:pos x="4" y="10"/>
                </a:cxn>
                <a:cxn ang="0">
                  <a:pos x="4" y="10"/>
                </a:cxn>
                <a:cxn ang="0">
                  <a:pos x="0" y="14"/>
                </a:cxn>
                <a:cxn ang="0">
                  <a:pos x="0" y="16"/>
                </a:cxn>
                <a:cxn ang="0">
                  <a:pos x="4" y="20"/>
                </a:cxn>
                <a:cxn ang="0">
                  <a:pos x="4" y="20"/>
                </a:cxn>
              </a:cxnLst>
              <a:rect l="0" t="0" r="r" b="b"/>
              <a:pathLst>
                <a:path w="8" h="20">
                  <a:moveTo>
                    <a:pt x="4" y="20"/>
                  </a:moveTo>
                  <a:lnTo>
                    <a:pt x="4" y="20"/>
                  </a:lnTo>
                  <a:lnTo>
                    <a:pt x="6" y="16"/>
                  </a:lnTo>
                  <a:lnTo>
                    <a:pt x="4" y="12"/>
                  </a:lnTo>
                  <a:lnTo>
                    <a:pt x="4" y="12"/>
                  </a:lnTo>
                  <a:lnTo>
                    <a:pt x="6" y="8"/>
                  </a:lnTo>
                  <a:lnTo>
                    <a:pt x="8" y="6"/>
                  </a:lnTo>
                  <a:lnTo>
                    <a:pt x="4" y="0"/>
                  </a:lnTo>
                  <a:lnTo>
                    <a:pt x="4" y="0"/>
                  </a:lnTo>
                  <a:lnTo>
                    <a:pt x="4" y="10"/>
                  </a:lnTo>
                  <a:lnTo>
                    <a:pt x="4" y="10"/>
                  </a:lnTo>
                  <a:lnTo>
                    <a:pt x="0" y="14"/>
                  </a:lnTo>
                  <a:lnTo>
                    <a:pt x="0" y="16"/>
                  </a:lnTo>
                  <a:lnTo>
                    <a:pt x="4" y="20"/>
                  </a:lnTo>
                  <a:lnTo>
                    <a:pt x="4" y="2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5" name="Freeform 158"/>
            <p:cNvSpPr/>
            <p:nvPr/>
          </p:nvSpPr>
          <p:spPr bwMode="auto">
            <a:xfrm>
              <a:off x="6765925" y="974725"/>
              <a:ext cx="19050" cy="9525"/>
            </a:xfrm>
            <a:custGeom>
              <a:avLst/>
              <a:gdLst/>
              <a:ahLst/>
              <a:cxnLst>
                <a:cxn ang="0">
                  <a:pos x="0" y="2"/>
                </a:cxn>
                <a:cxn ang="0">
                  <a:pos x="0" y="2"/>
                </a:cxn>
                <a:cxn ang="0">
                  <a:pos x="2" y="2"/>
                </a:cxn>
                <a:cxn ang="0">
                  <a:pos x="4" y="4"/>
                </a:cxn>
                <a:cxn ang="0">
                  <a:pos x="8" y="6"/>
                </a:cxn>
                <a:cxn ang="0">
                  <a:pos x="12" y="4"/>
                </a:cxn>
                <a:cxn ang="0">
                  <a:pos x="12" y="4"/>
                </a:cxn>
                <a:cxn ang="0">
                  <a:pos x="6" y="0"/>
                </a:cxn>
                <a:cxn ang="0">
                  <a:pos x="0" y="2"/>
                </a:cxn>
                <a:cxn ang="0">
                  <a:pos x="0" y="2"/>
                </a:cxn>
              </a:cxnLst>
              <a:rect l="0" t="0" r="r" b="b"/>
              <a:pathLst>
                <a:path w="12" h="6">
                  <a:moveTo>
                    <a:pt x="0" y="2"/>
                  </a:moveTo>
                  <a:lnTo>
                    <a:pt x="0" y="2"/>
                  </a:lnTo>
                  <a:lnTo>
                    <a:pt x="2" y="2"/>
                  </a:lnTo>
                  <a:lnTo>
                    <a:pt x="4" y="4"/>
                  </a:lnTo>
                  <a:lnTo>
                    <a:pt x="8" y="6"/>
                  </a:lnTo>
                  <a:lnTo>
                    <a:pt x="12" y="4"/>
                  </a:lnTo>
                  <a:lnTo>
                    <a:pt x="12" y="4"/>
                  </a:lnTo>
                  <a:lnTo>
                    <a:pt x="6" y="0"/>
                  </a:lnTo>
                  <a:lnTo>
                    <a:pt x="0" y="2"/>
                  </a:lnTo>
                  <a:lnTo>
                    <a:pt x="0"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6" name="Freeform 159"/>
            <p:cNvSpPr/>
            <p:nvPr/>
          </p:nvSpPr>
          <p:spPr bwMode="auto">
            <a:xfrm>
              <a:off x="7962900" y="1343025"/>
              <a:ext cx="9525" cy="12700"/>
            </a:xfrm>
            <a:custGeom>
              <a:avLst/>
              <a:gdLst/>
              <a:ahLst/>
              <a:cxnLst>
                <a:cxn ang="0">
                  <a:pos x="4" y="0"/>
                </a:cxn>
                <a:cxn ang="0">
                  <a:pos x="4" y="0"/>
                </a:cxn>
                <a:cxn ang="0">
                  <a:pos x="2" y="0"/>
                </a:cxn>
                <a:cxn ang="0">
                  <a:pos x="2" y="0"/>
                </a:cxn>
                <a:cxn ang="0">
                  <a:pos x="0" y="4"/>
                </a:cxn>
                <a:cxn ang="0">
                  <a:pos x="4" y="8"/>
                </a:cxn>
                <a:cxn ang="0">
                  <a:pos x="4" y="8"/>
                </a:cxn>
                <a:cxn ang="0">
                  <a:pos x="6" y="4"/>
                </a:cxn>
                <a:cxn ang="0">
                  <a:pos x="4" y="0"/>
                </a:cxn>
                <a:cxn ang="0">
                  <a:pos x="4" y="0"/>
                </a:cxn>
              </a:cxnLst>
              <a:rect l="0" t="0" r="r" b="b"/>
              <a:pathLst>
                <a:path w="6" h="8">
                  <a:moveTo>
                    <a:pt x="4" y="0"/>
                  </a:moveTo>
                  <a:lnTo>
                    <a:pt x="4" y="0"/>
                  </a:lnTo>
                  <a:lnTo>
                    <a:pt x="2" y="0"/>
                  </a:lnTo>
                  <a:lnTo>
                    <a:pt x="2" y="0"/>
                  </a:lnTo>
                  <a:lnTo>
                    <a:pt x="0" y="4"/>
                  </a:lnTo>
                  <a:lnTo>
                    <a:pt x="4" y="8"/>
                  </a:lnTo>
                  <a:lnTo>
                    <a:pt x="4" y="8"/>
                  </a:lnTo>
                  <a:lnTo>
                    <a:pt x="6" y="4"/>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7" name="Freeform 160"/>
            <p:cNvSpPr/>
            <p:nvPr/>
          </p:nvSpPr>
          <p:spPr bwMode="auto">
            <a:xfrm>
              <a:off x="4451350" y="638175"/>
              <a:ext cx="25400" cy="12700"/>
            </a:xfrm>
            <a:custGeom>
              <a:avLst/>
              <a:gdLst/>
              <a:ahLst/>
              <a:cxnLst>
                <a:cxn ang="0">
                  <a:pos x="4" y="2"/>
                </a:cxn>
                <a:cxn ang="0">
                  <a:pos x="4" y="2"/>
                </a:cxn>
                <a:cxn ang="0">
                  <a:pos x="2" y="4"/>
                </a:cxn>
                <a:cxn ang="0">
                  <a:pos x="0" y="6"/>
                </a:cxn>
                <a:cxn ang="0">
                  <a:pos x="2" y="8"/>
                </a:cxn>
                <a:cxn ang="0">
                  <a:pos x="2" y="8"/>
                </a:cxn>
                <a:cxn ang="0">
                  <a:pos x="4" y="8"/>
                </a:cxn>
                <a:cxn ang="0">
                  <a:pos x="6" y="6"/>
                </a:cxn>
                <a:cxn ang="0">
                  <a:pos x="6" y="6"/>
                </a:cxn>
                <a:cxn ang="0">
                  <a:pos x="8" y="4"/>
                </a:cxn>
                <a:cxn ang="0">
                  <a:pos x="12" y="4"/>
                </a:cxn>
                <a:cxn ang="0">
                  <a:pos x="14" y="4"/>
                </a:cxn>
                <a:cxn ang="0">
                  <a:pos x="16" y="0"/>
                </a:cxn>
                <a:cxn ang="0">
                  <a:pos x="16" y="0"/>
                </a:cxn>
                <a:cxn ang="0">
                  <a:pos x="10" y="0"/>
                </a:cxn>
                <a:cxn ang="0">
                  <a:pos x="6" y="0"/>
                </a:cxn>
                <a:cxn ang="0">
                  <a:pos x="4" y="2"/>
                </a:cxn>
                <a:cxn ang="0">
                  <a:pos x="4" y="2"/>
                </a:cxn>
              </a:cxnLst>
              <a:rect l="0" t="0" r="r" b="b"/>
              <a:pathLst>
                <a:path w="16" h="8">
                  <a:moveTo>
                    <a:pt x="4" y="2"/>
                  </a:moveTo>
                  <a:lnTo>
                    <a:pt x="4" y="2"/>
                  </a:lnTo>
                  <a:lnTo>
                    <a:pt x="2" y="4"/>
                  </a:lnTo>
                  <a:lnTo>
                    <a:pt x="0" y="6"/>
                  </a:lnTo>
                  <a:lnTo>
                    <a:pt x="2" y="8"/>
                  </a:lnTo>
                  <a:lnTo>
                    <a:pt x="2" y="8"/>
                  </a:lnTo>
                  <a:lnTo>
                    <a:pt x="4" y="8"/>
                  </a:lnTo>
                  <a:lnTo>
                    <a:pt x="6" y="6"/>
                  </a:lnTo>
                  <a:lnTo>
                    <a:pt x="6" y="6"/>
                  </a:lnTo>
                  <a:lnTo>
                    <a:pt x="8" y="4"/>
                  </a:lnTo>
                  <a:lnTo>
                    <a:pt x="12" y="4"/>
                  </a:lnTo>
                  <a:lnTo>
                    <a:pt x="14" y="4"/>
                  </a:lnTo>
                  <a:lnTo>
                    <a:pt x="16" y="0"/>
                  </a:lnTo>
                  <a:lnTo>
                    <a:pt x="16" y="0"/>
                  </a:lnTo>
                  <a:lnTo>
                    <a:pt x="10" y="0"/>
                  </a:lnTo>
                  <a:lnTo>
                    <a:pt x="6" y="0"/>
                  </a:lnTo>
                  <a:lnTo>
                    <a:pt x="4" y="2"/>
                  </a:lnTo>
                  <a:lnTo>
                    <a:pt x="4"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8" name="Freeform 161"/>
            <p:cNvSpPr/>
            <p:nvPr/>
          </p:nvSpPr>
          <p:spPr bwMode="auto">
            <a:xfrm>
              <a:off x="8080375" y="1749425"/>
              <a:ext cx="12700" cy="6350"/>
            </a:xfrm>
            <a:custGeom>
              <a:avLst/>
              <a:gdLst/>
              <a:ahLst/>
              <a:cxnLst>
                <a:cxn ang="0">
                  <a:pos x="6" y="0"/>
                </a:cxn>
                <a:cxn ang="0">
                  <a:pos x="6" y="0"/>
                </a:cxn>
                <a:cxn ang="0">
                  <a:pos x="2" y="0"/>
                </a:cxn>
                <a:cxn ang="0">
                  <a:pos x="0" y="2"/>
                </a:cxn>
                <a:cxn ang="0">
                  <a:pos x="0" y="2"/>
                </a:cxn>
                <a:cxn ang="0">
                  <a:pos x="2" y="4"/>
                </a:cxn>
                <a:cxn ang="0">
                  <a:pos x="4" y="4"/>
                </a:cxn>
                <a:cxn ang="0">
                  <a:pos x="4" y="4"/>
                </a:cxn>
                <a:cxn ang="0">
                  <a:pos x="8" y="4"/>
                </a:cxn>
                <a:cxn ang="0">
                  <a:pos x="8" y="0"/>
                </a:cxn>
                <a:cxn ang="0">
                  <a:pos x="8" y="0"/>
                </a:cxn>
                <a:cxn ang="0">
                  <a:pos x="8" y="0"/>
                </a:cxn>
                <a:cxn ang="0">
                  <a:pos x="6" y="0"/>
                </a:cxn>
                <a:cxn ang="0">
                  <a:pos x="6" y="0"/>
                </a:cxn>
              </a:cxnLst>
              <a:rect l="0" t="0" r="r" b="b"/>
              <a:pathLst>
                <a:path w="8" h="4">
                  <a:moveTo>
                    <a:pt x="6" y="0"/>
                  </a:moveTo>
                  <a:lnTo>
                    <a:pt x="6" y="0"/>
                  </a:lnTo>
                  <a:lnTo>
                    <a:pt x="2" y="0"/>
                  </a:lnTo>
                  <a:lnTo>
                    <a:pt x="0" y="2"/>
                  </a:lnTo>
                  <a:lnTo>
                    <a:pt x="0" y="2"/>
                  </a:lnTo>
                  <a:lnTo>
                    <a:pt x="2" y="4"/>
                  </a:lnTo>
                  <a:lnTo>
                    <a:pt x="4" y="4"/>
                  </a:lnTo>
                  <a:lnTo>
                    <a:pt x="4" y="4"/>
                  </a:lnTo>
                  <a:lnTo>
                    <a:pt x="8" y="4"/>
                  </a:lnTo>
                  <a:lnTo>
                    <a:pt x="8" y="0"/>
                  </a:lnTo>
                  <a:lnTo>
                    <a:pt x="8" y="0"/>
                  </a:lnTo>
                  <a:lnTo>
                    <a:pt x="8" y="0"/>
                  </a:lnTo>
                  <a:lnTo>
                    <a:pt x="6" y="0"/>
                  </a:lnTo>
                  <a:lnTo>
                    <a:pt x="6"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9" name="Freeform 162"/>
            <p:cNvSpPr/>
            <p:nvPr/>
          </p:nvSpPr>
          <p:spPr bwMode="auto">
            <a:xfrm>
              <a:off x="7943850" y="1717675"/>
              <a:ext cx="19050" cy="9525"/>
            </a:xfrm>
            <a:custGeom>
              <a:avLst/>
              <a:gdLst/>
              <a:ahLst/>
              <a:cxnLst>
                <a:cxn ang="0">
                  <a:pos x="0" y="0"/>
                </a:cxn>
                <a:cxn ang="0">
                  <a:pos x="0" y="0"/>
                </a:cxn>
                <a:cxn ang="0">
                  <a:pos x="2" y="2"/>
                </a:cxn>
                <a:cxn ang="0">
                  <a:pos x="6" y="4"/>
                </a:cxn>
                <a:cxn ang="0">
                  <a:pos x="8" y="6"/>
                </a:cxn>
                <a:cxn ang="0">
                  <a:pos x="12" y="6"/>
                </a:cxn>
                <a:cxn ang="0">
                  <a:pos x="12" y="6"/>
                </a:cxn>
                <a:cxn ang="0">
                  <a:pos x="8" y="0"/>
                </a:cxn>
                <a:cxn ang="0">
                  <a:pos x="4" y="0"/>
                </a:cxn>
                <a:cxn ang="0">
                  <a:pos x="0" y="0"/>
                </a:cxn>
                <a:cxn ang="0">
                  <a:pos x="0" y="0"/>
                </a:cxn>
              </a:cxnLst>
              <a:rect l="0" t="0" r="r" b="b"/>
              <a:pathLst>
                <a:path w="12" h="6">
                  <a:moveTo>
                    <a:pt x="0" y="0"/>
                  </a:moveTo>
                  <a:lnTo>
                    <a:pt x="0" y="0"/>
                  </a:lnTo>
                  <a:lnTo>
                    <a:pt x="2" y="2"/>
                  </a:lnTo>
                  <a:lnTo>
                    <a:pt x="6" y="4"/>
                  </a:lnTo>
                  <a:lnTo>
                    <a:pt x="8" y="6"/>
                  </a:lnTo>
                  <a:lnTo>
                    <a:pt x="12" y="6"/>
                  </a:lnTo>
                  <a:lnTo>
                    <a:pt x="12" y="6"/>
                  </a:lnTo>
                  <a:lnTo>
                    <a:pt x="8" y="0"/>
                  </a:lnTo>
                  <a:lnTo>
                    <a:pt x="4"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0" name="Freeform 163"/>
            <p:cNvSpPr/>
            <p:nvPr/>
          </p:nvSpPr>
          <p:spPr bwMode="auto">
            <a:xfrm>
              <a:off x="7915275" y="1701800"/>
              <a:ext cx="15875" cy="6350"/>
            </a:xfrm>
            <a:custGeom>
              <a:avLst/>
              <a:gdLst/>
              <a:ahLst/>
              <a:cxnLst>
                <a:cxn ang="0">
                  <a:pos x="10" y="4"/>
                </a:cxn>
                <a:cxn ang="0">
                  <a:pos x="10" y="4"/>
                </a:cxn>
                <a:cxn ang="0">
                  <a:pos x="6" y="2"/>
                </a:cxn>
                <a:cxn ang="0">
                  <a:pos x="6" y="2"/>
                </a:cxn>
                <a:cxn ang="0">
                  <a:pos x="4" y="0"/>
                </a:cxn>
                <a:cxn ang="0">
                  <a:pos x="0" y="0"/>
                </a:cxn>
                <a:cxn ang="0">
                  <a:pos x="0" y="0"/>
                </a:cxn>
                <a:cxn ang="0">
                  <a:pos x="0" y="2"/>
                </a:cxn>
                <a:cxn ang="0">
                  <a:pos x="0" y="2"/>
                </a:cxn>
                <a:cxn ang="0">
                  <a:pos x="2" y="4"/>
                </a:cxn>
                <a:cxn ang="0">
                  <a:pos x="4" y="4"/>
                </a:cxn>
                <a:cxn ang="0">
                  <a:pos x="6" y="4"/>
                </a:cxn>
                <a:cxn ang="0">
                  <a:pos x="6" y="4"/>
                </a:cxn>
                <a:cxn ang="0">
                  <a:pos x="10" y="4"/>
                </a:cxn>
                <a:cxn ang="0">
                  <a:pos x="10" y="4"/>
                </a:cxn>
                <a:cxn ang="0">
                  <a:pos x="10" y="4"/>
                </a:cxn>
                <a:cxn ang="0">
                  <a:pos x="10" y="4"/>
                </a:cxn>
                <a:cxn ang="0">
                  <a:pos x="10" y="4"/>
                </a:cxn>
                <a:cxn ang="0">
                  <a:pos x="10" y="4"/>
                </a:cxn>
                <a:cxn ang="0">
                  <a:pos x="10" y="2"/>
                </a:cxn>
                <a:cxn ang="0">
                  <a:pos x="10" y="2"/>
                </a:cxn>
                <a:cxn ang="0">
                  <a:pos x="10" y="4"/>
                </a:cxn>
                <a:cxn ang="0">
                  <a:pos x="10" y="4"/>
                </a:cxn>
              </a:cxnLst>
              <a:rect l="0" t="0" r="r" b="b"/>
              <a:pathLst>
                <a:path w="10" h="4">
                  <a:moveTo>
                    <a:pt x="10" y="4"/>
                  </a:moveTo>
                  <a:lnTo>
                    <a:pt x="10" y="4"/>
                  </a:lnTo>
                  <a:lnTo>
                    <a:pt x="6" y="2"/>
                  </a:lnTo>
                  <a:lnTo>
                    <a:pt x="6" y="2"/>
                  </a:lnTo>
                  <a:lnTo>
                    <a:pt x="4" y="0"/>
                  </a:lnTo>
                  <a:lnTo>
                    <a:pt x="0" y="0"/>
                  </a:lnTo>
                  <a:lnTo>
                    <a:pt x="0" y="0"/>
                  </a:lnTo>
                  <a:lnTo>
                    <a:pt x="0" y="2"/>
                  </a:lnTo>
                  <a:lnTo>
                    <a:pt x="0" y="2"/>
                  </a:lnTo>
                  <a:lnTo>
                    <a:pt x="2" y="4"/>
                  </a:lnTo>
                  <a:lnTo>
                    <a:pt x="4" y="4"/>
                  </a:lnTo>
                  <a:lnTo>
                    <a:pt x="6" y="4"/>
                  </a:lnTo>
                  <a:lnTo>
                    <a:pt x="6" y="4"/>
                  </a:lnTo>
                  <a:lnTo>
                    <a:pt x="10" y="4"/>
                  </a:lnTo>
                  <a:lnTo>
                    <a:pt x="10" y="4"/>
                  </a:lnTo>
                  <a:lnTo>
                    <a:pt x="10" y="4"/>
                  </a:lnTo>
                  <a:lnTo>
                    <a:pt x="10" y="4"/>
                  </a:lnTo>
                  <a:lnTo>
                    <a:pt x="10" y="4"/>
                  </a:lnTo>
                  <a:lnTo>
                    <a:pt x="10" y="4"/>
                  </a:lnTo>
                  <a:lnTo>
                    <a:pt x="10" y="2"/>
                  </a:lnTo>
                  <a:lnTo>
                    <a:pt x="10" y="2"/>
                  </a:lnTo>
                  <a:lnTo>
                    <a:pt x="10" y="4"/>
                  </a:lnTo>
                  <a:lnTo>
                    <a:pt x="10"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1" name="Freeform 164"/>
            <p:cNvSpPr/>
            <p:nvPr/>
          </p:nvSpPr>
          <p:spPr bwMode="auto">
            <a:xfrm>
              <a:off x="7931150" y="1698625"/>
              <a:ext cx="9525" cy="6350"/>
            </a:xfrm>
            <a:custGeom>
              <a:avLst/>
              <a:gdLst/>
              <a:ahLst/>
              <a:cxnLst>
                <a:cxn ang="0">
                  <a:pos x="4" y="0"/>
                </a:cxn>
                <a:cxn ang="0">
                  <a:pos x="4" y="0"/>
                </a:cxn>
                <a:cxn ang="0">
                  <a:pos x="2" y="0"/>
                </a:cxn>
                <a:cxn ang="0">
                  <a:pos x="2" y="0"/>
                </a:cxn>
                <a:cxn ang="0">
                  <a:pos x="0" y="0"/>
                </a:cxn>
                <a:cxn ang="0">
                  <a:pos x="0" y="2"/>
                </a:cxn>
                <a:cxn ang="0">
                  <a:pos x="0" y="4"/>
                </a:cxn>
                <a:cxn ang="0">
                  <a:pos x="0" y="4"/>
                </a:cxn>
                <a:cxn ang="0">
                  <a:pos x="4" y="4"/>
                </a:cxn>
                <a:cxn ang="0">
                  <a:pos x="6" y="4"/>
                </a:cxn>
                <a:cxn ang="0">
                  <a:pos x="4" y="0"/>
                </a:cxn>
                <a:cxn ang="0">
                  <a:pos x="4" y="0"/>
                </a:cxn>
              </a:cxnLst>
              <a:rect l="0" t="0" r="r" b="b"/>
              <a:pathLst>
                <a:path w="6" h="4">
                  <a:moveTo>
                    <a:pt x="4" y="0"/>
                  </a:moveTo>
                  <a:lnTo>
                    <a:pt x="4" y="0"/>
                  </a:lnTo>
                  <a:lnTo>
                    <a:pt x="2" y="0"/>
                  </a:lnTo>
                  <a:lnTo>
                    <a:pt x="2" y="0"/>
                  </a:lnTo>
                  <a:lnTo>
                    <a:pt x="0" y="0"/>
                  </a:lnTo>
                  <a:lnTo>
                    <a:pt x="0" y="2"/>
                  </a:lnTo>
                  <a:lnTo>
                    <a:pt x="0" y="4"/>
                  </a:lnTo>
                  <a:lnTo>
                    <a:pt x="0" y="4"/>
                  </a:lnTo>
                  <a:lnTo>
                    <a:pt x="4" y="4"/>
                  </a:lnTo>
                  <a:lnTo>
                    <a:pt x="6" y="4"/>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2" name="Freeform 165"/>
            <p:cNvSpPr/>
            <p:nvPr/>
          </p:nvSpPr>
          <p:spPr bwMode="auto">
            <a:xfrm>
              <a:off x="5473700" y="530225"/>
              <a:ext cx="9525" cy="9525"/>
            </a:xfrm>
            <a:custGeom>
              <a:avLst/>
              <a:gdLst/>
              <a:ahLst/>
              <a:cxnLst>
                <a:cxn ang="0">
                  <a:pos x="0" y="4"/>
                </a:cxn>
                <a:cxn ang="0">
                  <a:pos x="0" y="4"/>
                </a:cxn>
                <a:cxn ang="0">
                  <a:pos x="2" y="6"/>
                </a:cxn>
                <a:cxn ang="0">
                  <a:pos x="2" y="6"/>
                </a:cxn>
                <a:cxn ang="0">
                  <a:pos x="6" y="6"/>
                </a:cxn>
                <a:cxn ang="0">
                  <a:pos x="6" y="4"/>
                </a:cxn>
                <a:cxn ang="0">
                  <a:pos x="6" y="4"/>
                </a:cxn>
                <a:cxn ang="0">
                  <a:pos x="6" y="2"/>
                </a:cxn>
                <a:cxn ang="0">
                  <a:pos x="4" y="0"/>
                </a:cxn>
                <a:cxn ang="0">
                  <a:pos x="4" y="0"/>
                </a:cxn>
                <a:cxn ang="0">
                  <a:pos x="2" y="2"/>
                </a:cxn>
                <a:cxn ang="0">
                  <a:pos x="0" y="4"/>
                </a:cxn>
                <a:cxn ang="0">
                  <a:pos x="0" y="4"/>
                </a:cxn>
              </a:cxnLst>
              <a:rect l="0" t="0" r="r" b="b"/>
              <a:pathLst>
                <a:path w="6" h="6">
                  <a:moveTo>
                    <a:pt x="0" y="4"/>
                  </a:moveTo>
                  <a:lnTo>
                    <a:pt x="0" y="4"/>
                  </a:lnTo>
                  <a:lnTo>
                    <a:pt x="2" y="6"/>
                  </a:lnTo>
                  <a:lnTo>
                    <a:pt x="2" y="6"/>
                  </a:lnTo>
                  <a:lnTo>
                    <a:pt x="6" y="6"/>
                  </a:lnTo>
                  <a:lnTo>
                    <a:pt x="6" y="4"/>
                  </a:lnTo>
                  <a:lnTo>
                    <a:pt x="6" y="4"/>
                  </a:lnTo>
                  <a:lnTo>
                    <a:pt x="6" y="2"/>
                  </a:lnTo>
                  <a:lnTo>
                    <a:pt x="4" y="0"/>
                  </a:lnTo>
                  <a:lnTo>
                    <a:pt x="4" y="0"/>
                  </a:lnTo>
                  <a:lnTo>
                    <a:pt x="2" y="2"/>
                  </a:lnTo>
                  <a:lnTo>
                    <a:pt x="0" y="4"/>
                  </a:lnTo>
                  <a:lnTo>
                    <a:pt x="0"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3" name="Freeform 166"/>
            <p:cNvSpPr/>
            <p:nvPr/>
          </p:nvSpPr>
          <p:spPr bwMode="auto">
            <a:xfrm>
              <a:off x="8201025" y="809625"/>
              <a:ext cx="66675" cy="60325"/>
            </a:xfrm>
            <a:custGeom>
              <a:avLst/>
              <a:gdLst/>
              <a:ahLst/>
              <a:cxnLst>
                <a:cxn ang="0">
                  <a:pos x="4" y="38"/>
                </a:cxn>
                <a:cxn ang="0">
                  <a:pos x="4" y="38"/>
                </a:cxn>
                <a:cxn ang="0">
                  <a:pos x="4" y="30"/>
                </a:cxn>
                <a:cxn ang="0">
                  <a:pos x="4" y="30"/>
                </a:cxn>
                <a:cxn ang="0">
                  <a:pos x="20" y="32"/>
                </a:cxn>
                <a:cxn ang="0">
                  <a:pos x="20" y="32"/>
                </a:cxn>
                <a:cxn ang="0">
                  <a:pos x="26" y="32"/>
                </a:cxn>
                <a:cxn ang="0">
                  <a:pos x="32" y="28"/>
                </a:cxn>
                <a:cxn ang="0">
                  <a:pos x="42" y="22"/>
                </a:cxn>
                <a:cxn ang="0">
                  <a:pos x="42" y="22"/>
                </a:cxn>
                <a:cxn ang="0">
                  <a:pos x="38" y="16"/>
                </a:cxn>
                <a:cxn ang="0">
                  <a:pos x="38" y="16"/>
                </a:cxn>
                <a:cxn ang="0">
                  <a:pos x="32" y="16"/>
                </a:cxn>
                <a:cxn ang="0">
                  <a:pos x="24" y="10"/>
                </a:cxn>
                <a:cxn ang="0">
                  <a:pos x="18" y="4"/>
                </a:cxn>
                <a:cxn ang="0">
                  <a:pos x="12" y="0"/>
                </a:cxn>
                <a:cxn ang="0">
                  <a:pos x="12" y="0"/>
                </a:cxn>
                <a:cxn ang="0">
                  <a:pos x="14" y="4"/>
                </a:cxn>
                <a:cxn ang="0">
                  <a:pos x="14" y="10"/>
                </a:cxn>
                <a:cxn ang="0">
                  <a:pos x="12" y="18"/>
                </a:cxn>
                <a:cxn ang="0">
                  <a:pos x="6" y="24"/>
                </a:cxn>
                <a:cxn ang="0">
                  <a:pos x="0" y="30"/>
                </a:cxn>
                <a:cxn ang="0">
                  <a:pos x="0" y="30"/>
                </a:cxn>
                <a:cxn ang="0">
                  <a:pos x="0" y="34"/>
                </a:cxn>
                <a:cxn ang="0">
                  <a:pos x="0" y="36"/>
                </a:cxn>
                <a:cxn ang="0">
                  <a:pos x="4" y="38"/>
                </a:cxn>
                <a:cxn ang="0">
                  <a:pos x="4" y="38"/>
                </a:cxn>
              </a:cxnLst>
              <a:rect l="0" t="0" r="r" b="b"/>
              <a:pathLst>
                <a:path w="42" h="38">
                  <a:moveTo>
                    <a:pt x="4" y="38"/>
                  </a:moveTo>
                  <a:lnTo>
                    <a:pt x="4" y="38"/>
                  </a:lnTo>
                  <a:lnTo>
                    <a:pt x="4" y="30"/>
                  </a:lnTo>
                  <a:lnTo>
                    <a:pt x="4" y="30"/>
                  </a:lnTo>
                  <a:lnTo>
                    <a:pt x="20" y="32"/>
                  </a:lnTo>
                  <a:lnTo>
                    <a:pt x="20" y="32"/>
                  </a:lnTo>
                  <a:lnTo>
                    <a:pt x="26" y="32"/>
                  </a:lnTo>
                  <a:lnTo>
                    <a:pt x="32" y="28"/>
                  </a:lnTo>
                  <a:lnTo>
                    <a:pt x="42" y="22"/>
                  </a:lnTo>
                  <a:lnTo>
                    <a:pt x="42" y="22"/>
                  </a:lnTo>
                  <a:lnTo>
                    <a:pt x="38" y="16"/>
                  </a:lnTo>
                  <a:lnTo>
                    <a:pt x="38" y="16"/>
                  </a:lnTo>
                  <a:lnTo>
                    <a:pt x="32" y="16"/>
                  </a:lnTo>
                  <a:lnTo>
                    <a:pt x="24" y="10"/>
                  </a:lnTo>
                  <a:lnTo>
                    <a:pt x="18" y="4"/>
                  </a:lnTo>
                  <a:lnTo>
                    <a:pt x="12" y="0"/>
                  </a:lnTo>
                  <a:lnTo>
                    <a:pt x="12" y="0"/>
                  </a:lnTo>
                  <a:lnTo>
                    <a:pt x="14" y="4"/>
                  </a:lnTo>
                  <a:lnTo>
                    <a:pt x="14" y="10"/>
                  </a:lnTo>
                  <a:lnTo>
                    <a:pt x="12" y="18"/>
                  </a:lnTo>
                  <a:lnTo>
                    <a:pt x="6" y="24"/>
                  </a:lnTo>
                  <a:lnTo>
                    <a:pt x="0" y="30"/>
                  </a:lnTo>
                  <a:lnTo>
                    <a:pt x="0" y="30"/>
                  </a:lnTo>
                  <a:lnTo>
                    <a:pt x="0" y="34"/>
                  </a:lnTo>
                  <a:lnTo>
                    <a:pt x="0" y="36"/>
                  </a:lnTo>
                  <a:lnTo>
                    <a:pt x="4" y="38"/>
                  </a:lnTo>
                  <a:lnTo>
                    <a:pt x="4" y="3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4" name="Freeform 167"/>
            <p:cNvSpPr/>
            <p:nvPr/>
          </p:nvSpPr>
          <p:spPr bwMode="auto">
            <a:xfrm>
              <a:off x="7870825" y="1736725"/>
              <a:ext cx="495300" cy="463550"/>
            </a:xfrm>
            <a:custGeom>
              <a:avLst/>
              <a:gdLst/>
              <a:ahLst/>
              <a:cxnLst>
                <a:cxn ang="0">
                  <a:pos x="312" y="152"/>
                </a:cxn>
                <a:cxn ang="0">
                  <a:pos x="284" y="120"/>
                </a:cxn>
                <a:cxn ang="0">
                  <a:pos x="266" y="92"/>
                </a:cxn>
                <a:cxn ang="0">
                  <a:pos x="256" y="74"/>
                </a:cxn>
                <a:cxn ang="0">
                  <a:pos x="246" y="44"/>
                </a:cxn>
                <a:cxn ang="0">
                  <a:pos x="232" y="16"/>
                </a:cxn>
                <a:cxn ang="0">
                  <a:pos x="222" y="20"/>
                </a:cxn>
                <a:cxn ang="0">
                  <a:pos x="216" y="68"/>
                </a:cxn>
                <a:cxn ang="0">
                  <a:pos x="208" y="74"/>
                </a:cxn>
                <a:cxn ang="0">
                  <a:pos x="176" y="48"/>
                </a:cxn>
                <a:cxn ang="0">
                  <a:pos x="176" y="32"/>
                </a:cxn>
                <a:cxn ang="0">
                  <a:pos x="182" y="18"/>
                </a:cxn>
                <a:cxn ang="0">
                  <a:pos x="162" y="14"/>
                </a:cxn>
                <a:cxn ang="0">
                  <a:pos x="150" y="14"/>
                </a:cxn>
                <a:cxn ang="0">
                  <a:pos x="140" y="18"/>
                </a:cxn>
                <a:cxn ang="0">
                  <a:pos x="128" y="40"/>
                </a:cxn>
                <a:cxn ang="0">
                  <a:pos x="126" y="44"/>
                </a:cxn>
                <a:cxn ang="0">
                  <a:pos x="116" y="44"/>
                </a:cxn>
                <a:cxn ang="0">
                  <a:pos x="100" y="38"/>
                </a:cxn>
                <a:cxn ang="0">
                  <a:pos x="86" y="60"/>
                </a:cxn>
                <a:cxn ang="0">
                  <a:pos x="72" y="66"/>
                </a:cxn>
                <a:cxn ang="0">
                  <a:pos x="68" y="80"/>
                </a:cxn>
                <a:cxn ang="0">
                  <a:pos x="54" y="96"/>
                </a:cxn>
                <a:cxn ang="0">
                  <a:pos x="10" y="116"/>
                </a:cxn>
                <a:cxn ang="0">
                  <a:pos x="2" y="144"/>
                </a:cxn>
                <a:cxn ang="0">
                  <a:pos x="0" y="166"/>
                </a:cxn>
                <a:cxn ang="0">
                  <a:pos x="12" y="194"/>
                </a:cxn>
                <a:cxn ang="0">
                  <a:pos x="20" y="232"/>
                </a:cxn>
                <a:cxn ang="0">
                  <a:pos x="14" y="244"/>
                </a:cxn>
                <a:cxn ang="0">
                  <a:pos x="30" y="254"/>
                </a:cxn>
                <a:cxn ang="0">
                  <a:pos x="48" y="244"/>
                </a:cxn>
                <a:cxn ang="0">
                  <a:pos x="72" y="242"/>
                </a:cxn>
                <a:cxn ang="0">
                  <a:pos x="82" y="236"/>
                </a:cxn>
                <a:cxn ang="0">
                  <a:pos x="112" y="222"/>
                </a:cxn>
                <a:cxn ang="0">
                  <a:pos x="150" y="220"/>
                </a:cxn>
                <a:cxn ang="0">
                  <a:pos x="170" y="238"/>
                </a:cxn>
                <a:cxn ang="0">
                  <a:pos x="178" y="248"/>
                </a:cxn>
                <a:cxn ang="0">
                  <a:pos x="192" y="230"/>
                </a:cxn>
                <a:cxn ang="0">
                  <a:pos x="190" y="242"/>
                </a:cxn>
                <a:cxn ang="0">
                  <a:pos x="196" y="258"/>
                </a:cxn>
                <a:cxn ang="0">
                  <a:pos x="206" y="268"/>
                </a:cxn>
                <a:cxn ang="0">
                  <a:pos x="216" y="284"/>
                </a:cxn>
                <a:cxn ang="0">
                  <a:pos x="238" y="288"/>
                </a:cxn>
                <a:cxn ang="0">
                  <a:pos x="248" y="284"/>
                </a:cxn>
                <a:cxn ang="0">
                  <a:pos x="258" y="292"/>
                </a:cxn>
                <a:cxn ang="0">
                  <a:pos x="276" y="280"/>
                </a:cxn>
                <a:cxn ang="0">
                  <a:pos x="284" y="280"/>
                </a:cxn>
                <a:cxn ang="0">
                  <a:pos x="286" y="272"/>
                </a:cxn>
                <a:cxn ang="0">
                  <a:pos x="304" y="228"/>
                </a:cxn>
                <a:cxn ang="0">
                  <a:pos x="312" y="196"/>
                </a:cxn>
                <a:cxn ang="0">
                  <a:pos x="310" y="158"/>
                </a:cxn>
              </a:cxnLst>
              <a:rect l="0" t="0" r="r" b="b"/>
              <a:pathLst>
                <a:path w="312" h="292">
                  <a:moveTo>
                    <a:pt x="310" y="158"/>
                  </a:moveTo>
                  <a:lnTo>
                    <a:pt x="310" y="158"/>
                  </a:lnTo>
                  <a:lnTo>
                    <a:pt x="312" y="152"/>
                  </a:lnTo>
                  <a:lnTo>
                    <a:pt x="312" y="152"/>
                  </a:lnTo>
                  <a:lnTo>
                    <a:pt x="308" y="150"/>
                  </a:lnTo>
                  <a:lnTo>
                    <a:pt x="308" y="150"/>
                  </a:lnTo>
                  <a:lnTo>
                    <a:pt x="292" y="130"/>
                  </a:lnTo>
                  <a:lnTo>
                    <a:pt x="284" y="120"/>
                  </a:lnTo>
                  <a:lnTo>
                    <a:pt x="278" y="108"/>
                  </a:lnTo>
                  <a:lnTo>
                    <a:pt x="278" y="108"/>
                  </a:lnTo>
                  <a:lnTo>
                    <a:pt x="274" y="98"/>
                  </a:lnTo>
                  <a:lnTo>
                    <a:pt x="266" y="92"/>
                  </a:lnTo>
                  <a:lnTo>
                    <a:pt x="266" y="92"/>
                  </a:lnTo>
                  <a:lnTo>
                    <a:pt x="260" y="88"/>
                  </a:lnTo>
                  <a:lnTo>
                    <a:pt x="258" y="84"/>
                  </a:lnTo>
                  <a:lnTo>
                    <a:pt x="256" y="74"/>
                  </a:lnTo>
                  <a:lnTo>
                    <a:pt x="256" y="74"/>
                  </a:lnTo>
                  <a:lnTo>
                    <a:pt x="252" y="56"/>
                  </a:lnTo>
                  <a:lnTo>
                    <a:pt x="250" y="48"/>
                  </a:lnTo>
                  <a:lnTo>
                    <a:pt x="246" y="44"/>
                  </a:lnTo>
                  <a:lnTo>
                    <a:pt x="246" y="44"/>
                  </a:lnTo>
                  <a:lnTo>
                    <a:pt x="240" y="38"/>
                  </a:lnTo>
                  <a:lnTo>
                    <a:pt x="236" y="30"/>
                  </a:lnTo>
                  <a:lnTo>
                    <a:pt x="232" y="16"/>
                  </a:lnTo>
                  <a:lnTo>
                    <a:pt x="232" y="16"/>
                  </a:lnTo>
                  <a:lnTo>
                    <a:pt x="228" y="0"/>
                  </a:lnTo>
                  <a:lnTo>
                    <a:pt x="228" y="0"/>
                  </a:lnTo>
                  <a:lnTo>
                    <a:pt x="222" y="20"/>
                  </a:lnTo>
                  <a:lnTo>
                    <a:pt x="222" y="40"/>
                  </a:lnTo>
                  <a:lnTo>
                    <a:pt x="222" y="40"/>
                  </a:lnTo>
                  <a:lnTo>
                    <a:pt x="220" y="54"/>
                  </a:lnTo>
                  <a:lnTo>
                    <a:pt x="216" y="68"/>
                  </a:lnTo>
                  <a:lnTo>
                    <a:pt x="216" y="68"/>
                  </a:lnTo>
                  <a:lnTo>
                    <a:pt x="214" y="72"/>
                  </a:lnTo>
                  <a:lnTo>
                    <a:pt x="212" y="74"/>
                  </a:lnTo>
                  <a:lnTo>
                    <a:pt x="208" y="74"/>
                  </a:lnTo>
                  <a:lnTo>
                    <a:pt x="206" y="72"/>
                  </a:lnTo>
                  <a:lnTo>
                    <a:pt x="206" y="72"/>
                  </a:lnTo>
                  <a:lnTo>
                    <a:pt x="176" y="48"/>
                  </a:lnTo>
                  <a:lnTo>
                    <a:pt x="176" y="48"/>
                  </a:lnTo>
                  <a:lnTo>
                    <a:pt x="174" y="44"/>
                  </a:lnTo>
                  <a:lnTo>
                    <a:pt x="174" y="38"/>
                  </a:lnTo>
                  <a:lnTo>
                    <a:pt x="174" y="38"/>
                  </a:lnTo>
                  <a:lnTo>
                    <a:pt x="176" y="32"/>
                  </a:lnTo>
                  <a:lnTo>
                    <a:pt x="180" y="28"/>
                  </a:lnTo>
                  <a:lnTo>
                    <a:pt x="182" y="22"/>
                  </a:lnTo>
                  <a:lnTo>
                    <a:pt x="182" y="18"/>
                  </a:lnTo>
                  <a:lnTo>
                    <a:pt x="182" y="18"/>
                  </a:lnTo>
                  <a:lnTo>
                    <a:pt x="178" y="16"/>
                  </a:lnTo>
                  <a:lnTo>
                    <a:pt x="174" y="16"/>
                  </a:lnTo>
                  <a:lnTo>
                    <a:pt x="168" y="16"/>
                  </a:lnTo>
                  <a:lnTo>
                    <a:pt x="162" y="14"/>
                  </a:lnTo>
                  <a:lnTo>
                    <a:pt x="162" y="14"/>
                  </a:lnTo>
                  <a:lnTo>
                    <a:pt x="150" y="8"/>
                  </a:lnTo>
                  <a:lnTo>
                    <a:pt x="150" y="8"/>
                  </a:lnTo>
                  <a:lnTo>
                    <a:pt x="150" y="14"/>
                  </a:lnTo>
                  <a:lnTo>
                    <a:pt x="150" y="16"/>
                  </a:lnTo>
                  <a:lnTo>
                    <a:pt x="146" y="18"/>
                  </a:lnTo>
                  <a:lnTo>
                    <a:pt x="146" y="18"/>
                  </a:lnTo>
                  <a:lnTo>
                    <a:pt x="140" y="18"/>
                  </a:lnTo>
                  <a:lnTo>
                    <a:pt x="136" y="20"/>
                  </a:lnTo>
                  <a:lnTo>
                    <a:pt x="132" y="24"/>
                  </a:lnTo>
                  <a:lnTo>
                    <a:pt x="130" y="32"/>
                  </a:lnTo>
                  <a:lnTo>
                    <a:pt x="128" y="40"/>
                  </a:lnTo>
                  <a:lnTo>
                    <a:pt x="128" y="40"/>
                  </a:lnTo>
                  <a:lnTo>
                    <a:pt x="128" y="44"/>
                  </a:lnTo>
                  <a:lnTo>
                    <a:pt x="126" y="44"/>
                  </a:lnTo>
                  <a:lnTo>
                    <a:pt x="126" y="44"/>
                  </a:lnTo>
                  <a:lnTo>
                    <a:pt x="126" y="44"/>
                  </a:lnTo>
                  <a:lnTo>
                    <a:pt x="120" y="44"/>
                  </a:lnTo>
                  <a:lnTo>
                    <a:pt x="118" y="46"/>
                  </a:lnTo>
                  <a:lnTo>
                    <a:pt x="116" y="44"/>
                  </a:lnTo>
                  <a:lnTo>
                    <a:pt x="116" y="44"/>
                  </a:lnTo>
                  <a:lnTo>
                    <a:pt x="108" y="38"/>
                  </a:lnTo>
                  <a:lnTo>
                    <a:pt x="104" y="36"/>
                  </a:lnTo>
                  <a:lnTo>
                    <a:pt x="100" y="38"/>
                  </a:lnTo>
                  <a:lnTo>
                    <a:pt x="92" y="46"/>
                  </a:lnTo>
                  <a:lnTo>
                    <a:pt x="92" y="46"/>
                  </a:lnTo>
                  <a:lnTo>
                    <a:pt x="88" y="52"/>
                  </a:lnTo>
                  <a:lnTo>
                    <a:pt x="86" y="60"/>
                  </a:lnTo>
                  <a:lnTo>
                    <a:pt x="84" y="62"/>
                  </a:lnTo>
                  <a:lnTo>
                    <a:pt x="82" y="64"/>
                  </a:lnTo>
                  <a:lnTo>
                    <a:pt x="78" y="66"/>
                  </a:lnTo>
                  <a:lnTo>
                    <a:pt x="72" y="66"/>
                  </a:lnTo>
                  <a:lnTo>
                    <a:pt x="72" y="66"/>
                  </a:lnTo>
                  <a:lnTo>
                    <a:pt x="70" y="72"/>
                  </a:lnTo>
                  <a:lnTo>
                    <a:pt x="70" y="72"/>
                  </a:lnTo>
                  <a:lnTo>
                    <a:pt x="68" y="80"/>
                  </a:lnTo>
                  <a:lnTo>
                    <a:pt x="68" y="80"/>
                  </a:lnTo>
                  <a:lnTo>
                    <a:pt x="66" y="86"/>
                  </a:lnTo>
                  <a:lnTo>
                    <a:pt x="62" y="90"/>
                  </a:lnTo>
                  <a:lnTo>
                    <a:pt x="54" y="96"/>
                  </a:lnTo>
                  <a:lnTo>
                    <a:pt x="34" y="104"/>
                  </a:lnTo>
                  <a:lnTo>
                    <a:pt x="34" y="104"/>
                  </a:lnTo>
                  <a:lnTo>
                    <a:pt x="16" y="112"/>
                  </a:lnTo>
                  <a:lnTo>
                    <a:pt x="10" y="116"/>
                  </a:lnTo>
                  <a:lnTo>
                    <a:pt x="6" y="122"/>
                  </a:lnTo>
                  <a:lnTo>
                    <a:pt x="4" y="128"/>
                  </a:lnTo>
                  <a:lnTo>
                    <a:pt x="2" y="136"/>
                  </a:lnTo>
                  <a:lnTo>
                    <a:pt x="2" y="144"/>
                  </a:lnTo>
                  <a:lnTo>
                    <a:pt x="4" y="152"/>
                  </a:lnTo>
                  <a:lnTo>
                    <a:pt x="4" y="152"/>
                  </a:lnTo>
                  <a:lnTo>
                    <a:pt x="0" y="162"/>
                  </a:lnTo>
                  <a:lnTo>
                    <a:pt x="0" y="166"/>
                  </a:lnTo>
                  <a:lnTo>
                    <a:pt x="4" y="170"/>
                  </a:lnTo>
                  <a:lnTo>
                    <a:pt x="4" y="170"/>
                  </a:lnTo>
                  <a:lnTo>
                    <a:pt x="8" y="182"/>
                  </a:lnTo>
                  <a:lnTo>
                    <a:pt x="12" y="194"/>
                  </a:lnTo>
                  <a:lnTo>
                    <a:pt x="18" y="220"/>
                  </a:lnTo>
                  <a:lnTo>
                    <a:pt x="18" y="220"/>
                  </a:lnTo>
                  <a:lnTo>
                    <a:pt x="20" y="228"/>
                  </a:lnTo>
                  <a:lnTo>
                    <a:pt x="20" y="232"/>
                  </a:lnTo>
                  <a:lnTo>
                    <a:pt x="18" y="236"/>
                  </a:lnTo>
                  <a:lnTo>
                    <a:pt x="18" y="236"/>
                  </a:lnTo>
                  <a:lnTo>
                    <a:pt x="14" y="240"/>
                  </a:lnTo>
                  <a:lnTo>
                    <a:pt x="14" y="244"/>
                  </a:lnTo>
                  <a:lnTo>
                    <a:pt x="18" y="248"/>
                  </a:lnTo>
                  <a:lnTo>
                    <a:pt x="18" y="248"/>
                  </a:lnTo>
                  <a:lnTo>
                    <a:pt x="24" y="252"/>
                  </a:lnTo>
                  <a:lnTo>
                    <a:pt x="30" y="254"/>
                  </a:lnTo>
                  <a:lnTo>
                    <a:pt x="36" y="252"/>
                  </a:lnTo>
                  <a:lnTo>
                    <a:pt x="40" y="250"/>
                  </a:lnTo>
                  <a:lnTo>
                    <a:pt x="40" y="250"/>
                  </a:lnTo>
                  <a:lnTo>
                    <a:pt x="48" y="244"/>
                  </a:lnTo>
                  <a:lnTo>
                    <a:pt x="56" y="242"/>
                  </a:lnTo>
                  <a:lnTo>
                    <a:pt x="62" y="240"/>
                  </a:lnTo>
                  <a:lnTo>
                    <a:pt x="72" y="242"/>
                  </a:lnTo>
                  <a:lnTo>
                    <a:pt x="72" y="242"/>
                  </a:lnTo>
                  <a:lnTo>
                    <a:pt x="78" y="242"/>
                  </a:lnTo>
                  <a:lnTo>
                    <a:pt x="82" y="240"/>
                  </a:lnTo>
                  <a:lnTo>
                    <a:pt x="82" y="236"/>
                  </a:lnTo>
                  <a:lnTo>
                    <a:pt x="82" y="236"/>
                  </a:lnTo>
                  <a:lnTo>
                    <a:pt x="86" y="232"/>
                  </a:lnTo>
                  <a:lnTo>
                    <a:pt x="90" y="230"/>
                  </a:lnTo>
                  <a:lnTo>
                    <a:pt x="90" y="230"/>
                  </a:lnTo>
                  <a:lnTo>
                    <a:pt x="112" y="222"/>
                  </a:lnTo>
                  <a:lnTo>
                    <a:pt x="124" y="218"/>
                  </a:lnTo>
                  <a:lnTo>
                    <a:pt x="136" y="218"/>
                  </a:lnTo>
                  <a:lnTo>
                    <a:pt x="136" y="218"/>
                  </a:lnTo>
                  <a:lnTo>
                    <a:pt x="150" y="220"/>
                  </a:lnTo>
                  <a:lnTo>
                    <a:pt x="156" y="222"/>
                  </a:lnTo>
                  <a:lnTo>
                    <a:pt x="162" y="228"/>
                  </a:lnTo>
                  <a:lnTo>
                    <a:pt x="162" y="228"/>
                  </a:lnTo>
                  <a:lnTo>
                    <a:pt x="170" y="238"/>
                  </a:lnTo>
                  <a:lnTo>
                    <a:pt x="172" y="246"/>
                  </a:lnTo>
                  <a:lnTo>
                    <a:pt x="174" y="254"/>
                  </a:lnTo>
                  <a:lnTo>
                    <a:pt x="174" y="254"/>
                  </a:lnTo>
                  <a:lnTo>
                    <a:pt x="178" y="248"/>
                  </a:lnTo>
                  <a:lnTo>
                    <a:pt x="182" y="242"/>
                  </a:lnTo>
                  <a:lnTo>
                    <a:pt x="188" y="236"/>
                  </a:lnTo>
                  <a:lnTo>
                    <a:pt x="192" y="230"/>
                  </a:lnTo>
                  <a:lnTo>
                    <a:pt x="192" y="230"/>
                  </a:lnTo>
                  <a:lnTo>
                    <a:pt x="192" y="236"/>
                  </a:lnTo>
                  <a:lnTo>
                    <a:pt x="192" y="236"/>
                  </a:lnTo>
                  <a:lnTo>
                    <a:pt x="190" y="240"/>
                  </a:lnTo>
                  <a:lnTo>
                    <a:pt x="190" y="242"/>
                  </a:lnTo>
                  <a:lnTo>
                    <a:pt x="194" y="248"/>
                  </a:lnTo>
                  <a:lnTo>
                    <a:pt x="196" y="252"/>
                  </a:lnTo>
                  <a:lnTo>
                    <a:pt x="198" y="254"/>
                  </a:lnTo>
                  <a:lnTo>
                    <a:pt x="196" y="258"/>
                  </a:lnTo>
                  <a:lnTo>
                    <a:pt x="196" y="258"/>
                  </a:lnTo>
                  <a:lnTo>
                    <a:pt x="202" y="258"/>
                  </a:lnTo>
                  <a:lnTo>
                    <a:pt x="204" y="260"/>
                  </a:lnTo>
                  <a:lnTo>
                    <a:pt x="206" y="268"/>
                  </a:lnTo>
                  <a:lnTo>
                    <a:pt x="206" y="268"/>
                  </a:lnTo>
                  <a:lnTo>
                    <a:pt x="208" y="274"/>
                  </a:lnTo>
                  <a:lnTo>
                    <a:pt x="212" y="280"/>
                  </a:lnTo>
                  <a:lnTo>
                    <a:pt x="216" y="284"/>
                  </a:lnTo>
                  <a:lnTo>
                    <a:pt x="220" y="288"/>
                  </a:lnTo>
                  <a:lnTo>
                    <a:pt x="226" y="290"/>
                  </a:lnTo>
                  <a:lnTo>
                    <a:pt x="232" y="290"/>
                  </a:lnTo>
                  <a:lnTo>
                    <a:pt x="238" y="288"/>
                  </a:lnTo>
                  <a:lnTo>
                    <a:pt x="244" y="286"/>
                  </a:lnTo>
                  <a:lnTo>
                    <a:pt x="244" y="286"/>
                  </a:lnTo>
                  <a:lnTo>
                    <a:pt x="246" y="284"/>
                  </a:lnTo>
                  <a:lnTo>
                    <a:pt x="248" y="284"/>
                  </a:lnTo>
                  <a:lnTo>
                    <a:pt x="250" y="288"/>
                  </a:lnTo>
                  <a:lnTo>
                    <a:pt x="250" y="288"/>
                  </a:lnTo>
                  <a:lnTo>
                    <a:pt x="254" y="290"/>
                  </a:lnTo>
                  <a:lnTo>
                    <a:pt x="258" y="292"/>
                  </a:lnTo>
                  <a:lnTo>
                    <a:pt x="262" y="290"/>
                  </a:lnTo>
                  <a:lnTo>
                    <a:pt x="266" y="288"/>
                  </a:lnTo>
                  <a:lnTo>
                    <a:pt x="272" y="282"/>
                  </a:lnTo>
                  <a:lnTo>
                    <a:pt x="276" y="280"/>
                  </a:lnTo>
                  <a:lnTo>
                    <a:pt x="280" y="282"/>
                  </a:lnTo>
                  <a:lnTo>
                    <a:pt x="280" y="282"/>
                  </a:lnTo>
                  <a:lnTo>
                    <a:pt x="282" y="282"/>
                  </a:lnTo>
                  <a:lnTo>
                    <a:pt x="284" y="280"/>
                  </a:lnTo>
                  <a:lnTo>
                    <a:pt x="286" y="274"/>
                  </a:lnTo>
                  <a:lnTo>
                    <a:pt x="286" y="274"/>
                  </a:lnTo>
                  <a:lnTo>
                    <a:pt x="286" y="272"/>
                  </a:lnTo>
                  <a:lnTo>
                    <a:pt x="286" y="272"/>
                  </a:lnTo>
                  <a:lnTo>
                    <a:pt x="292" y="250"/>
                  </a:lnTo>
                  <a:lnTo>
                    <a:pt x="296" y="238"/>
                  </a:lnTo>
                  <a:lnTo>
                    <a:pt x="304" y="228"/>
                  </a:lnTo>
                  <a:lnTo>
                    <a:pt x="304" y="228"/>
                  </a:lnTo>
                  <a:lnTo>
                    <a:pt x="308" y="218"/>
                  </a:lnTo>
                  <a:lnTo>
                    <a:pt x="310" y="208"/>
                  </a:lnTo>
                  <a:lnTo>
                    <a:pt x="310" y="208"/>
                  </a:lnTo>
                  <a:lnTo>
                    <a:pt x="312" y="196"/>
                  </a:lnTo>
                  <a:lnTo>
                    <a:pt x="312" y="184"/>
                  </a:lnTo>
                  <a:lnTo>
                    <a:pt x="310" y="158"/>
                  </a:lnTo>
                  <a:lnTo>
                    <a:pt x="310" y="158"/>
                  </a:lnTo>
                  <a:lnTo>
                    <a:pt x="310" y="158"/>
                  </a:lnTo>
                  <a:lnTo>
                    <a:pt x="310" y="15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5" name="Freeform 168"/>
            <p:cNvSpPr/>
            <p:nvPr/>
          </p:nvSpPr>
          <p:spPr bwMode="auto">
            <a:xfrm>
              <a:off x="5556250" y="2438400"/>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6" name="Freeform 169"/>
            <p:cNvSpPr/>
            <p:nvPr/>
          </p:nvSpPr>
          <p:spPr bwMode="auto">
            <a:xfrm>
              <a:off x="5543550" y="2432050"/>
              <a:ext cx="12700" cy="6350"/>
            </a:xfrm>
            <a:custGeom>
              <a:avLst/>
              <a:gdLst/>
              <a:ahLst/>
              <a:cxnLst>
                <a:cxn ang="0">
                  <a:pos x="0" y="0"/>
                </a:cxn>
                <a:cxn ang="0">
                  <a:pos x="0" y="0"/>
                </a:cxn>
                <a:cxn ang="0">
                  <a:pos x="0" y="2"/>
                </a:cxn>
                <a:cxn ang="0">
                  <a:pos x="4" y="4"/>
                </a:cxn>
                <a:cxn ang="0">
                  <a:pos x="8" y="4"/>
                </a:cxn>
                <a:cxn ang="0">
                  <a:pos x="8" y="4"/>
                </a:cxn>
                <a:cxn ang="0">
                  <a:pos x="4" y="0"/>
                </a:cxn>
                <a:cxn ang="0">
                  <a:pos x="0" y="0"/>
                </a:cxn>
                <a:cxn ang="0">
                  <a:pos x="0" y="0"/>
                </a:cxn>
              </a:cxnLst>
              <a:rect l="0" t="0" r="r" b="b"/>
              <a:pathLst>
                <a:path w="8" h="4">
                  <a:moveTo>
                    <a:pt x="0" y="0"/>
                  </a:moveTo>
                  <a:lnTo>
                    <a:pt x="0" y="0"/>
                  </a:lnTo>
                  <a:lnTo>
                    <a:pt x="0" y="2"/>
                  </a:lnTo>
                  <a:lnTo>
                    <a:pt x="4" y="4"/>
                  </a:lnTo>
                  <a:lnTo>
                    <a:pt x="8" y="4"/>
                  </a:lnTo>
                  <a:lnTo>
                    <a:pt x="8" y="4"/>
                  </a:lnTo>
                  <a:lnTo>
                    <a:pt x="4"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7" name="Freeform 170"/>
            <p:cNvSpPr/>
            <p:nvPr/>
          </p:nvSpPr>
          <p:spPr bwMode="auto">
            <a:xfrm>
              <a:off x="7978775" y="1403350"/>
              <a:ext cx="57150" cy="57150"/>
            </a:xfrm>
            <a:custGeom>
              <a:avLst/>
              <a:gdLst/>
              <a:ahLst/>
              <a:cxnLst>
                <a:cxn ang="0">
                  <a:pos x="0" y="24"/>
                </a:cxn>
                <a:cxn ang="0">
                  <a:pos x="0" y="24"/>
                </a:cxn>
                <a:cxn ang="0">
                  <a:pos x="8" y="20"/>
                </a:cxn>
                <a:cxn ang="0">
                  <a:pos x="8" y="20"/>
                </a:cxn>
                <a:cxn ang="0">
                  <a:pos x="12" y="18"/>
                </a:cxn>
                <a:cxn ang="0">
                  <a:pos x="16" y="18"/>
                </a:cxn>
                <a:cxn ang="0">
                  <a:pos x="16" y="22"/>
                </a:cxn>
                <a:cxn ang="0">
                  <a:pos x="16" y="26"/>
                </a:cxn>
                <a:cxn ang="0">
                  <a:pos x="16" y="26"/>
                </a:cxn>
                <a:cxn ang="0">
                  <a:pos x="16" y="30"/>
                </a:cxn>
                <a:cxn ang="0">
                  <a:pos x="16" y="34"/>
                </a:cxn>
                <a:cxn ang="0">
                  <a:pos x="20" y="36"/>
                </a:cxn>
                <a:cxn ang="0">
                  <a:pos x="24" y="36"/>
                </a:cxn>
                <a:cxn ang="0">
                  <a:pos x="24" y="36"/>
                </a:cxn>
                <a:cxn ang="0">
                  <a:pos x="28" y="36"/>
                </a:cxn>
                <a:cxn ang="0">
                  <a:pos x="28" y="34"/>
                </a:cxn>
                <a:cxn ang="0">
                  <a:pos x="26" y="30"/>
                </a:cxn>
                <a:cxn ang="0">
                  <a:pos x="26" y="30"/>
                </a:cxn>
                <a:cxn ang="0">
                  <a:pos x="28" y="26"/>
                </a:cxn>
                <a:cxn ang="0">
                  <a:pos x="28" y="26"/>
                </a:cxn>
                <a:cxn ang="0">
                  <a:pos x="34" y="26"/>
                </a:cxn>
                <a:cxn ang="0">
                  <a:pos x="36" y="22"/>
                </a:cxn>
                <a:cxn ang="0">
                  <a:pos x="34" y="16"/>
                </a:cxn>
                <a:cxn ang="0">
                  <a:pos x="34" y="16"/>
                </a:cxn>
                <a:cxn ang="0">
                  <a:pos x="32" y="8"/>
                </a:cxn>
                <a:cxn ang="0">
                  <a:pos x="32" y="4"/>
                </a:cxn>
                <a:cxn ang="0">
                  <a:pos x="30" y="0"/>
                </a:cxn>
                <a:cxn ang="0">
                  <a:pos x="30" y="0"/>
                </a:cxn>
                <a:cxn ang="0">
                  <a:pos x="26" y="4"/>
                </a:cxn>
                <a:cxn ang="0">
                  <a:pos x="24" y="8"/>
                </a:cxn>
                <a:cxn ang="0">
                  <a:pos x="16" y="10"/>
                </a:cxn>
                <a:cxn ang="0">
                  <a:pos x="10" y="12"/>
                </a:cxn>
                <a:cxn ang="0">
                  <a:pos x="2" y="18"/>
                </a:cxn>
                <a:cxn ang="0">
                  <a:pos x="2" y="18"/>
                </a:cxn>
                <a:cxn ang="0">
                  <a:pos x="0" y="20"/>
                </a:cxn>
                <a:cxn ang="0">
                  <a:pos x="0" y="24"/>
                </a:cxn>
                <a:cxn ang="0">
                  <a:pos x="0" y="24"/>
                </a:cxn>
              </a:cxnLst>
              <a:rect l="0" t="0" r="r" b="b"/>
              <a:pathLst>
                <a:path w="36" h="36">
                  <a:moveTo>
                    <a:pt x="0" y="24"/>
                  </a:moveTo>
                  <a:lnTo>
                    <a:pt x="0" y="24"/>
                  </a:lnTo>
                  <a:lnTo>
                    <a:pt x="8" y="20"/>
                  </a:lnTo>
                  <a:lnTo>
                    <a:pt x="8" y="20"/>
                  </a:lnTo>
                  <a:lnTo>
                    <a:pt x="12" y="18"/>
                  </a:lnTo>
                  <a:lnTo>
                    <a:pt x="16" y="18"/>
                  </a:lnTo>
                  <a:lnTo>
                    <a:pt x="16" y="22"/>
                  </a:lnTo>
                  <a:lnTo>
                    <a:pt x="16" y="26"/>
                  </a:lnTo>
                  <a:lnTo>
                    <a:pt x="16" y="26"/>
                  </a:lnTo>
                  <a:lnTo>
                    <a:pt x="16" y="30"/>
                  </a:lnTo>
                  <a:lnTo>
                    <a:pt x="16" y="34"/>
                  </a:lnTo>
                  <a:lnTo>
                    <a:pt x="20" y="36"/>
                  </a:lnTo>
                  <a:lnTo>
                    <a:pt x="24" y="36"/>
                  </a:lnTo>
                  <a:lnTo>
                    <a:pt x="24" y="36"/>
                  </a:lnTo>
                  <a:lnTo>
                    <a:pt x="28" y="36"/>
                  </a:lnTo>
                  <a:lnTo>
                    <a:pt x="28" y="34"/>
                  </a:lnTo>
                  <a:lnTo>
                    <a:pt x="26" y="30"/>
                  </a:lnTo>
                  <a:lnTo>
                    <a:pt x="26" y="30"/>
                  </a:lnTo>
                  <a:lnTo>
                    <a:pt x="28" y="26"/>
                  </a:lnTo>
                  <a:lnTo>
                    <a:pt x="28" y="26"/>
                  </a:lnTo>
                  <a:lnTo>
                    <a:pt x="34" y="26"/>
                  </a:lnTo>
                  <a:lnTo>
                    <a:pt x="36" y="22"/>
                  </a:lnTo>
                  <a:lnTo>
                    <a:pt x="34" y="16"/>
                  </a:lnTo>
                  <a:lnTo>
                    <a:pt x="34" y="16"/>
                  </a:lnTo>
                  <a:lnTo>
                    <a:pt x="32" y="8"/>
                  </a:lnTo>
                  <a:lnTo>
                    <a:pt x="32" y="4"/>
                  </a:lnTo>
                  <a:lnTo>
                    <a:pt x="30" y="0"/>
                  </a:lnTo>
                  <a:lnTo>
                    <a:pt x="30" y="0"/>
                  </a:lnTo>
                  <a:lnTo>
                    <a:pt x="26" y="4"/>
                  </a:lnTo>
                  <a:lnTo>
                    <a:pt x="24" y="8"/>
                  </a:lnTo>
                  <a:lnTo>
                    <a:pt x="16" y="10"/>
                  </a:lnTo>
                  <a:lnTo>
                    <a:pt x="10" y="12"/>
                  </a:lnTo>
                  <a:lnTo>
                    <a:pt x="2" y="18"/>
                  </a:lnTo>
                  <a:lnTo>
                    <a:pt x="2" y="18"/>
                  </a:lnTo>
                  <a:lnTo>
                    <a:pt x="0" y="20"/>
                  </a:lnTo>
                  <a:lnTo>
                    <a:pt x="0" y="24"/>
                  </a:lnTo>
                  <a:lnTo>
                    <a:pt x="0" y="2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8" name="Freeform 171"/>
            <p:cNvSpPr/>
            <p:nvPr/>
          </p:nvSpPr>
          <p:spPr bwMode="auto">
            <a:xfrm>
              <a:off x="6499225" y="901700"/>
              <a:ext cx="9525" cy="6350"/>
            </a:xfrm>
            <a:custGeom>
              <a:avLst/>
              <a:gdLst/>
              <a:ahLst/>
              <a:cxnLst>
                <a:cxn ang="0">
                  <a:pos x="6" y="2"/>
                </a:cxn>
                <a:cxn ang="0">
                  <a:pos x="6" y="2"/>
                </a:cxn>
                <a:cxn ang="0">
                  <a:pos x="6" y="0"/>
                </a:cxn>
                <a:cxn ang="0">
                  <a:pos x="4" y="0"/>
                </a:cxn>
                <a:cxn ang="0">
                  <a:pos x="4" y="0"/>
                </a:cxn>
                <a:cxn ang="0">
                  <a:pos x="0" y="4"/>
                </a:cxn>
                <a:cxn ang="0">
                  <a:pos x="0" y="4"/>
                </a:cxn>
                <a:cxn ang="0">
                  <a:pos x="2" y="4"/>
                </a:cxn>
                <a:cxn ang="0">
                  <a:pos x="2" y="4"/>
                </a:cxn>
                <a:cxn ang="0">
                  <a:pos x="4" y="4"/>
                </a:cxn>
                <a:cxn ang="0">
                  <a:pos x="6" y="2"/>
                </a:cxn>
                <a:cxn ang="0">
                  <a:pos x="6" y="2"/>
                </a:cxn>
              </a:cxnLst>
              <a:rect l="0" t="0" r="r" b="b"/>
              <a:pathLst>
                <a:path w="6" h="4">
                  <a:moveTo>
                    <a:pt x="6" y="2"/>
                  </a:moveTo>
                  <a:lnTo>
                    <a:pt x="6" y="2"/>
                  </a:lnTo>
                  <a:lnTo>
                    <a:pt x="6" y="0"/>
                  </a:lnTo>
                  <a:lnTo>
                    <a:pt x="4" y="0"/>
                  </a:lnTo>
                  <a:lnTo>
                    <a:pt x="4" y="0"/>
                  </a:lnTo>
                  <a:lnTo>
                    <a:pt x="0" y="4"/>
                  </a:lnTo>
                  <a:lnTo>
                    <a:pt x="0" y="4"/>
                  </a:lnTo>
                  <a:lnTo>
                    <a:pt x="2" y="4"/>
                  </a:lnTo>
                  <a:lnTo>
                    <a:pt x="2" y="4"/>
                  </a:lnTo>
                  <a:lnTo>
                    <a:pt x="4" y="4"/>
                  </a:lnTo>
                  <a:lnTo>
                    <a:pt x="6" y="2"/>
                  </a:lnTo>
                  <a:lnTo>
                    <a:pt x="6"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9" name="Freeform 172"/>
            <p:cNvSpPr/>
            <p:nvPr/>
          </p:nvSpPr>
          <p:spPr bwMode="auto">
            <a:xfrm>
              <a:off x="7854950" y="330200"/>
              <a:ext cx="9525" cy="6350"/>
            </a:xfrm>
            <a:custGeom>
              <a:avLst/>
              <a:gdLst/>
              <a:ahLst/>
              <a:cxnLst>
                <a:cxn ang="0">
                  <a:pos x="2" y="0"/>
                </a:cxn>
                <a:cxn ang="0">
                  <a:pos x="2" y="0"/>
                </a:cxn>
                <a:cxn ang="0">
                  <a:pos x="0" y="4"/>
                </a:cxn>
                <a:cxn ang="0">
                  <a:pos x="0" y="4"/>
                </a:cxn>
                <a:cxn ang="0">
                  <a:pos x="4" y="4"/>
                </a:cxn>
                <a:cxn ang="0">
                  <a:pos x="6" y="4"/>
                </a:cxn>
                <a:cxn ang="0">
                  <a:pos x="6" y="2"/>
                </a:cxn>
                <a:cxn ang="0">
                  <a:pos x="6" y="2"/>
                </a:cxn>
                <a:cxn ang="0">
                  <a:pos x="2" y="0"/>
                </a:cxn>
                <a:cxn ang="0">
                  <a:pos x="2" y="0"/>
                </a:cxn>
              </a:cxnLst>
              <a:rect l="0" t="0" r="r" b="b"/>
              <a:pathLst>
                <a:path w="6" h="4">
                  <a:moveTo>
                    <a:pt x="2" y="0"/>
                  </a:moveTo>
                  <a:lnTo>
                    <a:pt x="2" y="0"/>
                  </a:lnTo>
                  <a:lnTo>
                    <a:pt x="0" y="4"/>
                  </a:lnTo>
                  <a:lnTo>
                    <a:pt x="0" y="4"/>
                  </a:lnTo>
                  <a:lnTo>
                    <a:pt x="4" y="4"/>
                  </a:lnTo>
                  <a:lnTo>
                    <a:pt x="6" y="4"/>
                  </a:lnTo>
                  <a:lnTo>
                    <a:pt x="6" y="2"/>
                  </a:lnTo>
                  <a:lnTo>
                    <a:pt x="6" y="2"/>
                  </a:lnTo>
                  <a:lnTo>
                    <a:pt x="2" y="0"/>
                  </a:lnTo>
                  <a:lnTo>
                    <a:pt x="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0" name="Freeform 173"/>
            <p:cNvSpPr/>
            <p:nvPr/>
          </p:nvSpPr>
          <p:spPr bwMode="auto">
            <a:xfrm>
              <a:off x="5705475" y="1384300"/>
              <a:ext cx="6350" cy="9525"/>
            </a:xfrm>
            <a:custGeom>
              <a:avLst/>
              <a:gdLst/>
              <a:ahLst/>
              <a:cxnLst>
                <a:cxn ang="0">
                  <a:pos x="2" y="6"/>
                </a:cxn>
                <a:cxn ang="0">
                  <a:pos x="2" y="6"/>
                </a:cxn>
                <a:cxn ang="0">
                  <a:pos x="4" y="2"/>
                </a:cxn>
                <a:cxn ang="0">
                  <a:pos x="4" y="2"/>
                </a:cxn>
                <a:cxn ang="0">
                  <a:pos x="2" y="0"/>
                </a:cxn>
                <a:cxn ang="0">
                  <a:pos x="2" y="0"/>
                </a:cxn>
                <a:cxn ang="0">
                  <a:pos x="0" y="0"/>
                </a:cxn>
                <a:cxn ang="0">
                  <a:pos x="0" y="2"/>
                </a:cxn>
                <a:cxn ang="0">
                  <a:pos x="0" y="2"/>
                </a:cxn>
                <a:cxn ang="0">
                  <a:pos x="0" y="6"/>
                </a:cxn>
                <a:cxn ang="0">
                  <a:pos x="0" y="6"/>
                </a:cxn>
                <a:cxn ang="0">
                  <a:pos x="2" y="6"/>
                </a:cxn>
                <a:cxn ang="0">
                  <a:pos x="2" y="6"/>
                </a:cxn>
              </a:cxnLst>
              <a:rect l="0" t="0" r="r" b="b"/>
              <a:pathLst>
                <a:path w="4" h="6">
                  <a:moveTo>
                    <a:pt x="2" y="6"/>
                  </a:moveTo>
                  <a:lnTo>
                    <a:pt x="2" y="6"/>
                  </a:lnTo>
                  <a:lnTo>
                    <a:pt x="4" y="2"/>
                  </a:lnTo>
                  <a:lnTo>
                    <a:pt x="4" y="2"/>
                  </a:lnTo>
                  <a:lnTo>
                    <a:pt x="2" y="0"/>
                  </a:lnTo>
                  <a:lnTo>
                    <a:pt x="2" y="0"/>
                  </a:lnTo>
                  <a:lnTo>
                    <a:pt x="0" y="0"/>
                  </a:lnTo>
                  <a:lnTo>
                    <a:pt x="0" y="2"/>
                  </a:lnTo>
                  <a:lnTo>
                    <a:pt x="0" y="2"/>
                  </a:lnTo>
                  <a:lnTo>
                    <a:pt x="0" y="6"/>
                  </a:lnTo>
                  <a:lnTo>
                    <a:pt x="0" y="6"/>
                  </a:lnTo>
                  <a:lnTo>
                    <a:pt x="2" y="6"/>
                  </a:lnTo>
                  <a:lnTo>
                    <a:pt x="2"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1" name="Freeform 174"/>
            <p:cNvSpPr/>
            <p:nvPr/>
          </p:nvSpPr>
          <p:spPr bwMode="auto">
            <a:xfrm>
              <a:off x="7991475" y="1377950"/>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2" name="Freeform 175"/>
            <p:cNvSpPr/>
            <p:nvPr/>
          </p:nvSpPr>
          <p:spPr bwMode="auto">
            <a:xfrm>
              <a:off x="7943850" y="1381125"/>
              <a:ext cx="9525" cy="9525"/>
            </a:xfrm>
            <a:custGeom>
              <a:avLst/>
              <a:gdLst/>
              <a:ahLst/>
              <a:cxnLst>
                <a:cxn ang="0">
                  <a:pos x="0" y="6"/>
                </a:cxn>
                <a:cxn ang="0">
                  <a:pos x="0" y="6"/>
                </a:cxn>
                <a:cxn ang="0">
                  <a:pos x="6" y="4"/>
                </a:cxn>
                <a:cxn ang="0">
                  <a:pos x="6" y="4"/>
                </a:cxn>
                <a:cxn ang="0">
                  <a:pos x="2" y="0"/>
                </a:cxn>
                <a:cxn ang="0">
                  <a:pos x="2" y="0"/>
                </a:cxn>
                <a:cxn ang="0">
                  <a:pos x="0" y="4"/>
                </a:cxn>
                <a:cxn ang="0">
                  <a:pos x="0" y="4"/>
                </a:cxn>
                <a:cxn ang="0">
                  <a:pos x="0" y="6"/>
                </a:cxn>
                <a:cxn ang="0">
                  <a:pos x="0" y="6"/>
                </a:cxn>
                <a:cxn ang="0">
                  <a:pos x="0" y="6"/>
                </a:cxn>
              </a:cxnLst>
              <a:rect l="0" t="0" r="r" b="b"/>
              <a:pathLst>
                <a:path w="6" h="6">
                  <a:moveTo>
                    <a:pt x="0" y="6"/>
                  </a:moveTo>
                  <a:lnTo>
                    <a:pt x="0" y="6"/>
                  </a:lnTo>
                  <a:lnTo>
                    <a:pt x="6" y="4"/>
                  </a:lnTo>
                  <a:lnTo>
                    <a:pt x="6" y="4"/>
                  </a:lnTo>
                  <a:lnTo>
                    <a:pt x="2" y="0"/>
                  </a:lnTo>
                  <a:lnTo>
                    <a:pt x="2" y="0"/>
                  </a:lnTo>
                  <a:lnTo>
                    <a:pt x="0" y="4"/>
                  </a:lnTo>
                  <a:lnTo>
                    <a:pt x="0" y="4"/>
                  </a:lnTo>
                  <a:lnTo>
                    <a:pt x="0" y="6"/>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3" name="Freeform 176"/>
            <p:cNvSpPr/>
            <p:nvPr/>
          </p:nvSpPr>
          <p:spPr bwMode="auto">
            <a:xfrm>
              <a:off x="5276850" y="276225"/>
              <a:ext cx="22225" cy="6350"/>
            </a:xfrm>
            <a:custGeom>
              <a:avLst/>
              <a:gdLst/>
              <a:ahLst/>
              <a:cxnLst>
                <a:cxn ang="0">
                  <a:pos x="0" y="2"/>
                </a:cxn>
                <a:cxn ang="0">
                  <a:pos x="0" y="2"/>
                </a:cxn>
                <a:cxn ang="0">
                  <a:pos x="6" y="4"/>
                </a:cxn>
                <a:cxn ang="0">
                  <a:pos x="14" y="2"/>
                </a:cxn>
                <a:cxn ang="0">
                  <a:pos x="14" y="2"/>
                </a:cxn>
                <a:cxn ang="0">
                  <a:pos x="6" y="0"/>
                </a:cxn>
                <a:cxn ang="0">
                  <a:pos x="4" y="2"/>
                </a:cxn>
                <a:cxn ang="0">
                  <a:pos x="0" y="2"/>
                </a:cxn>
                <a:cxn ang="0">
                  <a:pos x="0" y="2"/>
                </a:cxn>
              </a:cxnLst>
              <a:rect l="0" t="0" r="r" b="b"/>
              <a:pathLst>
                <a:path w="14" h="4">
                  <a:moveTo>
                    <a:pt x="0" y="2"/>
                  </a:moveTo>
                  <a:lnTo>
                    <a:pt x="0" y="2"/>
                  </a:lnTo>
                  <a:lnTo>
                    <a:pt x="6" y="4"/>
                  </a:lnTo>
                  <a:lnTo>
                    <a:pt x="14" y="2"/>
                  </a:lnTo>
                  <a:lnTo>
                    <a:pt x="14" y="2"/>
                  </a:lnTo>
                  <a:lnTo>
                    <a:pt x="6" y="0"/>
                  </a:lnTo>
                  <a:lnTo>
                    <a:pt x="4" y="2"/>
                  </a:lnTo>
                  <a:lnTo>
                    <a:pt x="0" y="2"/>
                  </a:lnTo>
                  <a:lnTo>
                    <a:pt x="0"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4" name="Freeform 177"/>
            <p:cNvSpPr/>
            <p:nvPr/>
          </p:nvSpPr>
          <p:spPr bwMode="auto">
            <a:xfrm>
              <a:off x="5670550" y="736600"/>
              <a:ext cx="28575" cy="12700"/>
            </a:xfrm>
            <a:custGeom>
              <a:avLst/>
              <a:gdLst/>
              <a:ahLst/>
              <a:cxnLst>
                <a:cxn ang="0">
                  <a:pos x="0" y="2"/>
                </a:cxn>
                <a:cxn ang="0">
                  <a:pos x="0" y="2"/>
                </a:cxn>
                <a:cxn ang="0">
                  <a:pos x="6" y="4"/>
                </a:cxn>
                <a:cxn ang="0">
                  <a:pos x="6" y="4"/>
                </a:cxn>
                <a:cxn ang="0">
                  <a:pos x="12" y="8"/>
                </a:cxn>
                <a:cxn ang="0">
                  <a:pos x="18" y="8"/>
                </a:cxn>
                <a:cxn ang="0">
                  <a:pos x="18" y="8"/>
                </a:cxn>
                <a:cxn ang="0">
                  <a:pos x="14" y="4"/>
                </a:cxn>
                <a:cxn ang="0">
                  <a:pos x="10" y="2"/>
                </a:cxn>
                <a:cxn ang="0">
                  <a:pos x="10" y="2"/>
                </a:cxn>
                <a:cxn ang="0">
                  <a:pos x="6" y="0"/>
                </a:cxn>
                <a:cxn ang="0">
                  <a:pos x="0" y="2"/>
                </a:cxn>
                <a:cxn ang="0">
                  <a:pos x="0" y="2"/>
                </a:cxn>
              </a:cxnLst>
              <a:rect l="0" t="0" r="r" b="b"/>
              <a:pathLst>
                <a:path w="18" h="8">
                  <a:moveTo>
                    <a:pt x="0" y="2"/>
                  </a:moveTo>
                  <a:lnTo>
                    <a:pt x="0" y="2"/>
                  </a:lnTo>
                  <a:lnTo>
                    <a:pt x="6" y="4"/>
                  </a:lnTo>
                  <a:lnTo>
                    <a:pt x="6" y="4"/>
                  </a:lnTo>
                  <a:lnTo>
                    <a:pt x="12" y="8"/>
                  </a:lnTo>
                  <a:lnTo>
                    <a:pt x="18" y="8"/>
                  </a:lnTo>
                  <a:lnTo>
                    <a:pt x="18" y="8"/>
                  </a:lnTo>
                  <a:lnTo>
                    <a:pt x="14" y="4"/>
                  </a:lnTo>
                  <a:lnTo>
                    <a:pt x="10" y="2"/>
                  </a:lnTo>
                  <a:lnTo>
                    <a:pt x="10" y="2"/>
                  </a:lnTo>
                  <a:lnTo>
                    <a:pt x="6" y="0"/>
                  </a:lnTo>
                  <a:lnTo>
                    <a:pt x="0" y="2"/>
                  </a:lnTo>
                  <a:lnTo>
                    <a:pt x="0"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5" name="Freeform 178"/>
            <p:cNvSpPr/>
            <p:nvPr/>
          </p:nvSpPr>
          <p:spPr bwMode="auto">
            <a:xfrm>
              <a:off x="8083550" y="1558925"/>
              <a:ext cx="6350" cy="6350"/>
            </a:xfrm>
            <a:custGeom>
              <a:avLst/>
              <a:gdLst/>
              <a:ahLst/>
              <a:cxnLst>
                <a:cxn ang="0">
                  <a:pos x="4" y="2"/>
                </a:cxn>
                <a:cxn ang="0">
                  <a:pos x="4" y="2"/>
                </a:cxn>
                <a:cxn ang="0">
                  <a:pos x="2" y="0"/>
                </a:cxn>
                <a:cxn ang="0">
                  <a:pos x="2" y="0"/>
                </a:cxn>
                <a:cxn ang="0">
                  <a:pos x="0" y="2"/>
                </a:cxn>
                <a:cxn ang="0">
                  <a:pos x="0" y="2"/>
                </a:cxn>
                <a:cxn ang="0">
                  <a:pos x="2" y="4"/>
                </a:cxn>
                <a:cxn ang="0">
                  <a:pos x="2" y="4"/>
                </a:cxn>
                <a:cxn ang="0">
                  <a:pos x="4" y="4"/>
                </a:cxn>
                <a:cxn ang="0">
                  <a:pos x="4" y="2"/>
                </a:cxn>
                <a:cxn ang="0">
                  <a:pos x="4" y="2"/>
                </a:cxn>
              </a:cxnLst>
              <a:rect l="0" t="0" r="r" b="b"/>
              <a:pathLst>
                <a:path w="4" h="4">
                  <a:moveTo>
                    <a:pt x="4" y="2"/>
                  </a:moveTo>
                  <a:lnTo>
                    <a:pt x="4" y="2"/>
                  </a:lnTo>
                  <a:lnTo>
                    <a:pt x="2" y="0"/>
                  </a:lnTo>
                  <a:lnTo>
                    <a:pt x="2" y="0"/>
                  </a:lnTo>
                  <a:lnTo>
                    <a:pt x="0" y="2"/>
                  </a:lnTo>
                  <a:lnTo>
                    <a:pt x="0" y="2"/>
                  </a:lnTo>
                  <a:lnTo>
                    <a:pt x="2" y="4"/>
                  </a:lnTo>
                  <a:lnTo>
                    <a:pt x="2" y="4"/>
                  </a:lnTo>
                  <a:lnTo>
                    <a:pt x="4" y="4"/>
                  </a:lnTo>
                  <a:lnTo>
                    <a:pt x="4" y="2"/>
                  </a:lnTo>
                  <a:lnTo>
                    <a:pt x="4" y="2"/>
                  </a:lnTo>
                  <a:close/>
                </a:path>
              </a:pathLst>
            </a:custGeom>
            <a:grpFill/>
            <a:ln w="9525">
              <a:noFill/>
              <a:round/>
            </a:ln>
          </p:spPr>
          <p:txBody>
            <a:bodyPr vert="horz" wrap="square" lIns="91440" tIns="45720" rIns="91440" bIns="45720" numCol="1" anchor="t" anchorCtr="0" compatLnSpc="1"/>
            <a:lstStyle/>
            <a:p>
              <a:endParaRPr lang="zh-CN" altLang="en-US"/>
            </a:p>
          </p:txBody>
        </p:sp>
      </p:grpSp>
      <p:sp>
        <p:nvSpPr>
          <p:cNvPr id="3" name="框架 2"/>
          <p:cNvSpPr/>
          <p:nvPr userDrawn="1"/>
        </p:nvSpPr>
        <p:spPr>
          <a:xfrm>
            <a:off x="0" y="0"/>
            <a:ext cx="12192000" cy="6858000"/>
          </a:xfrm>
          <a:prstGeom prst="frame">
            <a:avLst>
              <a:gd name="adj1" fmla="val 213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文本占位符 7"/>
          <p:cNvSpPr>
            <a:spLocks noGrp="1"/>
          </p:cNvSpPr>
          <p:nvPr>
            <p:ph type="body" sz="quarter" idx="10" hasCustomPrompt="1"/>
          </p:nvPr>
        </p:nvSpPr>
        <p:spPr>
          <a:xfrm>
            <a:off x="248457" y="258233"/>
            <a:ext cx="5293927" cy="529569"/>
          </a:xfrm>
          <a:prstGeom prst="rect">
            <a:avLst/>
          </a:prstGeom>
          <a:ln w="12700" cmpd="sng">
            <a:noFill/>
          </a:ln>
        </p:spPr>
        <p:txBody>
          <a:bodyPr vert="horz" anchor="ctr"/>
          <a:lstStyle>
            <a:lvl1pPr marL="0" indent="0" algn="l">
              <a:buNone/>
              <a:defRPr sz="2400" b="1">
                <a:solidFill>
                  <a:schemeClr val="accent3"/>
                </a:solidFill>
                <a:latin typeface="微软雅黑" panose="020B0503020204020204" charset="-122"/>
                <a:ea typeface="微软雅黑" panose="020B0503020204020204" charset="-122"/>
                <a:cs typeface="微软雅黑" panose="020B0503020204020204" charset="-122"/>
              </a:defRPr>
            </a:lvl1pPr>
          </a:lstStyle>
          <a:p>
            <a:pPr lvl="0"/>
            <a:r>
              <a:rPr kumimoji="1" lang="en-US" altLang="zh-CN"/>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5" name="文本占位符 7"/>
          <p:cNvSpPr>
            <a:spLocks noGrp="1"/>
          </p:cNvSpPr>
          <p:nvPr>
            <p:ph type="body" sz="quarter" idx="13" hasCustomPrompt="1"/>
          </p:nvPr>
        </p:nvSpPr>
        <p:spPr>
          <a:xfrm>
            <a:off x="11386592" y="214889"/>
            <a:ext cx="805408" cy="616255"/>
          </a:xfrm>
          <a:prstGeom prst="rect">
            <a:avLst/>
          </a:prstGeom>
          <a:solidFill>
            <a:schemeClr val="accent3"/>
          </a:solidFill>
        </p:spPr>
        <p:txBody>
          <a:bodyPr vert="horz" anchor="ctr"/>
          <a:lstStyle>
            <a:lvl1pPr marL="0" indent="0" algn="ctr">
              <a:buNone/>
              <a:defRPr sz="2400" b="1">
                <a:solidFill>
                  <a:srgbClr val="FFFFFF"/>
                </a:solidFill>
              </a:defRPr>
            </a:lvl1pPr>
          </a:lstStyle>
          <a:p>
            <a:pPr lvl="0"/>
            <a:r>
              <a:rPr kumimoji="1" lang="en-US" altLang="zh-CN" dirty="0"/>
              <a:t>01</a:t>
            </a:r>
            <a:endParaRPr kumimoji="1"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1_标题幻灯片">
    <p:spTree>
      <p:nvGrpSpPr>
        <p:cNvPr id="1" name=""/>
        <p:cNvGrpSpPr/>
        <p:nvPr/>
      </p:nvGrpSpPr>
      <p:grpSpPr>
        <a:xfrm>
          <a:off x="0" y="0"/>
          <a:ext cx="0" cy="0"/>
          <a:chOff x="0" y="0"/>
          <a:chExt cx="0" cy="0"/>
        </a:xfrm>
      </p:grpSpPr>
      <p:sp>
        <p:nvSpPr>
          <p:cNvPr id="3" name="框架 2"/>
          <p:cNvSpPr/>
          <p:nvPr userDrawn="1"/>
        </p:nvSpPr>
        <p:spPr>
          <a:xfrm>
            <a:off x="0" y="0"/>
            <a:ext cx="12192000" cy="6858000"/>
          </a:xfrm>
          <a:prstGeom prst="frame">
            <a:avLst>
              <a:gd name="adj1" fmla="val 213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文本占位符 7"/>
          <p:cNvSpPr>
            <a:spLocks noGrp="1"/>
          </p:cNvSpPr>
          <p:nvPr>
            <p:ph type="body" sz="quarter" idx="10" hasCustomPrompt="1"/>
          </p:nvPr>
        </p:nvSpPr>
        <p:spPr>
          <a:xfrm>
            <a:off x="248457" y="258233"/>
            <a:ext cx="5293927" cy="529569"/>
          </a:xfrm>
          <a:prstGeom prst="rect">
            <a:avLst/>
          </a:prstGeom>
          <a:ln w="12700" cmpd="sng">
            <a:noFill/>
          </a:ln>
        </p:spPr>
        <p:txBody>
          <a:bodyPr vert="horz" anchor="ctr"/>
          <a:lstStyle>
            <a:lvl1pPr marL="0" indent="0" algn="l">
              <a:buNone/>
              <a:defRPr sz="2400" b="1">
                <a:solidFill>
                  <a:schemeClr val="accent3"/>
                </a:solidFill>
                <a:latin typeface="微软雅黑" panose="020B0503020204020204" charset="-122"/>
                <a:ea typeface="微软雅黑" panose="020B0503020204020204" charset="-122"/>
                <a:cs typeface="微软雅黑" panose="020B0503020204020204" charset="-122"/>
              </a:defRPr>
            </a:lvl1pPr>
          </a:lstStyle>
          <a:p>
            <a:pPr lvl="0"/>
            <a:r>
              <a:rPr kumimoji="1" lang="en-US" altLang="zh-CN"/>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5" name="文本占位符 7"/>
          <p:cNvSpPr>
            <a:spLocks noGrp="1"/>
          </p:cNvSpPr>
          <p:nvPr>
            <p:ph type="body" sz="quarter" idx="13" hasCustomPrompt="1"/>
          </p:nvPr>
        </p:nvSpPr>
        <p:spPr>
          <a:xfrm>
            <a:off x="11386592" y="214889"/>
            <a:ext cx="805408" cy="616255"/>
          </a:xfrm>
          <a:prstGeom prst="rect">
            <a:avLst/>
          </a:prstGeom>
          <a:solidFill>
            <a:schemeClr val="accent3"/>
          </a:solidFill>
        </p:spPr>
        <p:txBody>
          <a:bodyPr vert="horz" anchor="ctr"/>
          <a:lstStyle>
            <a:lvl1pPr marL="0" indent="0" algn="ctr">
              <a:buNone/>
              <a:defRPr sz="2400" b="1">
                <a:solidFill>
                  <a:srgbClr val="FFFFFF"/>
                </a:solidFill>
              </a:defRPr>
            </a:lvl1pPr>
          </a:lstStyle>
          <a:p>
            <a:pPr lvl="0"/>
            <a:r>
              <a:rPr kumimoji="1" lang="en-US" altLang="zh-CN" dirty="0"/>
              <a:t>01</a:t>
            </a:r>
            <a:endParaRPr kumimoji="1"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矩形 2"/>
          <p:cNvSpPr/>
          <p:nvPr userDrawn="1"/>
        </p:nvSpPr>
        <p:spPr>
          <a:xfrm>
            <a:off x="0" y="-1"/>
            <a:ext cx="12192000" cy="685800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标题幻灯片">
    <p:spTree>
      <p:nvGrpSpPr>
        <p:cNvPr id="1" name=""/>
        <p:cNvGrpSpPr/>
        <p:nvPr/>
      </p:nvGrpSpPr>
      <p:grpSpPr>
        <a:xfrm>
          <a:off x="0" y="0"/>
          <a:ext cx="0" cy="0"/>
          <a:chOff x="0" y="0"/>
          <a:chExt cx="0" cy="0"/>
        </a:xfrm>
      </p:grpSpPr>
      <p:grpSp>
        <p:nvGrpSpPr>
          <p:cNvPr id="6" name="组 5"/>
          <p:cNvGrpSpPr/>
          <p:nvPr userDrawn="1"/>
        </p:nvGrpSpPr>
        <p:grpSpPr>
          <a:xfrm>
            <a:off x="182123" y="523016"/>
            <a:ext cx="11827754" cy="6138886"/>
            <a:chOff x="4391025" y="180975"/>
            <a:chExt cx="4422775" cy="2295525"/>
          </a:xfrm>
          <a:solidFill>
            <a:schemeClr val="bg1">
              <a:lumMod val="95000"/>
            </a:schemeClr>
          </a:solidFill>
        </p:grpSpPr>
        <p:sp>
          <p:nvSpPr>
            <p:cNvPr id="7" name="Freeform 70"/>
            <p:cNvSpPr/>
            <p:nvPr/>
          </p:nvSpPr>
          <p:spPr bwMode="auto">
            <a:xfrm>
              <a:off x="5565775" y="180975"/>
              <a:ext cx="746125" cy="387350"/>
            </a:xfrm>
            <a:custGeom>
              <a:avLst/>
              <a:gdLst/>
              <a:ahLst/>
              <a:cxnLst>
                <a:cxn ang="0">
                  <a:pos x="368" y="128"/>
                </a:cxn>
                <a:cxn ang="0">
                  <a:pos x="398" y="134"/>
                </a:cxn>
                <a:cxn ang="0">
                  <a:pos x="392" y="122"/>
                </a:cxn>
                <a:cxn ang="0">
                  <a:pos x="378" y="114"/>
                </a:cxn>
                <a:cxn ang="0">
                  <a:pos x="378" y="106"/>
                </a:cxn>
                <a:cxn ang="0">
                  <a:pos x="398" y="106"/>
                </a:cxn>
                <a:cxn ang="0">
                  <a:pos x="400" y="100"/>
                </a:cxn>
                <a:cxn ang="0">
                  <a:pos x="406" y="86"/>
                </a:cxn>
                <a:cxn ang="0">
                  <a:pos x="416" y="82"/>
                </a:cxn>
                <a:cxn ang="0">
                  <a:pos x="398" y="76"/>
                </a:cxn>
                <a:cxn ang="0">
                  <a:pos x="416" y="68"/>
                </a:cxn>
                <a:cxn ang="0">
                  <a:pos x="424" y="66"/>
                </a:cxn>
                <a:cxn ang="0">
                  <a:pos x="408" y="60"/>
                </a:cxn>
                <a:cxn ang="0">
                  <a:pos x="408" y="48"/>
                </a:cxn>
                <a:cxn ang="0">
                  <a:pos x="428" y="38"/>
                </a:cxn>
                <a:cxn ang="0">
                  <a:pos x="440" y="30"/>
                </a:cxn>
                <a:cxn ang="0">
                  <a:pos x="410" y="22"/>
                </a:cxn>
                <a:cxn ang="0">
                  <a:pos x="382" y="16"/>
                </a:cxn>
                <a:cxn ang="0">
                  <a:pos x="382" y="14"/>
                </a:cxn>
                <a:cxn ang="0">
                  <a:pos x="396" y="10"/>
                </a:cxn>
                <a:cxn ang="0">
                  <a:pos x="362" y="2"/>
                </a:cxn>
                <a:cxn ang="0">
                  <a:pos x="324" y="0"/>
                </a:cxn>
                <a:cxn ang="0">
                  <a:pos x="272" y="0"/>
                </a:cxn>
                <a:cxn ang="0">
                  <a:pos x="238" y="6"/>
                </a:cxn>
                <a:cxn ang="0">
                  <a:pos x="218" y="4"/>
                </a:cxn>
                <a:cxn ang="0">
                  <a:pos x="214" y="14"/>
                </a:cxn>
                <a:cxn ang="0">
                  <a:pos x="202" y="14"/>
                </a:cxn>
                <a:cxn ang="0">
                  <a:pos x="176" y="14"/>
                </a:cxn>
                <a:cxn ang="0">
                  <a:pos x="152" y="16"/>
                </a:cxn>
                <a:cxn ang="0">
                  <a:pos x="110" y="20"/>
                </a:cxn>
                <a:cxn ang="0">
                  <a:pos x="90" y="26"/>
                </a:cxn>
                <a:cxn ang="0">
                  <a:pos x="44" y="34"/>
                </a:cxn>
                <a:cxn ang="0">
                  <a:pos x="60" y="44"/>
                </a:cxn>
                <a:cxn ang="0">
                  <a:pos x="2" y="54"/>
                </a:cxn>
                <a:cxn ang="0">
                  <a:pos x="22" y="66"/>
                </a:cxn>
                <a:cxn ang="0">
                  <a:pos x="24" y="70"/>
                </a:cxn>
                <a:cxn ang="0">
                  <a:pos x="72" y="76"/>
                </a:cxn>
                <a:cxn ang="0">
                  <a:pos x="134" y="100"/>
                </a:cxn>
                <a:cxn ang="0">
                  <a:pos x="146" y="126"/>
                </a:cxn>
                <a:cxn ang="0">
                  <a:pos x="170" y="132"/>
                </a:cxn>
                <a:cxn ang="0">
                  <a:pos x="158" y="134"/>
                </a:cxn>
                <a:cxn ang="0">
                  <a:pos x="142" y="142"/>
                </a:cxn>
                <a:cxn ang="0">
                  <a:pos x="162" y="144"/>
                </a:cxn>
                <a:cxn ang="0">
                  <a:pos x="170" y="160"/>
                </a:cxn>
                <a:cxn ang="0">
                  <a:pos x="150" y="168"/>
                </a:cxn>
                <a:cxn ang="0">
                  <a:pos x="152" y="176"/>
                </a:cxn>
                <a:cxn ang="0">
                  <a:pos x="162" y="194"/>
                </a:cxn>
                <a:cxn ang="0">
                  <a:pos x="176" y="196"/>
                </a:cxn>
                <a:cxn ang="0">
                  <a:pos x="182" y="224"/>
                </a:cxn>
                <a:cxn ang="0">
                  <a:pos x="208" y="234"/>
                </a:cxn>
                <a:cxn ang="0">
                  <a:pos x="226" y="242"/>
                </a:cxn>
                <a:cxn ang="0">
                  <a:pos x="240" y="214"/>
                </a:cxn>
                <a:cxn ang="0">
                  <a:pos x="252" y="192"/>
                </a:cxn>
                <a:cxn ang="0">
                  <a:pos x="272" y="182"/>
                </a:cxn>
                <a:cxn ang="0">
                  <a:pos x="288" y="182"/>
                </a:cxn>
                <a:cxn ang="0">
                  <a:pos x="322" y="160"/>
                </a:cxn>
                <a:cxn ang="0">
                  <a:pos x="376" y="138"/>
                </a:cxn>
              </a:cxnLst>
              <a:rect l="0" t="0" r="r" b="b"/>
              <a:pathLst>
                <a:path w="470" h="244">
                  <a:moveTo>
                    <a:pt x="362" y="140"/>
                  </a:moveTo>
                  <a:lnTo>
                    <a:pt x="362" y="140"/>
                  </a:lnTo>
                  <a:lnTo>
                    <a:pt x="362" y="136"/>
                  </a:lnTo>
                  <a:lnTo>
                    <a:pt x="362" y="136"/>
                  </a:lnTo>
                  <a:lnTo>
                    <a:pt x="368" y="136"/>
                  </a:lnTo>
                  <a:lnTo>
                    <a:pt x="368" y="132"/>
                  </a:lnTo>
                  <a:lnTo>
                    <a:pt x="368" y="128"/>
                  </a:lnTo>
                  <a:lnTo>
                    <a:pt x="368" y="126"/>
                  </a:lnTo>
                  <a:lnTo>
                    <a:pt x="368" y="126"/>
                  </a:lnTo>
                  <a:lnTo>
                    <a:pt x="376" y="128"/>
                  </a:lnTo>
                  <a:lnTo>
                    <a:pt x="382" y="134"/>
                  </a:lnTo>
                  <a:lnTo>
                    <a:pt x="390" y="136"/>
                  </a:lnTo>
                  <a:lnTo>
                    <a:pt x="394" y="136"/>
                  </a:lnTo>
                  <a:lnTo>
                    <a:pt x="398" y="134"/>
                  </a:lnTo>
                  <a:lnTo>
                    <a:pt x="398" y="134"/>
                  </a:lnTo>
                  <a:lnTo>
                    <a:pt x="398" y="130"/>
                  </a:lnTo>
                  <a:lnTo>
                    <a:pt x="396" y="128"/>
                  </a:lnTo>
                  <a:lnTo>
                    <a:pt x="392" y="122"/>
                  </a:lnTo>
                  <a:lnTo>
                    <a:pt x="392" y="122"/>
                  </a:lnTo>
                  <a:lnTo>
                    <a:pt x="392" y="122"/>
                  </a:lnTo>
                  <a:lnTo>
                    <a:pt x="392" y="122"/>
                  </a:lnTo>
                  <a:lnTo>
                    <a:pt x="388" y="120"/>
                  </a:lnTo>
                  <a:lnTo>
                    <a:pt x="386" y="120"/>
                  </a:lnTo>
                  <a:lnTo>
                    <a:pt x="384" y="120"/>
                  </a:lnTo>
                  <a:lnTo>
                    <a:pt x="384" y="116"/>
                  </a:lnTo>
                  <a:lnTo>
                    <a:pt x="384" y="116"/>
                  </a:lnTo>
                  <a:lnTo>
                    <a:pt x="380" y="116"/>
                  </a:lnTo>
                  <a:lnTo>
                    <a:pt x="378" y="114"/>
                  </a:lnTo>
                  <a:lnTo>
                    <a:pt x="374" y="112"/>
                  </a:lnTo>
                  <a:lnTo>
                    <a:pt x="374" y="112"/>
                  </a:lnTo>
                  <a:lnTo>
                    <a:pt x="374" y="110"/>
                  </a:lnTo>
                  <a:lnTo>
                    <a:pt x="374" y="110"/>
                  </a:lnTo>
                  <a:lnTo>
                    <a:pt x="374" y="110"/>
                  </a:lnTo>
                  <a:lnTo>
                    <a:pt x="376" y="106"/>
                  </a:lnTo>
                  <a:lnTo>
                    <a:pt x="378" y="106"/>
                  </a:lnTo>
                  <a:lnTo>
                    <a:pt x="384" y="108"/>
                  </a:lnTo>
                  <a:lnTo>
                    <a:pt x="384" y="108"/>
                  </a:lnTo>
                  <a:lnTo>
                    <a:pt x="384" y="106"/>
                  </a:lnTo>
                  <a:lnTo>
                    <a:pt x="384" y="106"/>
                  </a:lnTo>
                  <a:lnTo>
                    <a:pt x="398" y="106"/>
                  </a:lnTo>
                  <a:lnTo>
                    <a:pt x="398" y="106"/>
                  </a:lnTo>
                  <a:lnTo>
                    <a:pt x="398" y="106"/>
                  </a:lnTo>
                  <a:lnTo>
                    <a:pt x="404" y="106"/>
                  </a:lnTo>
                  <a:lnTo>
                    <a:pt x="406" y="104"/>
                  </a:lnTo>
                  <a:lnTo>
                    <a:pt x="408" y="102"/>
                  </a:lnTo>
                  <a:lnTo>
                    <a:pt x="408" y="102"/>
                  </a:lnTo>
                  <a:lnTo>
                    <a:pt x="406" y="100"/>
                  </a:lnTo>
                  <a:lnTo>
                    <a:pt x="404" y="100"/>
                  </a:lnTo>
                  <a:lnTo>
                    <a:pt x="400" y="100"/>
                  </a:lnTo>
                  <a:lnTo>
                    <a:pt x="400" y="98"/>
                  </a:lnTo>
                  <a:lnTo>
                    <a:pt x="400" y="98"/>
                  </a:lnTo>
                  <a:lnTo>
                    <a:pt x="408" y="98"/>
                  </a:lnTo>
                  <a:lnTo>
                    <a:pt x="408" y="98"/>
                  </a:lnTo>
                  <a:lnTo>
                    <a:pt x="406" y="92"/>
                  </a:lnTo>
                  <a:lnTo>
                    <a:pt x="406" y="88"/>
                  </a:lnTo>
                  <a:lnTo>
                    <a:pt x="406" y="86"/>
                  </a:lnTo>
                  <a:lnTo>
                    <a:pt x="406" y="86"/>
                  </a:lnTo>
                  <a:lnTo>
                    <a:pt x="408" y="86"/>
                  </a:lnTo>
                  <a:lnTo>
                    <a:pt x="412" y="86"/>
                  </a:lnTo>
                  <a:lnTo>
                    <a:pt x="414" y="86"/>
                  </a:lnTo>
                  <a:lnTo>
                    <a:pt x="416" y="84"/>
                  </a:lnTo>
                  <a:lnTo>
                    <a:pt x="416" y="84"/>
                  </a:lnTo>
                  <a:lnTo>
                    <a:pt x="416" y="82"/>
                  </a:lnTo>
                  <a:lnTo>
                    <a:pt x="414" y="80"/>
                  </a:lnTo>
                  <a:lnTo>
                    <a:pt x="412" y="80"/>
                  </a:lnTo>
                  <a:lnTo>
                    <a:pt x="410" y="78"/>
                  </a:lnTo>
                  <a:lnTo>
                    <a:pt x="410" y="78"/>
                  </a:lnTo>
                  <a:lnTo>
                    <a:pt x="408" y="76"/>
                  </a:lnTo>
                  <a:lnTo>
                    <a:pt x="406" y="76"/>
                  </a:lnTo>
                  <a:lnTo>
                    <a:pt x="398" y="76"/>
                  </a:lnTo>
                  <a:lnTo>
                    <a:pt x="398" y="76"/>
                  </a:lnTo>
                  <a:lnTo>
                    <a:pt x="392" y="72"/>
                  </a:lnTo>
                  <a:lnTo>
                    <a:pt x="392" y="72"/>
                  </a:lnTo>
                  <a:lnTo>
                    <a:pt x="404" y="70"/>
                  </a:lnTo>
                  <a:lnTo>
                    <a:pt x="410" y="68"/>
                  </a:lnTo>
                  <a:lnTo>
                    <a:pt x="416" y="68"/>
                  </a:lnTo>
                  <a:lnTo>
                    <a:pt x="416" y="68"/>
                  </a:lnTo>
                  <a:lnTo>
                    <a:pt x="418" y="72"/>
                  </a:lnTo>
                  <a:lnTo>
                    <a:pt x="422" y="74"/>
                  </a:lnTo>
                  <a:lnTo>
                    <a:pt x="424" y="72"/>
                  </a:lnTo>
                  <a:lnTo>
                    <a:pt x="426" y="68"/>
                  </a:lnTo>
                  <a:lnTo>
                    <a:pt x="426" y="68"/>
                  </a:lnTo>
                  <a:lnTo>
                    <a:pt x="424" y="66"/>
                  </a:lnTo>
                  <a:lnTo>
                    <a:pt x="424" y="66"/>
                  </a:lnTo>
                  <a:lnTo>
                    <a:pt x="416" y="66"/>
                  </a:lnTo>
                  <a:lnTo>
                    <a:pt x="408" y="62"/>
                  </a:lnTo>
                  <a:lnTo>
                    <a:pt x="408" y="62"/>
                  </a:lnTo>
                  <a:lnTo>
                    <a:pt x="408" y="62"/>
                  </a:lnTo>
                  <a:lnTo>
                    <a:pt x="408" y="62"/>
                  </a:lnTo>
                  <a:lnTo>
                    <a:pt x="408" y="60"/>
                  </a:lnTo>
                  <a:lnTo>
                    <a:pt x="408" y="60"/>
                  </a:lnTo>
                  <a:lnTo>
                    <a:pt x="406" y="58"/>
                  </a:lnTo>
                  <a:lnTo>
                    <a:pt x="406" y="58"/>
                  </a:lnTo>
                  <a:lnTo>
                    <a:pt x="404" y="52"/>
                  </a:lnTo>
                  <a:lnTo>
                    <a:pt x="404" y="52"/>
                  </a:lnTo>
                  <a:lnTo>
                    <a:pt x="404" y="50"/>
                  </a:lnTo>
                  <a:lnTo>
                    <a:pt x="408" y="48"/>
                  </a:lnTo>
                  <a:lnTo>
                    <a:pt x="408" y="48"/>
                  </a:lnTo>
                  <a:lnTo>
                    <a:pt x="412" y="46"/>
                  </a:lnTo>
                  <a:lnTo>
                    <a:pt x="414" y="42"/>
                  </a:lnTo>
                  <a:lnTo>
                    <a:pt x="414" y="42"/>
                  </a:lnTo>
                  <a:lnTo>
                    <a:pt x="418" y="40"/>
                  </a:lnTo>
                  <a:lnTo>
                    <a:pt x="420" y="40"/>
                  </a:lnTo>
                  <a:lnTo>
                    <a:pt x="428" y="38"/>
                  </a:lnTo>
                  <a:lnTo>
                    <a:pt x="428" y="38"/>
                  </a:lnTo>
                  <a:lnTo>
                    <a:pt x="430" y="38"/>
                  </a:lnTo>
                  <a:lnTo>
                    <a:pt x="432" y="34"/>
                  </a:lnTo>
                  <a:lnTo>
                    <a:pt x="432" y="34"/>
                  </a:lnTo>
                  <a:lnTo>
                    <a:pt x="438" y="34"/>
                  </a:lnTo>
                  <a:lnTo>
                    <a:pt x="438" y="34"/>
                  </a:lnTo>
                  <a:lnTo>
                    <a:pt x="440" y="32"/>
                  </a:lnTo>
                  <a:lnTo>
                    <a:pt x="440" y="30"/>
                  </a:lnTo>
                  <a:lnTo>
                    <a:pt x="440" y="30"/>
                  </a:lnTo>
                  <a:lnTo>
                    <a:pt x="470" y="20"/>
                  </a:lnTo>
                  <a:lnTo>
                    <a:pt x="470" y="20"/>
                  </a:lnTo>
                  <a:lnTo>
                    <a:pt x="460" y="18"/>
                  </a:lnTo>
                  <a:lnTo>
                    <a:pt x="450" y="18"/>
                  </a:lnTo>
                  <a:lnTo>
                    <a:pt x="430" y="20"/>
                  </a:lnTo>
                  <a:lnTo>
                    <a:pt x="410" y="22"/>
                  </a:lnTo>
                  <a:lnTo>
                    <a:pt x="390" y="24"/>
                  </a:lnTo>
                  <a:lnTo>
                    <a:pt x="390" y="24"/>
                  </a:lnTo>
                  <a:lnTo>
                    <a:pt x="394" y="20"/>
                  </a:lnTo>
                  <a:lnTo>
                    <a:pt x="396" y="18"/>
                  </a:lnTo>
                  <a:lnTo>
                    <a:pt x="394" y="16"/>
                  </a:lnTo>
                  <a:lnTo>
                    <a:pt x="394" y="16"/>
                  </a:lnTo>
                  <a:lnTo>
                    <a:pt x="382" y="16"/>
                  </a:lnTo>
                  <a:lnTo>
                    <a:pt x="382" y="16"/>
                  </a:lnTo>
                  <a:lnTo>
                    <a:pt x="378" y="18"/>
                  </a:lnTo>
                  <a:lnTo>
                    <a:pt x="374" y="20"/>
                  </a:lnTo>
                  <a:lnTo>
                    <a:pt x="370" y="18"/>
                  </a:lnTo>
                  <a:lnTo>
                    <a:pt x="368" y="14"/>
                  </a:lnTo>
                  <a:lnTo>
                    <a:pt x="368" y="14"/>
                  </a:lnTo>
                  <a:lnTo>
                    <a:pt x="382" y="14"/>
                  </a:lnTo>
                  <a:lnTo>
                    <a:pt x="382" y="14"/>
                  </a:lnTo>
                  <a:lnTo>
                    <a:pt x="388" y="12"/>
                  </a:lnTo>
                  <a:lnTo>
                    <a:pt x="394" y="12"/>
                  </a:lnTo>
                  <a:lnTo>
                    <a:pt x="394" y="12"/>
                  </a:lnTo>
                  <a:lnTo>
                    <a:pt x="396" y="10"/>
                  </a:lnTo>
                  <a:lnTo>
                    <a:pt x="396" y="10"/>
                  </a:lnTo>
                  <a:lnTo>
                    <a:pt x="396" y="10"/>
                  </a:lnTo>
                  <a:lnTo>
                    <a:pt x="396" y="10"/>
                  </a:lnTo>
                  <a:lnTo>
                    <a:pt x="380" y="8"/>
                  </a:lnTo>
                  <a:lnTo>
                    <a:pt x="364" y="4"/>
                  </a:lnTo>
                  <a:lnTo>
                    <a:pt x="364" y="4"/>
                  </a:lnTo>
                  <a:lnTo>
                    <a:pt x="364" y="2"/>
                  </a:lnTo>
                  <a:lnTo>
                    <a:pt x="362" y="2"/>
                  </a:lnTo>
                  <a:lnTo>
                    <a:pt x="362" y="2"/>
                  </a:lnTo>
                  <a:lnTo>
                    <a:pt x="356" y="2"/>
                  </a:lnTo>
                  <a:lnTo>
                    <a:pt x="356" y="2"/>
                  </a:lnTo>
                  <a:lnTo>
                    <a:pt x="356" y="0"/>
                  </a:lnTo>
                  <a:lnTo>
                    <a:pt x="356" y="0"/>
                  </a:lnTo>
                  <a:lnTo>
                    <a:pt x="340" y="0"/>
                  </a:lnTo>
                  <a:lnTo>
                    <a:pt x="340" y="0"/>
                  </a:lnTo>
                  <a:lnTo>
                    <a:pt x="324" y="0"/>
                  </a:lnTo>
                  <a:lnTo>
                    <a:pt x="324" y="0"/>
                  </a:lnTo>
                  <a:lnTo>
                    <a:pt x="296" y="0"/>
                  </a:lnTo>
                  <a:lnTo>
                    <a:pt x="296" y="0"/>
                  </a:lnTo>
                  <a:lnTo>
                    <a:pt x="280" y="0"/>
                  </a:lnTo>
                  <a:lnTo>
                    <a:pt x="280" y="0"/>
                  </a:lnTo>
                  <a:lnTo>
                    <a:pt x="272" y="0"/>
                  </a:lnTo>
                  <a:lnTo>
                    <a:pt x="272" y="0"/>
                  </a:lnTo>
                  <a:lnTo>
                    <a:pt x="268" y="4"/>
                  </a:lnTo>
                  <a:lnTo>
                    <a:pt x="262" y="6"/>
                  </a:lnTo>
                  <a:lnTo>
                    <a:pt x="250" y="6"/>
                  </a:lnTo>
                  <a:lnTo>
                    <a:pt x="250" y="6"/>
                  </a:lnTo>
                  <a:lnTo>
                    <a:pt x="248" y="4"/>
                  </a:lnTo>
                  <a:lnTo>
                    <a:pt x="244" y="4"/>
                  </a:lnTo>
                  <a:lnTo>
                    <a:pt x="238" y="6"/>
                  </a:lnTo>
                  <a:lnTo>
                    <a:pt x="238" y="6"/>
                  </a:lnTo>
                  <a:lnTo>
                    <a:pt x="232" y="6"/>
                  </a:lnTo>
                  <a:lnTo>
                    <a:pt x="232" y="6"/>
                  </a:lnTo>
                  <a:lnTo>
                    <a:pt x="228" y="4"/>
                  </a:lnTo>
                  <a:lnTo>
                    <a:pt x="226" y="4"/>
                  </a:lnTo>
                  <a:lnTo>
                    <a:pt x="218" y="4"/>
                  </a:lnTo>
                  <a:lnTo>
                    <a:pt x="218" y="4"/>
                  </a:lnTo>
                  <a:lnTo>
                    <a:pt x="216" y="4"/>
                  </a:lnTo>
                  <a:lnTo>
                    <a:pt x="214" y="6"/>
                  </a:lnTo>
                  <a:lnTo>
                    <a:pt x="214" y="6"/>
                  </a:lnTo>
                  <a:lnTo>
                    <a:pt x="210" y="6"/>
                  </a:lnTo>
                  <a:lnTo>
                    <a:pt x="208" y="8"/>
                  </a:lnTo>
                  <a:lnTo>
                    <a:pt x="208" y="8"/>
                  </a:lnTo>
                  <a:lnTo>
                    <a:pt x="214" y="14"/>
                  </a:lnTo>
                  <a:lnTo>
                    <a:pt x="214" y="14"/>
                  </a:lnTo>
                  <a:lnTo>
                    <a:pt x="214" y="14"/>
                  </a:lnTo>
                  <a:lnTo>
                    <a:pt x="214" y="18"/>
                  </a:lnTo>
                  <a:lnTo>
                    <a:pt x="214" y="18"/>
                  </a:lnTo>
                  <a:lnTo>
                    <a:pt x="208" y="16"/>
                  </a:lnTo>
                  <a:lnTo>
                    <a:pt x="202" y="14"/>
                  </a:lnTo>
                  <a:lnTo>
                    <a:pt x="202" y="14"/>
                  </a:lnTo>
                  <a:lnTo>
                    <a:pt x="188" y="12"/>
                  </a:lnTo>
                  <a:lnTo>
                    <a:pt x="176" y="12"/>
                  </a:lnTo>
                  <a:lnTo>
                    <a:pt x="176" y="12"/>
                  </a:lnTo>
                  <a:lnTo>
                    <a:pt x="172" y="12"/>
                  </a:lnTo>
                  <a:lnTo>
                    <a:pt x="172" y="14"/>
                  </a:lnTo>
                  <a:lnTo>
                    <a:pt x="176" y="14"/>
                  </a:lnTo>
                  <a:lnTo>
                    <a:pt x="176" y="14"/>
                  </a:lnTo>
                  <a:lnTo>
                    <a:pt x="174" y="16"/>
                  </a:lnTo>
                  <a:lnTo>
                    <a:pt x="170" y="18"/>
                  </a:lnTo>
                  <a:lnTo>
                    <a:pt x="166" y="16"/>
                  </a:lnTo>
                  <a:lnTo>
                    <a:pt x="166" y="16"/>
                  </a:lnTo>
                  <a:lnTo>
                    <a:pt x="158" y="14"/>
                  </a:lnTo>
                  <a:lnTo>
                    <a:pt x="154" y="14"/>
                  </a:lnTo>
                  <a:lnTo>
                    <a:pt x="152" y="16"/>
                  </a:lnTo>
                  <a:lnTo>
                    <a:pt x="152" y="16"/>
                  </a:lnTo>
                  <a:lnTo>
                    <a:pt x="142" y="14"/>
                  </a:lnTo>
                  <a:lnTo>
                    <a:pt x="132" y="14"/>
                  </a:lnTo>
                  <a:lnTo>
                    <a:pt x="122" y="14"/>
                  </a:lnTo>
                  <a:lnTo>
                    <a:pt x="112" y="20"/>
                  </a:lnTo>
                  <a:lnTo>
                    <a:pt x="112" y="20"/>
                  </a:lnTo>
                  <a:lnTo>
                    <a:pt x="110" y="20"/>
                  </a:lnTo>
                  <a:lnTo>
                    <a:pt x="110" y="20"/>
                  </a:lnTo>
                  <a:lnTo>
                    <a:pt x="100" y="16"/>
                  </a:lnTo>
                  <a:lnTo>
                    <a:pt x="94" y="18"/>
                  </a:lnTo>
                  <a:lnTo>
                    <a:pt x="92" y="20"/>
                  </a:lnTo>
                  <a:lnTo>
                    <a:pt x="92" y="24"/>
                  </a:lnTo>
                  <a:lnTo>
                    <a:pt x="92" y="24"/>
                  </a:lnTo>
                  <a:lnTo>
                    <a:pt x="90" y="26"/>
                  </a:lnTo>
                  <a:lnTo>
                    <a:pt x="88" y="26"/>
                  </a:lnTo>
                  <a:lnTo>
                    <a:pt x="84" y="26"/>
                  </a:lnTo>
                  <a:lnTo>
                    <a:pt x="84" y="26"/>
                  </a:lnTo>
                  <a:lnTo>
                    <a:pt x="74" y="26"/>
                  </a:lnTo>
                  <a:lnTo>
                    <a:pt x="64" y="28"/>
                  </a:lnTo>
                  <a:lnTo>
                    <a:pt x="44" y="34"/>
                  </a:lnTo>
                  <a:lnTo>
                    <a:pt x="44" y="34"/>
                  </a:lnTo>
                  <a:lnTo>
                    <a:pt x="52" y="36"/>
                  </a:lnTo>
                  <a:lnTo>
                    <a:pt x="52" y="36"/>
                  </a:lnTo>
                  <a:lnTo>
                    <a:pt x="58" y="36"/>
                  </a:lnTo>
                  <a:lnTo>
                    <a:pt x="60" y="36"/>
                  </a:lnTo>
                  <a:lnTo>
                    <a:pt x="62" y="40"/>
                  </a:lnTo>
                  <a:lnTo>
                    <a:pt x="62" y="40"/>
                  </a:lnTo>
                  <a:lnTo>
                    <a:pt x="60" y="44"/>
                  </a:lnTo>
                  <a:lnTo>
                    <a:pt x="58" y="44"/>
                  </a:lnTo>
                  <a:lnTo>
                    <a:pt x="50" y="46"/>
                  </a:lnTo>
                  <a:lnTo>
                    <a:pt x="50" y="46"/>
                  </a:lnTo>
                  <a:lnTo>
                    <a:pt x="46" y="46"/>
                  </a:lnTo>
                  <a:lnTo>
                    <a:pt x="46" y="46"/>
                  </a:lnTo>
                  <a:lnTo>
                    <a:pt x="2" y="54"/>
                  </a:lnTo>
                  <a:lnTo>
                    <a:pt x="2" y="54"/>
                  </a:lnTo>
                  <a:lnTo>
                    <a:pt x="0" y="56"/>
                  </a:lnTo>
                  <a:lnTo>
                    <a:pt x="0" y="56"/>
                  </a:lnTo>
                  <a:lnTo>
                    <a:pt x="30" y="64"/>
                  </a:lnTo>
                  <a:lnTo>
                    <a:pt x="30" y="64"/>
                  </a:lnTo>
                  <a:lnTo>
                    <a:pt x="30" y="66"/>
                  </a:lnTo>
                  <a:lnTo>
                    <a:pt x="30" y="66"/>
                  </a:lnTo>
                  <a:lnTo>
                    <a:pt x="22" y="66"/>
                  </a:lnTo>
                  <a:lnTo>
                    <a:pt x="18" y="66"/>
                  </a:lnTo>
                  <a:lnTo>
                    <a:pt x="14" y="68"/>
                  </a:lnTo>
                  <a:lnTo>
                    <a:pt x="14" y="68"/>
                  </a:lnTo>
                  <a:lnTo>
                    <a:pt x="16" y="70"/>
                  </a:lnTo>
                  <a:lnTo>
                    <a:pt x="20" y="70"/>
                  </a:lnTo>
                  <a:lnTo>
                    <a:pt x="24" y="70"/>
                  </a:lnTo>
                  <a:lnTo>
                    <a:pt x="24" y="70"/>
                  </a:lnTo>
                  <a:lnTo>
                    <a:pt x="32" y="76"/>
                  </a:lnTo>
                  <a:lnTo>
                    <a:pt x="36" y="78"/>
                  </a:lnTo>
                  <a:lnTo>
                    <a:pt x="40" y="78"/>
                  </a:lnTo>
                  <a:lnTo>
                    <a:pt x="40" y="78"/>
                  </a:lnTo>
                  <a:lnTo>
                    <a:pt x="48" y="76"/>
                  </a:lnTo>
                  <a:lnTo>
                    <a:pt x="56" y="76"/>
                  </a:lnTo>
                  <a:lnTo>
                    <a:pt x="72" y="76"/>
                  </a:lnTo>
                  <a:lnTo>
                    <a:pt x="72" y="76"/>
                  </a:lnTo>
                  <a:lnTo>
                    <a:pt x="86" y="76"/>
                  </a:lnTo>
                  <a:lnTo>
                    <a:pt x="100" y="78"/>
                  </a:lnTo>
                  <a:lnTo>
                    <a:pt x="114" y="84"/>
                  </a:lnTo>
                  <a:lnTo>
                    <a:pt x="126" y="92"/>
                  </a:lnTo>
                  <a:lnTo>
                    <a:pt x="126" y="92"/>
                  </a:lnTo>
                  <a:lnTo>
                    <a:pt x="134" y="100"/>
                  </a:lnTo>
                  <a:lnTo>
                    <a:pt x="138" y="108"/>
                  </a:lnTo>
                  <a:lnTo>
                    <a:pt x="138" y="116"/>
                  </a:lnTo>
                  <a:lnTo>
                    <a:pt x="134" y="124"/>
                  </a:lnTo>
                  <a:lnTo>
                    <a:pt x="134" y="124"/>
                  </a:lnTo>
                  <a:lnTo>
                    <a:pt x="138" y="126"/>
                  </a:lnTo>
                  <a:lnTo>
                    <a:pt x="142" y="126"/>
                  </a:lnTo>
                  <a:lnTo>
                    <a:pt x="146" y="126"/>
                  </a:lnTo>
                  <a:lnTo>
                    <a:pt x="150" y="122"/>
                  </a:lnTo>
                  <a:lnTo>
                    <a:pt x="150" y="122"/>
                  </a:lnTo>
                  <a:lnTo>
                    <a:pt x="156" y="122"/>
                  </a:lnTo>
                  <a:lnTo>
                    <a:pt x="156" y="122"/>
                  </a:lnTo>
                  <a:lnTo>
                    <a:pt x="160" y="126"/>
                  </a:lnTo>
                  <a:lnTo>
                    <a:pt x="164" y="128"/>
                  </a:lnTo>
                  <a:lnTo>
                    <a:pt x="170" y="132"/>
                  </a:lnTo>
                  <a:lnTo>
                    <a:pt x="172" y="136"/>
                  </a:lnTo>
                  <a:lnTo>
                    <a:pt x="172" y="136"/>
                  </a:lnTo>
                  <a:lnTo>
                    <a:pt x="168" y="138"/>
                  </a:lnTo>
                  <a:lnTo>
                    <a:pt x="164" y="136"/>
                  </a:lnTo>
                  <a:lnTo>
                    <a:pt x="162" y="136"/>
                  </a:lnTo>
                  <a:lnTo>
                    <a:pt x="158" y="134"/>
                  </a:lnTo>
                  <a:lnTo>
                    <a:pt x="158" y="134"/>
                  </a:lnTo>
                  <a:lnTo>
                    <a:pt x="154" y="132"/>
                  </a:lnTo>
                  <a:lnTo>
                    <a:pt x="154" y="132"/>
                  </a:lnTo>
                  <a:lnTo>
                    <a:pt x="148" y="132"/>
                  </a:lnTo>
                  <a:lnTo>
                    <a:pt x="144" y="134"/>
                  </a:lnTo>
                  <a:lnTo>
                    <a:pt x="142" y="138"/>
                  </a:lnTo>
                  <a:lnTo>
                    <a:pt x="142" y="142"/>
                  </a:lnTo>
                  <a:lnTo>
                    <a:pt x="142" y="142"/>
                  </a:lnTo>
                  <a:lnTo>
                    <a:pt x="142" y="144"/>
                  </a:lnTo>
                  <a:lnTo>
                    <a:pt x="146" y="146"/>
                  </a:lnTo>
                  <a:lnTo>
                    <a:pt x="152" y="148"/>
                  </a:lnTo>
                  <a:lnTo>
                    <a:pt x="152" y="148"/>
                  </a:lnTo>
                  <a:lnTo>
                    <a:pt x="158" y="148"/>
                  </a:lnTo>
                  <a:lnTo>
                    <a:pt x="162" y="144"/>
                  </a:lnTo>
                  <a:lnTo>
                    <a:pt x="162" y="144"/>
                  </a:lnTo>
                  <a:lnTo>
                    <a:pt x="170" y="142"/>
                  </a:lnTo>
                  <a:lnTo>
                    <a:pt x="170" y="142"/>
                  </a:lnTo>
                  <a:lnTo>
                    <a:pt x="172" y="144"/>
                  </a:lnTo>
                  <a:lnTo>
                    <a:pt x="172" y="144"/>
                  </a:lnTo>
                  <a:lnTo>
                    <a:pt x="170" y="156"/>
                  </a:lnTo>
                  <a:lnTo>
                    <a:pt x="170" y="156"/>
                  </a:lnTo>
                  <a:lnTo>
                    <a:pt x="170" y="160"/>
                  </a:lnTo>
                  <a:lnTo>
                    <a:pt x="170" y="160"/>
                  </a:lnTo>
                  <a:lnTo>
                    <a:pt x="164" y="162"/>
                  </a:lnTo>
                  <a:lnTo>
                    <a:pt x="164" y="162"/>
                  </a:lnTo>
                  <a:lnTo>
                    <a:pt x="160" y="158"/>
                  </a:lnTo>
                  <a:lnTo>
                    <a:pt x="156" y="158"/>
                  </a:lnTo>
                  <a:lnTo>
                    <a:pt x="152" y="162"/>
                  </a:lnTo>
                  <a:lnTo>
                    <a:pt x="150" y="168"/>
                  </a:lnTo>
                  <a:lnTo>
                    <a:pt x="150" y="168"/>
                  </a:lnTo>
                  <a:lnTo>
                    <a:pt x="150" y="170"/>
                  </a:lnTo>
                  <a:lnTo>
                    <a:pt x="152" y="172"/>
                  </a:lnTo>
                  <a:lnTo>
                    <a:pt x="154" y="174"/>
                  </a:lnTo>
                  <a:lnTo>
                    <a:pt x="156" y="176"/>
                  </a:lnTo>
                  <a:lnTo>
                    <a:pt x="156" y="176"/>
                  </a:lnTo>
                  <a:lnTo>
                    <a:pt x="152" y="176"/>
                  </a:lnTo>
                  <a:lnTo>
                    <a:pt x="150" y="178"/>
                  </a:lnTo>
                  <a:lnTo>
                    <a:pt x="152" y="180"/>
                  </a:lnTo>
                  <a:lnTo>
                    <a:pt x="152" y="180"/>
                  </a:lnTo>
                  <a:lnTo>
                    <a:pt x="156" y="186"/>
                  </a:lnTo>
                  <a:lnTo>
                    <a:pt x="162" y="190"/>
                  </a:lnTo>
                  <a:lnTo>
                    <a:pt x="162" y="190"/>
                  </a:lnTo>
                  <a:lnTo>
                    <a:pt x="162" y="194"/>
                  </a:lnTo>
                  <a:lnTo>
                    <a:pt x="164" y="196"/>
                  </a:lnTo>
                  <a:lnTo>
                    <a:pt x="166" y="198"/>
                  </a:lnTo>
                  <a:lnTo>
                    <a:pt x="170" y="196"/>
                  </a:lnTo>
                  <a:lnTo>
                    <a:pt x="170" y="196"/>
                  </a:lnTo>
                  <a:lnTo>
                    <a:pt x="174" y="194"/>
                  </a:lnTo>
                  <a:lnTo>
                    <a:pt x="174" y="194"/>
                  </a:lnTo>
                  <a:lnTo>
                    <a:pt x="176" y="196"/>
                  </a:lnTo>
                  <a:lnTo>
                    <a:pt x="176" y="196"/>
                  </a:lnTo>
                  <a:lnTo>
                    <a:pt x="172" y="198"/>
                  </a:lnTo>
                  <a:lnTo>
                    <a:pt x="170" y="202"/>
                  </a:lnTo>
                  <a:lnTo>
                    <a:pt x="170" y="202"/>
                  </a:lnTo>
                  <a:lnTo>
                    <a:pt x="172" y="208"/>
                  </a:lnTo>
                  <a:lnTo>
                    <a:pt x="176" y="216"/>
                  </a:lnTo>
                  <a:lnTo>
                    <a:pt x="182" y="224"/>
                  </a:lnTo>
                  <a:lnTo>
                    <a:pt x="192" y="232"/>
                  </a:lnTo>
                  <a:lnTo>
                    <a:pt x="192" y="232"/>
                  </a:lnTo>
                  <a:lnTo>
                    <a:pt x="196" y="236"/>
                  </a:lnTo>
                  <a:lnTo>
                    <a:pt x="202" y="236"/>
                  </a:lnTo>
                  <a:lnTo>
                    <a:pt x="202" y="236"/>
                  </a:lnTo>
                  <a:lnTo>
                    <a:pt x="206" y="234"/>
                  </a:lnTo>
                  <a:lnTo>
                    <a:pt x="208" y="234"/>
                  </a:lnTo>
                  <a:lnTo>
                    <a:pt x="214" y="238"/>
                  </a:lnTo>
                  <a:lnTo>
                    <a:pt x="214" y="238"/>
                  </a:lnTo>
                  <a:lnTo>
                    <a:pt x="218" y="242"/>
                  </a:lnTo>
                  <a:lnTo>
                    <a:pt x="218" y="242"/>
                  </a:lnTo>
                  <a:lnTo>
                    <a:pt x="220" y="244"/>
                  </a:lnTo>
                  <a:lnTo>
                    <a:pt x="220" y="244"/>
                  </a:lnTo>
                  <a:lnTo>
                    <a:pt x="226" y="242"/>
                  </a:lnTo>
                  <a:lnTo>
                    <a:pt x="232" y="236"/>
                  </a:lnTo>
                  <a:lnTo>
                    <a:pt x="236" y="230"/>
                  </a:lnTo>
                  <a:lnTo>
                    <a:pt x="236" y="222"/>
                  </a:lnTo>
                  <a:lnTo>
                    <a:pt x="236" y="222"/>
                  </a:lnTo>
                  <a:lnTo>
                    <a:pt x="236" y="220"/>
                  </a:lnTo>
                  <a:lnTo>
                    <a:pt x="236" y="216"/>
                  </a:lnTo>
                  <a:lnTo>
                    <a:pt x="240" y="214"/>
                  </a:lnTo>
                  <a:lnTo>
                    <a:pt x="240" y="214"/>
                  </a:lnTo>
                  <a:lnTo>
                    <a:pt x="246" y="210"/>
                  </a:lnTo>
                  <a:lnTo>
                    <a:pt x="248" y="206"/>
                  </a:lnTo>
                  <a:lnTo>
                    <a:pt x="250" y="204"/>
                  </a:lnTo>
                  <a:lnTo>
                    <a:pt x="250" y="204"/>
                  </a:lnTo>
                  <a:lnTo>
                    <a:pt x="250" y="198"/>
                  </a:lnTo>
                  <a:lnTo>
                    <a:pt x="252" y="192"/>
                  </a:lnTo>
                  <a:lnTo>
                    <a:pt x="256" y="188"/>
                  </a:lnTo>
                  <a:lnTo>
                    <a:pt x="260" y="188"/>
                  </a:lnTo>
                  <a:lnTo>
                    <a:pt x="260" y="188"/>
                  </a:lnTo>
                  <a:lnTo>
                    <a:pt x="264" y="186"/>
                  </a:lnTo>
                  <a:lnTo>
                    <a:pt x="268" y="184"/>
                  </a:lnTo>
                  <a:lnTo>
                    <a:pt x="272" y="182"/>
                  </a:lnTo>
                  <a:lnTo>
                    <a:pt x="272" y="182"/>
                  </a:lnTo>
                  <a:lnTo>
                    <a:pt x="274" y="186"/>
                  </a:lnTo>
                  <a:lnTo>
                    <a:pt x="276" y="186"/>
                  </a:lnTo>
                  <a:lnTo>
                    <a:pt x="280" y="182"/>
                  </a:lnTo>
                  <a:lnTo>
                    <a:pt x="280" y="182"/>
                  </a:lnTo>
                  <a:lnTo>
                    <a:pt x="280" y="182"/>
                  </a:lnTo>
                  <a:lnTo>
                    <a:pt x="280" y="182"/>
                  </a:lnTo>
                  <a:lnTo>
                    <a:pt x="288" y="182"/>
                  </a:lnTo>
                  <a:lnTo>
                    <a:pt x="294" y="178"/>
                  </a:lnTo>
                  <a:lnTo>
                    <a:pt x="302" y="174"/>
                  </a:lnTo>
                  <a:lnTo>
                    <a:pt x="306" y="168"/>
                  </a:lnTo>
                  <a:lnTo>
                    <a:pt x="306" y="168"/>
                  </a:lnTo>
                  <a:lnTo>
                    <a:pt x="314" y="162"/>
                  </a:lnTo>
                  <a:lnTo>
                    <a:pt x="322" y="160"/>
                  </a:lnTo>
                  <a:lnTo>
                    <a:pt x="322" y="160"/>
                  </a:lnTo>
                  <a:lnTo>
                    <a:pt x="340" y="158"/>
                  </a:lnTo>
                  <a:lnTo>
                    <a:pt x="358" y="154"/>
                  </a:lnTo>
                  <a:lnTo>
                    <a:pt x="374" y="148"/>
                  </a:lnTo>
                  <a:lnTo>
                    <a:pt x="390" y="140"/>
                  </a:lnTo>
                  <a:lnTo>
                    <a:pt x="390" y="140"/>
                  </a:lnTo>
                  <a:lnTo>
                    <a:pt x="382" y="140"/>
                  </a:lnTo>
                  <a:lnTo>
                    <a:pt x="376" y="138"/>
                  </a:lnTo>
                  <a:lnTo>
                    <a:pt x="370" y="138"/>
                  </a:lnTo>
                  <a:lnTo>
                    <a:pt x="362" y="140"/>
                  </a:lnTo>
                  <a:lnTo>
                    <a:pt x="362" y="14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 name="Freeform 71"/>
            <p:cNvSpPr>
              <a:spLocks noEditPoints="1"/>
            </p:cNvSpPr>
            <p:nvPr/>
          </p:nvSpPr>
          <p:spPr bwMode="auto">
            <a:xfrm>
              <a:off x="6254750" y="279400"/>
              <a:ext cx="2559050" cy="1851025"/>
            </a:xfrm>
            <a:custGeom>
              <a:avLst/>
              <a:gdLst/>
              <a:ahLst/>
              <a:cxnLst>
                <a:cxn ang="0">
                  <a:pos x="1460" y="92"/>
                </a:cxn>
                <a:cxn ang="0">
                  <a:pos x="1272" y="54"/>
                </a:cxn>
                <a:cxn ang="0">
                  <a:pos x="1188" y="64"/>
                </a:cxn>
                <a:cxn ang="0">
                  <a:pos x="1078" y="48"/>
                </a:cxn>
                <a:cxn ang="0">
                  <a:pos x="1000" y="10"/>
                </a:cxn>
                <a:cxn ang="0">
                  <a:pos x="804" y="38"/>
                </a:cxn>
                <a:cxn ang="0">
                  <a:pos x="722" y="62"/>
                </a:cxn>
                <a:cxn ang="0">
                  <a:pos x="726" y="90"/>
                </a:cxn>
                <a:cxn ang="0">
                  <a:pos x="684" y="48"/>
                </a:cxn>
                <a:cxn ang="0">
                  <a:pos x="604" y="84"/>
                </a:cxn>
                <a:cxn ang="0">
                  <a:pos x="496" y="98"/>
                </a:cxn>
                <a:cxn ang="0">
                  <a:pos x="426" y="138"/>
                </a:cxn>
                <a:cxn ang="0">
                  <a:pos x="384" y="82"/>
                </a:cxn>
                <a:cxn ang="0">
                  <a:pos x="272" y="90"/>
                </a:cxn>
                <a:cxn ang="0">
                  <a:pos x="184" y="158"/>
                </a:cxn>
                <a:cxn ang="0">
                  <a:pos x="216" y="188"/>
                </a:cxn>
                <a:cxn ang="0">
                  <a:pos x="278" y="178"/>
                </a:cxn>
                <a:cxn ang="0">
                  <a:pos x="358" y="182"/>
                </a:cxn>
                <a:cxn ang="0">
                  <a:pos x="226" y="240"/>
                </a:cxn>
                <a:cxn ang="0">
                  <a:pos x="162" y="270"/>
                </a:cxn>
                <a:cxn ang="0">
                  <a:pos x="118" y="356"/>
                </a:cxn>
                <a:cxn ang="0">
                  <a:pos x="98" y="426"/>
                </a:cxn>
                <a:cxn ang="0">
                  <a:pos x="224" y="368"/>
                </a:cxn>
                <a:cxn ang="0">
                  <a:pos x="244" y="336"/>
                </a:cxn>
                <a:cxn ang="0">
                  <a:pos x="318" y="412"/>
                </a:cxn>
                <a:cxn ang="0">
                  <a:pos x="380" y="322"/>
                </a:cxn>
                <a:cxn ang="0">
                  <a:pos x="432" y="324"/>
                </a:cxn>
                <a:cxn ang="0">
                  <a:pos x="340" y="388"/>
                </a:cxn>
                <a:cxn ang="0">
                  <a:pos x="414" y="428"/>
                </a:cxn>
                <a:cxn ang="0">
                  <a:pos x="280" y="492"/>
                </a:cxn>
                <a:cxn ang="0">
                  <a:pos x="172" y="424"/>
                </a:cxn>
                <a:cxn ang="0">
                  <a:pos x="2" y="580"/>
                </a:cxn>
                <a:cxn ang="0">
                  <a:pos x="96" y="752"/>
                </a:cxn>
                <a:cxn ang="0">
                  <a:pos x="214" y="836"/>
                </a:cxn>
                <a:cxn ang="0">
                  <a:pos x="280" y="1162"/>
                </a:cxn>
                <a:cxn ang="0">
                  <a:pos x="404" y="1018"/>
                </a:cxn>
                <a:cxn ang="0">
                  <a:pos x="532" y="682"/>
                </a:cxn>
                <a:cxn ang="0">
                  <a:pos x="422" y="582"/>
                </a:cxn>
                <a:cxn ang="0">
                  <a:pos x="438" y="574"/>
                </a:cxn>
                <a:cxn ang="0">
                  <a:pos x="590" y="592"/>
                </a:cxn>
                <a:cxn ang="0">
                  <a:pos x="516" y="520"/>
                </a:cxn>
                <a:cxn ang="0">
                  <a:pos x="630" y="544"/>
                </a:cxn>
                <a:cxn ang="0">
                  <a:pos x="732" y="712"/>
                </a:cxn>
                <a:cxn ang="0">
                  <a:pos x="840" y="574"/>
                </a:cxn>
                <a:cxn ang="0">
                  <a:pos x="902" y="710"/>
                </a:cxn>
                <a:cxn ang="0">
                  <a:pos x="912" y="684"/>
                </a:cxn>
                <a:cxn ang="0">
                  <a:pos x="966" y="592"/>
                </a:cxn>
                <a:cxn ang="0">
                  <a:pos x="1084" y="498"/>
                </a:cxn>
                <a:cxn ang="0">
                  <a:pos x="1052" y="408"/>
                </a:cxn>
                <a:cxn ang="0">
                  <a:pos x="1112" y="400"/>
                </a:cxn>
                <a:cxn ang="0">
                  <a:pos x="1154" y="362"/>
                </a:cxn>
                <a:cxn ang="0">
                  <a:pos x="1200" y="242"/>
                </a:cxn>
                <a:cxn ang="0">
                  <a:pos x="1374" y="164"/>
                </a:cxn>
                <a:cxn ang="0">
                  <a:pos x="1366" y="270"/>
                </a:cxn>
                <a:cxn ang="0">
                  <a:pos x="1398" y="200"/>
                </a:cxn>
                <a:cxn ang="0">
                  <a:pos x="1518" y="134"/>
                </a:cxn>
                <a:cxn ang="0">
                  <a:pos x="1612" y="118"/>
                </a:cxn>
                <a:cxn ang="0">
                  <a:pos x="372" y="178"/>
                </a:cxn>
                <a:cxn ang="0">
                  <a:pos x="416" y="172"/>
                </a:cxn>
                <a:cxn ang="0">
                  <a:pos x="516" y="238"/>
                </a:cxn>
                <a:cxn ang="0">
                  <a:pos x="500" y="346"/>
                </a:cxn>
                <a:cxn ang="0">
                  <a:pos x="550" y="370"/>
                </a:cxn>
                <a:cxn ang="0">
                  <a:pos x="604" y="354"/>
                </a:cxn>
              </a:cxnLst>
              <a:rect l="0" t="0" r="r" b="b"/>
              <a:pathLst>
                <a:path w="1612" h="1166">
                  <a:moveTo>
                    <a:pt x="1612" y="118"/>
                  </a:moveTo>
                  <a:lnTo>
                    <a:pt x="1612" y="118"/>
                  </a:lnTo>
                  <a:lnTo>
                    <a:pt x="1608" y="114"/>
                  </a:lnTo>
                  <a:lnTo>
                    <a:pt x="1600" y="112"/>
                  </a:lnTo>
                  <a:lnTo>
                    <a:pt x="1592" y="110"/>
                  </a:lnTo>
                  <a:lnTo>
                    <a:pt x="1586" y="110"/>
                  </a:lnTo>
                  <a:lnTo>
                    <a:pt x="1586" y="110"/>
                  </a:lnTo>
                  <a:lnTo>
                    <a:pt x="1586" y="112"/>
                  </a:lnTo>
                  <a:lnTo>
                    <a:pt x="1586" y="114"/>
                  </a:lnTo>
                  <a:lnTo>
                    <a:pt x="1586" y="116"/>
                  </a:lnTo>
                  <a:lnTo>
                    <a:pt x="1582" y="116"/>
                  </a:lnTo>
                  <a:lnTo>
                    <a:pt x="1582" y="116"/>
                  </a:lnTo>
                  <a:lnTo>
                    <a:pt x="1580" y="114"/>
                  </a:lnTo>
                  <a:lnTo>
                    <a:pt x="1578" y="112"/>
                  </a:lnTo>
                  <a:lnTo>
                    <a:pt x="1578" y="108"/>
                  </a:lnTo>
                  <a:lnTo>
                    <a:pt x="1578" y="108"/>
                  </a:lnTo>
                  <a:lnTo>
                    <a:pt x="1574" y="104"/>
                  </a:lnTo>
                  <a:lnTo>
                    <a:pt x="1570" y="102"/>
                  </a:lnTo>
                  <a:lnTo>
                    <a:pt x="1570" y="102"/>
                  </a:lnTo>
                  <a:lnTo>
                    <a:pt x="1546" y="92"/>
                  </a:lnTo>
                  <a:lnTo>
                    <a:pt x="1522" y="84"/>
                  </a:lnTo>
                  <a:lnTo>
                    <a:pt x="1496" y="80"/>
                  </a:lnTo>
                  <a:lnTo>
                    <a:pt x="1470" y="78"/>
                  </a:lnTo>
                  <a:lnTo>
                    <a:pt x="1470" y="78"/>
                  </a:lnTo>
                  <a:lnTo>
                    <a:pt x="1466" y="78"/>
                  </a:lnTo>
                  <a:lnTo>
                    <a:pt x="1464" y="80"/>
                  </a:lnTo>
                  <a:lnTo>
                    <a:pt x="1466" y="84"/>
                  </a:lnTo>
                  <a:lnTo>
                    <a:pt x="1466" y="84"/>
                  </a:lnTo>
                  <a:lnTo>
                    <a:pt x="1468" y="86"/>
                  </a:lnTo>
                  <a:lnTo>
                    <a:pt x="1468" y="88"/>
                  </a:lnTo>
                  <a:lnTo>
                    <a:pt x="1466" y="90"/>
                  </a:lnTo>
                  <a:lnTo>
                    <a:pt x="1466" y="90"/>
                  </a:lnTo>
                  <a:lnTo>
                    <a:pt x="1462" y="92"/>
                  </a:lnTo>
                  <a:lnTo>
                    <a:pt x="1460" y="92"/>
                  </a:lnTo>
                  <a:lnTo>
                    <a:pt x="1458" y="92"/>
                  </a:lnTo>
                  <a:lnTo>
                    <a:pt x="1458" y="92"/>
                  </a:lnTo>
                  <a:lnTo>
                    <a:pt x="1450" y="86"/>
                  </a:lnTo>
                  <a:lnTo>
                    <a:pt x="1442" y="84"/>
                  </a:lnTo>
                  <a:lnTo>
                    <a:pt x="1426" y="84"/>
                  </a:lnTo>
                  <a:lnTo>
                    <a:pt x="1426" y="84"/>
                  </a:lnTo>
                  <a:lnTo>
                    <a:pt x="1412" y="82"/>
                  </a:lnTo>
                  <a:lnTo>
                    <a:pt x="1404" y="82"/>
                  </a:lnTo>
                  <a:lnTo>
                    <a:pt x="1398" y="84"/>
                  </a:lnTo>
                  <a:lnTo>
                    <a:pt x="1398" y="84"/>
                  </a:lnTo>
                  <a:lnTo>
                    <a:pt x="1392" y="86"/>
                  </a:lnTo>
                  <a:lnTo>
                    <a:pt x="1388" y="84"/>
                  </a:lnTo>
                  <a:lnTo>
                    <a:pt x="1382" y="82"/>
                  </a:lnTo>
                  <a:lnTo>
                    <a:pt x="1382" y="78"/>
                  </a:lnTo>
                  <a:lnTo>
                    <a:pt x="1382" y="78"/>
                  </a:lnTo>
                  <a:lnTo>
                    <a:pt x="1380" y="74"/>
                  </a:lnTo>
                  <a:lnTo>
                    <a:pt x="1378" y="72"/>
                  </a:lnTo>
                  <a:lnTo>
                    <a:pt x="1372" y="70"/>
                  </a:lnTo>
                  <a:lnTo>
                    <a:pt x="1372" y="70"/>
                  </a:lnTo>
                  <a:lnTo>
                    <a:pt x="1358" y="68"/>
                  </a:lnTo>
                  <a:lnTo>
                    <a:pt x="1344" y="68"/>
                  </a:lnTo>
                  <a:lnTo>
                    <a:pt x="1344" y="68"/>
                  </a:lnTo>
                  <a:lnTo>
                    <a:pt x="1334" y="70"/>
                  </a:lnTo>
                  <a:lnTo>
                    <a:pt x="1324" y="70"/>
                  </a:lnTo>
                  <a:lnTo>
                    <a:pt x="1304" y="62"/>
                  </a:lnTo>
                  <a:lnTo>
                    <a:pt x="1304" y="62"/>
                  </a:lnTo>
                  <a:lnTo>
                    <a:pt x="1302" y="62"/>
                  </a:lnTo>
                  <a:lnTo>
                    <a:pt x="1302" y="58"/>
                  </a:lnTo>
                  <a:lnTo>
                    <a:pt x="1302" y="56"/>
                  </a:lnTo>
                  <a:lnTo>
                    <a:pt x="1298" y="56"/>
                  </a:lnTo>
                  <a:lnTo>
                    <a:pt x="1298" y="56"/>
                  </a:lnTo>
                  <a:lnTo>
                    <a:pt x="1286" y="56"/>
                  </a:lnTo>
                  <a:lnTo>
                    <a:pt x="1278" y="56"/>
                  </a:lnTo>
                  <a:lnTo>
                    <a:pt x="1272" y="54"/>
                  </a:lnTo>
                  <a:lnTo>
                    <a:pt x="1272" y="54"/>
                  </a:lnTo>
                  <a:lnTo>
                    <a:pt x="1274" y="56"/>
                  </a:lnTo>
                  <a:lnTo>
                    <a:pt x="1274" y="60"/>
                  </a:lnTo>
                  <a:lnTo>
                    <a:pt x="1274" y="60"/>
                  </a:lnTo>
                  <a:lnTo>
                    <a:pt x="1274" y="60"/>
                  </a:lnTo>
                  <a:lnTo>
                    <a:pt x="1272" y="62"/>
                  </a:lnTo>
                  <a:lnTo>
                    <a:pt x="1266" y="62"/>
                  </a:lnTo>
                  <a:lnTo>
                    <a:pt x="1266" y="62"/>
                  </a:lnTo>
                  <a:lnTo>
                    <a:pt x="1268" y="58"/>
                  </a:lnTo>
                  <a:lnTo>
                    <a:pt x="1266" y="56"/>
                  </a:lnTo>
                  <a:lnTo>
                    <a:pt x="1262" y="54"/>
                  </a:lnTo>
                  <a:lnTo>
                    <a:pt x="1262" y="54"/>
                  </a:lnTo>
                  <a:lnTo>
                    <a:pt x="1258" y="52"/>
                  </a:lnTo>
                  <a:lnTo>
                    <a:pt x="1258" y="52"/>
                  </a:lnTo>
                  <a:lnTo>
                    <a:pt x="1246" y="52"/>
                  </a:lnTo>
                  <a:lnTo>
                    <a:pt x="1246" y="52"/>
                  </a:lnTo>
                  <a:lnTo>
                    <a:pt x="1238" y="50"/>
                  </a:lnTo>
                  <a:lnTo>
                    <a:pt x="1238" y="50"/>
                  </a:lnTo>
                  <a:lnTo>
                    <a:pt x="1222" y="56"/>
                  </a:lnTo>
                  <a:lnTo>
                    <a:pt x="1222" y="56"/>
                  </a:lnTo>
                  <a:lnTo>
                    <a:pt x="1224" y="58"/>
                  </a:lnTo>
                  <a:lnTo>
                    <a:pt x="1224" y="62"/>
                  </a:lnTo>
                  <a:lnTo>
                    <a:pt x="1224" y="62"/>
                  </a:lnTo>
                  <a:lnTo>
                    <a:pt x="1222" y="64"/>
                  </a:lnTo>
                  <a:lnTo>
                    <a:pt x="1220" y="64"/>
                  </a:lnTo>
                  <a:lnTo>
                    <a:pt x="1216" y="64"/>
                  </a:lnTo>
                  <a:lnTo>
                    <a:pt x="1216" y="64"/>
                  </a:lnTo>
                  <a:lnTo>
                    <a:pt x="1210" y="66"/>
                  </a:lnTo>
                  <a:lnTo>
                    <a:pt x="1206" y="64"/>
                  </a:lnTo>
                  <a:lnTo>
                    <a:pt x="1202" y="64"/>
                  </a:lnTo>
                  <a:lnTo>
                    <a:pt x="1198" y="64"/>
                  </a:lnTo>
                  <a:lnTo>
                    <a:pt x="1198" y="64"/>
                  </a:lnTo>
                  <a:lnTo>
                    <a:pt x="1192" y="64"/>
                  </a:lnTo>
                  <a:lnTo>
                    <a:pt x="1188" y="64"/>
                  </a:lnTo>
                  <a:lnTo>
                    <a:pt x="1178" y="62"/>
                  </a:lnTo>
                  <a:lnTo>
                    <a:pt x="1172" y="62"/>
                  </a:lnTo>
                  <a:lnTo>
                    <a:pt x="1168" y="64"/>
                  </a:lnTo>
                  <a:lnTo>
                    <a:pt x="1164" y="66"/>
                  </a:lnTo>
                  <a:lnTo>
                    <a:pt x="1160" y="70"/>
                  </a:lnTo>
                  <a:lnTo>
                    <a:pt x="1160" y="70"/>
                  </a:lnTo>
                  <a:lnTo>
                    <a:pt x="1156" y="72"/>
                  </a:lnTo>
                  <a:lnTo>
                    <a:pt x="1152" y="70"/>
                  </a:lnTo>
                  <a:lnTo>
                    <a:pt x="1144" y="66"/>
                  </a:lnTo>
                  <a:lnTo>
                    <a:pt x="1144" y="66"/>
                  </a:lnTo>
                  <a:lnTo>
                    <a:pt x="1132" y="56"/>
                  </a:lnTo>
                  <a:lnTo>
                    <a:pt x="1132" y="56"/>
                  </a:lnTo>
                  <a:lnTo>
                    <a:pt x="1134" y="48"/>
                  </a:lnTo>
                  <a:lnTo>
                    <a:pt x="1134" y="48"/>
                  </a:lnTo>
                  <a:lnTo>
                    <a:pt x="1136" y="48"/>
                  </a:lnTo>
                  <a:lnTo>
                    <a:pt x="1138" y="48"/>
                  </a:lnTo>
                  <a:lnTo>
                    <a:pt x="1136" y="46"/>
                  </a:lnTo>
                  <a:lnTo>
                    <a:pt x="1136" y="46"/>
                  </a:lnTo>
                  <a:lnTo>
                    <a:pt x="1130" y="44"/>
                  </a:lnTo>
                  <a:lnTo>
                    <a:pt x="1126" y="42"/>
                  </a:lnTo>
                  <a:lnTo>
                    <a:pt x="1124" y="44"/>
                  </a:lnTo>
                  <a:lnTo>
                    <a:pt x="1124" y="44"/>
                  </a:lnTo>
                  <a:lnTo>
                    <a:pt x="1118" y="44"/>
                  </a:lnTo>
                  <a:lnTo>
                    <a:pt x="1118" y="44"/>
                  </a:lnTo>
                  <a:lnTo>
                    <a:pt x="1108" y="42"/>
                  </a:lnTo>
                  <a:lnTo>
                    <a:pt x="1104" y="40"/>
                  </a:lnTo>
                  <a:lnTo>
                    <a:pt x="1098" y="42"/>
                  </a:lnTo>
                  <a:lnTo>
                    <a:pt x="1098" y="42"/>
                  </a:lnTo>
                  <a:lnTo>
                    <a:pt x="1096" y="44"/>
                  </a:lnTo>
                  <a:lnTo>
                    <a:pt x="1096" y="46"/>
                  </a:lnTo>
                  <a:lnTo>
                    <a:pt x="1096" y="50"/>
                  </a:lnTo>
                  <a:lnTo>
                    <a:pt x="1096" y="50"/>
                  </a:lnTo>
                  <a:lnTo>
                    <a:pt x="1086" y="50"/>
                  </a:lnTo>
                  <a:lnTo>
                    <a:pt x="1078" y="48"/>
                  </a:lnTo>
                  <a:lnTo>
                    <a:pt x="1070" y="48"/>
                  </a:lnTo>
                  <a:lnTo>
                    <a:pt x="1062" y="46"/>
                  </a:lnTo>
                  <a:lnTo>
                    <a:pt x="1062" y="46"/>
                  </a:lnTo>
                  <a:lnTo>
                    <a:pt x="1054" y="42"/>
                  </a:lnTo>
                  <a:lnTo>
                    <a:pt x="1046" y="42"/>
                  </a:lnTo>
                  <a:lnTo>
                    <a:pt x="1038" y="40"/>
                  </a:lnTo>
                  <a:lnTo>
                    <a:pt x="1030" y="42"/>
                  </a:lnTo>
                  <a:lnTo>
                    <a:pt x="1030" y="42"/>
                  </a:lnTo>
                  <a:lnTo>
                    <a:pt x="1024" y="42"/>
                  </a:lnTo>
                  <a:lnTo>
                    <a:pt x="1018" y="42"/>
                  </a:lnTo>
                  <a:lnTo>
                    <a:pt x="1004" y="40"/>
                  </a:lnTo>
                  <a:lnTo>
                    <a:pt x="1004" y="40"/>
                  </a:lnTo>
                  <a:lnTo>
                    <a:pt x="1000" y="38"/>
                  </a:lnTo>
                  <a:lnTo>
                    <a:pt x="994" y="40"/>
                  </a:lnTo>
                  <a:lnTo>
                    <a:pt x="994" y="40"/>
                  </a:lnTo>
                  <a:lnTo>
                    <a:pt x="986" y="44"/>
                  </a:lnTo>
                  <a:lnTo>
                    <a:pt x="980" y="46"/>
                  </a:lnTo>
                  <a:lnTo>
                    <a:pt x="964" y="44"/>
                  </a:lnTo>
                  <a:lnTo>
                    <a:pt x="964" y="44"/>
                  </a:lnTo>
                  <a:lnTo>
                    <a:pt x="990" y="36"/>
                  </a:lnTo>
                  <a:lnTo>
                    <a:pt x="990" y="36"/>
                  </a:lnTo>
                  <a:lnTo>
                    <a:pt x="994" y="34"/>
                  </a:lnTo>
                  <a:lnTo>
                    <a:pt x="998" y="32"/>
                  </a:lnTo>
                  <a:lnTo>
                    <a:pt x="1008" y="30"/>
                  </a:lnTo>
                  <a:lnTo>
                    <a:pt x="1008" y="30"/>
                  </a:lnTo>
                  <a:lnTo>
                    <a:pt x="1016" y="26"/>
                  </a:lnTo>
                  <a:lnTo>
                    <a:pt x="1016" y="26"/>
                  </a:lnTo>
                  <a:lnTo>
                    <a:pt x="1018" y="24"/>
                  </a:lnTo>
                  <a:lnTo>
                    <a:pt x="1018" y="20"/>
                  </a:lnTo>
                  <a:lnTo>
                    <a:pt x="1018" y="18"/>
                  </a:lnTo>
                  <a:lnTo>
                    <a:pt x="1018" y="16"/>
                  </a:lnTo>
                  <a:lnTo>
                    <a:pt x="1018" y="16"/>
                  </a:lnTo>
                  <a:lnTo>
                    <a:pt x="1006" y="12"/>
                  </a:lnTo>
                  <a:lnTo>
                    <a:pt x="1000" y="10"/>
                  </a:lnTo>
                  <a:lnTo>
                    <a:pt x="994" y="8"/>
                  </a:lnTo>
                  <a:lnTo>
                    <a:pt x="994" y="8"/>
                  </a:lnTo>
                  <a:lnTo>
                    <a:pt x="976" y="10"/>
                  </a:lnTo>
                  <a:lnTo>
                    <a:pt x="968" y="10"/>
                  </a:lnTo>
                  <a:lnTo>
                    <a:pt x="960" y="6"/>
                  </a:lnTo>
                  <a:lnTo>
                    <a:pt x="960" y="6"/>
                  </a:lnTo>
                  <a:lnTo>
                    <a:pt x="956" y="6"/>
                  </a:lnTo>
                  <a:lnTo>
                    <a:pt x="956" y="6"/>
                  </a:lnTo>
                  <a:lnTo>
                    <a:pt x="946" y="0"/>
                  </a:lnTo>
                  <a:lnTo>
                    <a:pt x="938" y="0"/>
                  </a:lnTo>
                  <a:lnTo>
                    <a:pt x="938" y="0"/>
                  </a:lnTo>
                  <a:lnTo>
                    <a:pt x="932" y="2"/>
                  </a:lnTo>
                  <a:lnTo>
                    <a:pt x="924" y="6"/>
                  </a:lnTo>
                  <a:lnTo>
                    <a:pt x="918" y="10"/>
                  </a:lnTo>
                  <a:lnTo>
                    <a:pt x="910" y="12"/>
                  </a:lnTo>
                  <a:lnTo>
                    <a:pt x="910" y="12"/>
                  </a:lnTo>
                  <a:lnTo>
                    <a:pt x="914" y="16"/>
                  </a:lnTo>
                  <a:lnTo>
                    <a:pt x="914" y="16"/>
                  </a:lnTo>
                  <a:lnTo>
                    <a:pt x="908" y="16"/>
                  </a:lnTo>
                  <a:lnTo>
                    <a:pt x="908" y="16"/>
                  </a:lnTo>
                  <a:lnTo>
                    <a:pt x="902" y="14"/>
                  </a:lnTo>
                  <a:lnTo>
                    <a:pt x="894" y="14"/>
                  </a:lnTo>
                  <a:lnTo>
                    <a:pt x="880" y="16"/>
                  </a:lnTo>
                  <a:lnTo>
                    <a:pt x="880" y="16"/>
                  </a:lnTo>
                  <a:lnTo>
                    <a:pt x="852" y="18"/>
                  </a:lnTo>
                  <a:lnTo>
                    <a:pt x="824" y="24"/>
                  </a:lnTo>
                  <a:lnTo>
                    <a:pt x="824" y="24"/>
                  </a:lnTo>
                  <a:lnTo>
                    <a:pt x="816" y="28"/>
                  </a:lnTo>
                  <a:lnTo>
                    <a:pt x="814" y="30"/>
                  </a:lnTo>
                  <a:lnTo>
                    <a:pt x="812" y="36"/>
                  </a:lnTo>
                  <a:lnTo>
                    <a:pt x="814" y="42"/>
                  </a:lnTo>
                  <a:lnTo>
                    <a:pt x="814" y="42"/>
                  </a:lnTo>
                  <a:lnTo>
                    <a:pt x="808" y="38"/>
                  </a:lnTo>
                  <a:lnTo>
                    <a:pt x="804" y="38"/>
                  </a:lnTo>
                  <a:lnTo>
                    <a:pt x="802" y="40"/>
                  </a:lnTo>
                  <a:lnTo>
                    <a:pt x="802" y="40"/>
                  </a:lnTo>
                  <a:lnTo>
                    <a:pt x="770" y="42"/>
                  </a:lnTo>
                  <a:lnTo>
                    <a:pt x="770" y="42"/>
                  </a:lnTo>
                  <a:lnTo>
                    <a:pt x="766" y="42"/>
                  </a:lnTo>
                  <a:lnTo>
                    <a:pt x="764" y="42"/>
                  </a:lnTo>
                  <a:lnTo>
                    <a:pt x="762" y="44"/>
                  </a:lnTo>
                  <a:lnTo>
                    <a:pt x="762" y="44"/>
                  </a:lnTo>
                  <a:lnTo>
                    <a:pt x="764" y="50"/>
                  </a:lnTo>
                  <a:lnTo>
                    <a:pt x="766" y="52"/>
                  </a:lnTo>
                  <a:lnTo>
                    <a:pt x="768" y="54"/>
                  </a:lnTo>
                  <a:lnTo>
                    <a:pt x="768" y="54"/>
                  </a:lnTo>
                  <a:lnTo>
                    <a:pt x="774" y="56"/>
                  </a:lnTo>
                  <a:lnTo>
                    <a:pt x="780" y="58"/>
                  </a:lnTo>
                  <a:lnTo>
                    <a:pt x="780" y="58"/>
                  </a:lnTo>
                  <a:lnTo>
                    <a:pt x="780" y="60"/>
                  </a:lnTo>
                  <a:lnTo>
                    <a:pt x="780" y="60"/>
                  </a:lnTo>
                  <a:lnTo>
                    <a:pt x="770" y="62"/>
                  </a:lnTo>
                  <a:lnTo>
                    <a:pt x="770" y="62"/>
                  </a:lnTo>
                  <a:lnTo>
                    <a:pt x="766" y="58"/>
                  </a:lnTo>
                  <a:lnTo>
                    <a:pt x="760" y="56"/>
                  </a:lnTo>
                  <a:lnTo>
                    <a:pt x="750" y="56"/>
                  </a:lnTo>
                  <a:lnTo>
                    <a:pt x="740" y="58"/>
                  </a:lnTo>
                  <a:lnTo>
                    <a:pt x="730" y="60"/>
                  </a:lnTo>
                  <a:lnTo>
                    <a:pt x="730" y="60"/>
                  </a:lnTo>
                  <a:lnTo>
                    <a:pt x="730" y="62"/>
                  </a:lnTo>
                  <a:lnTo>
                    <a:pt x="732" y="62"/>
                  </a:lnTo>
                  <a:lnTo>
                    <a:pt x="736" y="64"/>
                  </a:lnTo>
                  <a:lnTo>
                    <a:pt x="736" y="64"/>
                  </a:lnTo>
                  <a:lnTo>
                    <a:pt x="730" y="66"/>
                  </a:lnTo>
                  <a:lnTo>
                    <a:pt x="730" y="66"/>
                  </a:lnTo>
                  <a:lnTo>
                    <a:pt x="726" y="66"/>
                  </a:lnTo>
                  <a:lnTo>
                    <a:pt x="722" y="66"/>
                  </a:lnTo>
                  <a:lnTo>
                    <a:pt x="722" y="62"/>
                  </a:lnTo>
                  <a:lnTo>
                    <a:pt x="722" y="62"/>
                  </a:lnTo>
                  <a:lnTo>
                    <a:pt x="720" y="58"/>
                  </a:lnTo>
                  <a:lnTo>
                    <a:pt x="716" y="58"/>
                  </a:lnTo>
                  <a:lnTo>
                    <a:pt x="710" y="60"/>
                  </a:lnTo>
                  <a:lnTo>
                    <a:pt x="710" y="60"/>
                  </a:lnTo>
                  <a:lnTo>
                    <a:pt x="706" y="62"/>
                  </a:lnTo>
                  <a:lnTo>
                    <a:pt x="706" y="66"/>
                  </a:lnTo>
                  <a:lnTo>
                    <a:pt x="710" y="70"/>
                  </a:lnTo>
                  <a:lnTo>
                    <a:pt x="710" y="70"/>
                  </a:lnTo>
                  <a:lnTo>
                    <a:pt x="712" y="72"/>
                  </a:lnTo>
                  <a:lnTo>
                    <a:pt x="712" y="76"/>
                  </a:lnTo>
                  <a:lnTo>
                    <a:pt x="712" y="76"/>
                  </a:lnTo>
                  <a:lnTo>
                    <a:pt x="708" y="82"/>
                  </a:lnTo>
                  <a:lnTo>
                    <a:pt x="708" y="84"/>
                  </a:lnTo>
                  <a:lnTo>
                    <a:pt x="710" y="86"/>
                  </a:lnTo>
                  <a:lnTo>
                    <a:pt x="714" y="88"/>
                  </a:lnTo>
                  <a:lnTo>
                    <a:pt x="720" y="88"/>
                  </a:lnTo>
                  <a:lnTo>
                    <a:pt x="720" y="88"/>
                  </a:lnTo>
                  <a:lnTo>
                    <a:pt x="726" y="86"/>
                  </a:lnTo>
                  <a:lnTo>
                    <a:pt x="730" y="88"/>
                  </a:lnTo>
                  <a:lnTo>
                    <a:pt x="740" y="92"/>
                  </a:lnTo>
                  <a:lnTo>
                    <a:pt x="740" y="92"/>
                  </a:lnTo>
                  <a:lnTo>
                    <a:pt x="742" y="94"/>
                  </a:lnTo>
                  <a:lnTo>
                    <a:pt x="742" y="96"/>
                  </a:lnTo>
                  <a:lnTo>
                    <a:pt x="742" y="96"/>
                  </a:lnTo>
                  <a:lnTo>
                    <a:pt x="738" y="98"/>
                  </a:lnTo>
                  <a:lnTo>
                    <a:pt x="738" y="98"/>
                  </a:lnTo>
                  <a:lnTo>
                    <a:pt x="736" y="100"/>
                  </a:lnTo>
                  <a:lnTo>
                    <a:pt x="736" y="98"/>
                  </a:lnTo>
                  <a:lnTo>
                    <a:pt x="736" y="96"/>
                  </a:lnTo>
                  <a:lnTo>
                    <a:pt x="736" y="96"/>
                  </a:lnTo>
                  <a:lnTo>
                    <a:pt x="734" y="92"/>
                  </a:lnTo>
                  <a:lnTo>
                    <a:pt x="732" y="92"/>
                  </a:lnTo>
                  <a:lnTo>
                    <a:pt x="726" y="90"/>
                  </a:lnTo>
                  <a:lnTo>
                    <a:pt x="726" y="90"/>
                  </a:lnTo>
                  <a:lnTo>
                    <a:pt x="720" y="92"/>
                  </a:lnTo>
                  <a:lnTo>
                    <a:pt x="718" y="92"/>
                  </a:lnTo>
                  <a:lnTo>
                    <a:pt x="716" y="96"/>
                  </a:lnTo>
                  <a:lnTo>
                    <a:pt x="716" y="96"/>
                  </a:lnTo>
                  <a:lnTo>
                    <a:pt x="712" y="104"/>
                  </a:lnTo>
                  <a:lnTo>
                    <a:pt x="708" y="112"/>
                  </a:lnTo>
                  <a:lnTo>
                    <a:pt x="700" y="116"/>
                  </a:lnTo>
                  <a:lnTo>
                    <a:pt x="692" y="118"/>
                  </a:lnTo>
                  <a:lnTo>
                    <a:pt x="692" y="118"/>
                  </a:lnTo>
                  <a:lnTo>
                    <a:pt x="692" y="112"/>
                  </a:lnTo>
                  <a:lnTo>
                    <a:pt x="692" y="112"/>
                  </a:lnTo>
                  <a:lnTo>
                    <a:pt x="702" y="102"/>
                  </a:lnTo>
                  <a:lnTo>
                    <a:pt x="702" y="102"/>
                  </a:lnTo>
                  <a:lnTo>
                    <a:pt x="706" y="98"/>
                  </a:lnTo>
                  <a:lnTo>
                    <a:pt x="706" y="96"/>
                  </a:lnTo>
                  <a:lnTo>
                    <a:pt x="704" y="94"/>
                  </a:lnTo>
                  <a:lnTo>
                    <a:pt x="704" y="94"/>
                  </a:lnTo>
                  <a:lnTo>
                    <a:pt x="700" y="90"/>
                  </a:lnTo>
                  <a:lnTo>
                    <a:pt x="698" y="84"/>
                  </a:lnTo>
                  <a:lnTo>
                    <a:pt x="700" y="80"/>
                  </a:lnTo>
                  <a:lnTo>
                    <a:pt x="702" y="74"/>
                  </a:lnTo>
                  <a:lnTo>
                    <a:pt x="702" y="74"/>
                  </a:lnTo>
                  <a:lnTo>
                    <a:pt x="700" y="70"/>
                  </a:lnTo>
                  <a:lnTo>
                    <a:pt x="698" y="68"/>
                  </a:lnTo>
                  <a:lnTo>
                    <a:pt x="696" y="64"/>
                  </a:lnTo>
                  <a:lnTo>
                    <a:pt x="698" y="62"/>
                  </a:lnTo>
                  <a:lnTo>
                    <a:pt x="698" y="62"/>
                  </a:lnTo>
                  <a:lnTo>
                    <a:pt x="700" y="56"/>
                  </a:lnTo>
                  <a:lnTo>
                    <a:pt x="700" y="52"/>
                  </a:lnTo>
                  <a:lnTo>
                    <a:pt x="696" y="50"/>
                  </a:lnTo>
                  <a:lnTo>
                    <a:pt x="692" y="48"/>
                  </a:lnTo>
                  <a:lnTo>
                    <a:pt x="692" y="48"/>
                  </a:lnTo>
                  <a:lnTo>
                    <a:pt x="684" y="48"/>
                  </a:lnTo>
                  <a:lnTo>
                    <a:pt x="678" y="48"/>
                  </a:lnTo>
                  <a:lnTo>
                    <a:pt x="672" y="52"/>
                  </a:lnTo>
                  <a:lnTo>
                    <a:pt x="670" y="58"/>
                  </a:lnTo>
                  <a:lnTo>
                    <a:pt x="670" y="58"/>
                  </a:lnTo>
                  <a:lnTo>
                    <a:pt x="666" y="60"/>
                  </a:lnTo>
                  <a:lnTo>
                    <a:pt x="664" y="64"/>
                  </a:lnTo>
                  <a:lnTo>
                    <a:pt x="664" y="64"/>
                  </a:lnTo>
                  <a:lnTo>
                    <a:pt x="660" y="64"/>
                  </a:lnTo>
                  <a:lnTo>
                    <a:pt x="658" y="66"/>
                  </a:lnTo>
                  <a:lnTo>
                    <a:pt x="656" y="68"/>
                  </a:lnTo>
                  <a:lnTo>
                    <a:pt x="658" y="74"/>
                  </a:lnTo>
                  <a:lnTo>
                    <a:pt x="658" y="74"/>
                  </a:lnTo>
                  <a:lnTo>
                    <a:pt x="658" y="76"/>
                  </a:lnTo>
                  <a:lnTo>
                    <a:pt x="658" y="80"/>
                  </a:lnTo>
                  <a:lnTo>
                    <a:pt x="660" y="82"/>
                  </a:lnTo>
                  <a:lnTo>
                    <a:pt x="664" y="84"/>
                  </a:lnTo>
                  <a:lnTo>
                    <a:pt x="664" y="84"/>
                  </a:lnTo>
                  <a:lnTo>
                    <a:pt x="666" y="86"/>
                  </a:lnTo>
                  <a:lnTo>
                    <a:pt x="670" y="90"/>
                  </a:lnTo>
                  <a:lnTo>
                    <a:pt x="670" y="90"/>
                  </a:lnTo>
                  <a:lnTo>
                    <a:pt x="672" y="92"/>
                  </a:lnTo>
                  <a:lnTo>
                    <a:pt x="670" y="96"/>
                  </a:lnTo>
                  <a:lnTo>
                    <a:pt x="670" y="96"/>
                  </a:lnTo>
                  <a:lnTo>
                    <a:pt x="668" y="98"/>
                  </a:lnTo>
                  <a:lnTo>
                    <a:pt x="664" y="96"/>
                  </a:lnTo>
                  <a:lnTo>
                    <a:pt x="664" y="96"/>
                  </a:lnTo>
                  <a:lnTo>
                    <a:pt x="658" y="92"/>
                  </a:lnTo>
                  <a:lnTo>
                    <a:pt x="650" y="90"/>
                  </a:lnTo>
                  <a:lnTo>
                    <a:pt x="636" y="86"/>
                  </a:lnTo>
                  <a:lnTo>
                    <a:pt x="636" y="86"/>
                  </a:lnTo>
                  <a:lnTo>
                    <a:pt x="620" y="82"/>
                  </a:lnTo>
                  <a:lnTo>
                    <a:pt x="612" y="82"/>
                  </a:lnTo>
                  <a:lnTo>
                    <a:pt x="604" y="84"/>
                  </a:lnTo>
                  <a:lnTo>
                    <a:pt x="604" y="84"/>
                  </a:lnTo>
                  <a:lnTo>
                    <a:pt x="608" y="86"/>
                  </a:lnTo>
                  <a:lnTo>
                    <a:pt x="608" y="88"/>
                  </a:lnTo>
                  <a:lnTo>
                    <a:pt x="608" y="90"/>
                  </a:lnTo>
                  <a:lnTo>
                    <a:pt x="608" y="90"/>
                  </a:lnTo>
                  <a:lnTo>
                    <a:pt x="602" y="96"/>
                  </a:lnTo>
                  <a:lnTo>
                    <a:pt x="598" y="96"/>
                  </a:lnTo>
                  <a:lnTo>
                    <a:pt x="596" y="96"/>
                  </a:lnTo>
                  <a:lnTo>
                    <a:pt x="596" y="96"/>
                  </a:lnTo>
                  <a:lnTo>
                    <a:pt x="594" y="92"/>
                  </a:lnTo>
                  <a:lnTo>
                    <a:pt x="590" y="90"/>
                  </a:lnTo>
                  <a:lnTo>
                    <a:pt x="584" y="92"/>
                  </a:lnTo>
                  <a:lnTo>
                    <a:pt x="584" y="92"/>
                  </a:lnTo>
                  <a:lnTo>
                    <a:pt x="570" y="94"/>
                  </a:lnTo>
                  <a:lnTo>
                    <a:pt x="552" y="90"/>
                  </a:lnTo>
                  <a:lnTo>
                    <a:pt x="552" y="90"/>
                  </a:lnTo>
                  <a:lnTo>
                    <a:pt x="548" y="92"/>
                  </a:lnTo>
                  <a:lnTo>
                    <a:pt x="548" y="92"/>
                  </a:lnTo>
                  <a:lnTo>
                    <a:pt x="542" y="94"/>
                  </a:lnTo>
                  <a:lnTo>
                    <a:pt x="538" y="96"/>
                  </a:lnTo>
                  <a:lnTo>
                    <a:pt x="538" y="96"/>
                  </a:lnTo>
                  <a:lnTo>
                    <a:pt x="522" y="100"/>
                  </a:lnTo>
                  <a:lnTo>
                    <a:pt x="514" y="102"/>
                  </a:lnTo>
                  <a:lnTo>
                    <a:pt x="508" y="106"/>
                  </a:lnTo>
                  <a:lnTo>
                    <a:pt x="508" y="106"/>
                  </a:lnTo>
                  <a:lnTo>
                    <a:pt x="502" y="112"/>
                  </a:lnTo>
                  <a:lnTo>
                    <a:pt x="496" y="112"/>
                  </a:lnTo>
                  <a:lnTo>
                    <a:pt x="492" y="110"/>
                  </a:lnTo>
                  <a:lnTo>
                    <a:pt x="486" y="104"/>
                  </a:lnTo>
                  <a:lnTo>
                    <a:pt x="486" y="104"/>
                  </a:lnTo>
                  <a:lnTo>
                    <a:pt x="488" y="102"/>
                  </a:lnTo>
                  <a:lnTo>
                    <a:pt x="492" y="102"/>
                  </a:lnTo>
                  <a:lnTo>
                    <a:pt x="494" y="102"/>
                  </a:lnTo>
                  <a:lnTo>
                    <a:pt x="496" y="98"/>
                  </a:lnTo>
                  <a:lnTo>
                    <a:pt x="496" y="98"/>
                  </a:lnTo>
                  <a:lnTo>
                    <a:pt x="492" y="96"/>
                  </a:lnTo>
                  <a:lnTo>
                    <a:pt x="488" y="94"/>
                  </a:lnTo>
                  <a:lnTo>
                    <a:pt x="484" y="94"/>
                  </a:lnTo>
                  <a:lnTo>
                    <a:pt x="480" y="96"/>
                  </a:lnTo>
                  <a:lnTo>
                    <a:pt x="480" y="96"/>
                  </a:lnTo>
                  <a:lnTo>
                    <a:pt x="478" y="100"/>
                  </a:lnTo>
                  <a:lnTo>
                    <a:pt x="478" y="106"/>
                  </a:lnTo>
                  <a:lnTo>
                    <a:pt x="478" y="106"/>
                  </a:lnTo>
                  <a:lnTo>
                    <a:pt x="482" y="114"/>
                  </a:lnTo>
                  <a:lnTo>
                    <a:pt x="482" y="116"/>
                  </a:lnTo>
                  <a:lnTo>
                    <a:pt x="480" y="118"/>
                  </a:lnTo>
                  <a:lnTo>
                    <a:pt x="476" y="118"/>
                  </a:lnTo>
                  <a:lnTo>
                    <a:pt x="468" y="118"/>
                  </a:lnTo>
                  <a:lnTo>
                    <a:pt x="468" y="118"/>
                  </a:lnTo>
                  <a:lnTo>
                    <a:pt x="462" y="116"/>
                  </a:lnTo>
                  <a:lnTo>
                    <a:pt x="456" y="118"/>
                  </a:lnTo>
                  <a:lnTo>
                    <a:pt x="446" y="126"/>
                  </a:lnTo>
                  <a:lnTo>
                    <a:pt x="446" y="126"/>
                  </a:lnTo>
                  <a:lnTo>
                    <a:pt x="446" y="128"/>
                  </a:lnTo>
                  <a:lnTo>
                    <a:pt x="448" y="130"/>
                  </a:lnTo>
                  <a:lnTo>
                    <a:pt x="450" y="132"/>
                  </a:lnTo>
                  <a:lnTo>
                    <a:pt x="448" y="134"/>
                  </a:lnTo>
                  <a:lnTo>
                    <a:pt x="448" y="134"/>
                  </a:lnTo>
                  <a:lnTo>
                    <a:pt x="438" y="134"/>
                  </a:lnTo>
                  <a:lnTo>
                    <a:pt x="428" y="132"/>
                  </a:lnTo>
                  <a:lnTo>
                    <a:pt x="428" y="132"/>
                  </a:lnTo>
                  <a:lnTo>
                    <a:pt x="424" y="130"/>
                  </a:lnTo>
                  <a:lnTo>
                    <a:pt x="422" y="130"/>
                  </a:lnTo>
                  <a:lnTo>
                    <a:pt x="422" y="132"/>
                  </a:lnTo>
                  <a:lnTo>
                    <a:pt x="422" y="132"/>
                  </a:lnTo>
                  <a:lnTo>
                    <a:pt x="422" y="134"/>
                  </a:lnTo>
                  <a:lnTo>
                    <a:pt x="422" y="136"/>
                  </a:lnTo>
                  <a:lnTo>
                    <a:pt x="426" y="138"/>
                  </a:lnTo>
                  <a:lnTo>
                    <a:pt x="426" y="138"/>
                  </a:lnTo>
                  <a:lnTo>
                    <a:pt x="430" y="138"/>
                  </a:lnTo>
                  <a:lnTo>
                    <a:pt x="430" y="140"/>
                  </a:lnTo>
                  <a:lnTo>
                    <a:pt x="430" y="140"/>
                  </a:lnTo>
                  <a:lnTo>
                    <a:pt x="424" y="142"/>
                  </a:lnTo>
                  <a:lnTo>
                    <a:pt x="416" y="140"/>
                  </a:lnTo>
                  <a:lnTo>
                    <a:pt x="408" y="138"/>
                  </a:lnTo>
                  <a:lnTo>
                    <a:pt x="406" y="134"/>
                  </a:lnTo>
                  <a:lnTo>
                    <a:pt x="406" y="134"/>
                  </a:lnTo>
                  <a:lnTo>
                    <a:pt x="404" y="126"/>
                  </a:lnTo>
                  <a:lnTo>
                    <a:pt x="402" y="122"/>
                  </a:lnTo>
                  <a:lnTo>
                    <a:pt x="398" y="116"/>
                  </a:lnTo>
                  <a:lnTo>
                    <a:pt x="390" y="114"/>
                  </a:lnTo>
                  <a:lnTo>
                    <a:pt x="390" y="114"/>
                  </a:lnTo>
                  <a:lnTo>
                    <a:pt x="398" y="112"/>
                  </a:lnTo>
                  <a:lnTo>
                    <a:pt x="402" y="114"/>
                  </a:lnTo>
                  <a:lnTo>
                    <a:pt x="412" y="116"/>
                  </a:lnTo>
                  <a:lnTo>
                    <a:pt x="412" y="116"/>
                  </a:lnTo>
                  <a:lnTo>
                    <a:pt x="432" y="120"/>
                  </a:lnTo>
                  <a:lnTo>
                    <a:pt x="440" y="120"/>
                  </a:lnTo>
                  <a:lnTo>
                    <a:pt x="450" y="116"/>
                  </a:lnTo>
                  <a:lnTo>
                    <a:pt x="450" y="116"/>
                  </a:lnTo>
                  <a:lnTo>
                    <a:pt x="454" y="112"/>
                  </a:lnTo>
                  <a:lnTo>
                    <a:pt x="456" y="110"/>
                  </a:lnTo>
                  <a:lnTo>
                    <a:pt x="456" y="108"/>
                  </a:lnTo>
                  <a:lnTo>
                    <a:pt x="456" y="108"/>
                  </a:lnTo>
                  <a:lnTo>
                    <a:pt x="454" y="104"/>
                  </a:lnTo>
                  <a:lnTo>
                    <a:pt x="450" y="102"/>
                  </a:lnTo>
                  <a:lnTo>
                    <a:pt x="450" y="102"/>
                  </a:lnTo>
                  <a:lnTo>
                    <a:pt x="418" y="90"/>
                  </a:lnTo>
                  <a:lnTo>
                    <a:pt x="418" y="90"/>
                  </a:lnTo>
                  <a:lnTo>
                    <a:pt x="410" y="88"/>
                  </a:lnTo>
                  <a:lnTo>
                    <a:pt x="402" y="86"/>
                  </a:lnTo>
                  <a:lnTo>
                    <a:pt x="394" y="86"/>
                  </a:lnTo>
                  <a:lnTo>
                    <a:pt x="384" y="82"/>
                  </a:lnTo>
                  <a:lnTo>
                    <a:pt x="384" y="82"/>
                  </a:lnTo>
                  <a:lnTo>
                    <a:pt x="380" y="80"/>
                  </a:lnTo>
                  <a:lnTo>
                    <a:pt x="374" y="80"/>
                  </a:lnTo>
                  <a:lnTo>
                    <a:pt x="360" y="80"/>
                  </a:lnTo>
                  <a:lnTo>
                    <a:pt x="360" y="80"/>
                  </a:lnTo>
                  <a:lnTo>
                    <a:pt x="364" y="78"/>
                  </a:lnTo>
                  <a:lnTo>
                    <a:pt x="368" y="78"/>
                  </a:lnTo>
                  <a:lnTo>
                    <a:pt x="370" y="78"/>
                  </a:lnTo>
                  <a:lnTo>
                    <a:pt x="372" y="74"/>
                  </a:lnTo>
                  <a:lnTo>
                    <a:pt x="372" y="74"/>
                  </a:lnTo>
                  <a:lnTo>
                    <a:pt x="352" y="70"/>
                  </a:lnTo>
                  <a:lnTo>
                    <a:pt x="352" y="70"/>
                  </a:lnTo>
                  <a:lnTo>
                    <a:pt x="354" y="70"/>
                  </a:lnTo>
                  <a:lnTo>
                    <a:pt x="354" y="70"/>
                  </a:lnTo>
                  <a:lnTo>
                    <a:pt x="354" y="68"/>
                  </a:lnTo>
                  <a:lnTo>
                    <a:pt x="354" y="68"/>
                  </a:lnTo>
                  <a:lnTo>
                    <a:pt x="340" y="72"/>
                  </a:lnTo>
                  <a:lnTo>
                    <a:pt x="324" y="74"/>
                  </a:lnTo>
                  <a:lnTo>
                    <a:pt x="324" y="74"/>
                  </a:lnTo>
                  <a:lnTo>
                    <a:pt x="310" y="76"/>
                  </a:lnTo>
                  <a:lnTo>
                    <a:pt x="302" y="78"/>
                  </a:lnTo>
                  <a:lnTo>
                    <a:pt x="296" y="82"/>
                  </a:lnTo>
                  <a:lnTo>
                    <a:pt x="296" y="82"/>
                  </a:lnTo>
                  <a:lnTo>
                    <a:pt x="292" y="82"/>
                  </a:lnTo>
                  <a:lnTo>
                    <a:pt x="288" y="80"/>
                  </a:lnTo>
                  <a:lnTo>
                    <a:pt x="284" y="78"/>
                  </a:lnTo>
                  <a:lnTo>
                    <a:pt x="280" y="80"/>
                  </a:lnTo>
                  <a:lnTo>
                    <a:pt x="280" y="80"/>
                  </a:lnTo>
                  <a:lnTo>
                    <a:pt x="278" y="82"/>
                  </a:lnTo>
                  <a:lnTo>
                    <a:pt x="274" y="84"/>
                  </a:lnTo>
                  <a:lnTo>
                    <a:pt x="270" y="86"/>
                  </a:lnTo>
                  <a:lnTo>
                    <a:pt x="272" y="90"/>
                  </a:lnTo>
                  <a:lnTo>
                    <a:pt x="272" y="90"/>
                  </a:lnTo>
                  <a:lnTo>
                    <a:pt x="272" y="90"/>
                  </a:lnTo>
                  <a:lnTo>
                    <a:pt x="266" y="92"/>
                  </a:lnTo>
                  <a:lnTo>
                    <a:pt x="262" y="90"/>
                  </a:lnTo>
                  <a:lnTo>
                    <a:pt x="262" y="90"/>
                  </a:lnTo>
                  <a:lnTo>
                    <a:pt x="258" y="90"/>
                  </a:lnTo>
                  <a:lnTo>
                    <a:pt x="256" y="90"/>
                  </a:lnTo>
                  <a:lnTo>
                    <a:pt x="256" y="92"/>
                  </a:lnTo>
                  <a:lnTo>
                    <a:pt x="256" y="92"/>
                  </a:lnTo>
                  <a:lnTo>
                    <a:pt x="256" y="94"/>
                  </a:lnTo>
                  <a:lnTo>
                    <a:pt x="256" y="94"/>
                  </a:lnTo>
                  <a:lnTo>
                    <a:pt x="260" y="96"/>
                  </a:lnTo>
                  <a:lnTo>
                    <a:pt x="260" y="96"/>
                  </a:lnTo>
                  <a:lnTo>
                    <a:pt x="260" y="100"/>
                  </a:lnTo>
                  <a:lnTo>
                    <a:pt x="260" y="100"/>
                  </a:lnTo>
                  <a:lnTo>
                    <a:pt x="254" y="102"/>
                  </a:lnTo>
                  <a:lnTo>
                    <a:pt x="250" y="106"/>
                  </a:lnTo>
                  <a:lnTo>
                    <a:pt x="250" y="106"/>
                  </a:lnTo>
                  <a:lnTo>
                    <a:pt x="240" y="114"/>
                  </a:lnTo>
                  <a:lnTo>
                    <a:pt x="232" y="126"/>
                  </a:lnTo>
                  <a:lnTo>
                    <a:pt x="224" y="136"/>
                  </a:lnTo>
                  <a:lnTo>
                    <a:pt x="218" y="140"/>
                  </a:lnTo>
                  <a:lnTo>
                    <a:pt x="212" y="142"/>
                  </a:lnTo>
                  <a:lnTo>
                    <a:pt x="212" y="142"/>
                  </a:lnTo>
                  <a:lnTo>
                    <a:pt x="206" y="148"/>
                  </a:lnTo>
                  <a:lnTo>
                    <a:pt x="206" y="148"/>
                  </a:lnTo>
                  <a:lnTo>
                    <a:pt x="204" y="148"/>
                  </a:lnTo>
                  <a:lnTo>
                    <a:pt x="202" y="150"/>
                  </a:lnTo>
                  <a:lnTo>
                    <a:pt x="202" y="150"/>
                  </a:lnTo>
                  <a:lnTo>
                    <a:pt x="200" y="152"/>
                  </a:lnTo>
                  <a:lnTo>
                    <a:pt x="196" y="152"/>
                  </a:lnTo>
                  <a:lnTo>
                    <a:pt x="192" y="152"/>
                  </a:lnTo>
                  <a:lnTo>
                    <a:pt x="190" y="154"/>
                  </a:lnTo>
                  <a:lnTo>
                    <a:pt x="190" y="154"/>
                  </a:lnTo>
                  <a:lnTo>
                    <a:pt x="186" y="154"/>
                  </a:lnTo>
                  <a:lnTo>
                    <a:pt x="184" y="158"/>
                  </a:lnTo>
                  <a:lnTo>
                    <a:pt x="184" y="158"/>
                  </a:lnTo>
                  <a:lnTo>
                    <a:pt x="182" y="160"/>
                  </a:lnTo>
                  <a:lnTo>
                    <a:pt x="178" y="162"/>
                  </a:lnTo>
                  <a:lnTo>
                    <a:pt x="176" y="164"/>
                  </a:lnTo>
                  <a:lnTo>
                    <a:pt x="176" y="170"/>
                  </a:lnTo>
                  <a:lnTo>
                    <a:pt x="176" y="170"/>
                  </a:lnTo>
                  <a:lnTo>
                    <a:pt x="174" y="172"/>
                  </a:lnTo>
                  <a:lnTo>
                    <a:pt x="174" y="172"/>
                  </a:lnTo>
                  <a:lnTo>
                    <a:pt x="178" y="180"/>
                  </a:lnTo>
                  <a:lnTo>
                    <a:pt x="178" y="180"/>
                  </a:lnTo>
                  <a:lnTo>
                    <a:pt x="178" y="180"/>
                  </a:lnTo>
                  <a:lnTo>
                    <a:pt x="178" y="180"/>
                  </a:lnTo>
                  <a:lnTo>
                    <a:pt x="180" y="184"/>
                  </a:lnTo>
                  <a:lnTo>
                    <a:pt x="180" y="184"/>
                  </a:lnTo>
                  <a:lnTo>
                    <a:pt x="178" y="186"/>
                  </a:lnTo>
                  <a:lnTo>
                    <a:pt x="176" y="188"/>
                  </a:lnTo>
                  <a:lnTo>
                    <a:pt x="176" y="188"/>
                  </a:lnTo>
                  <a:lnTo>
                    <a:pt x="176" y="190"/>
                  </a:lnTo>
                  <a:lnTo>
                    <a:pt x="178" y="190"/>
                  </a:lnTo>
                  <a:lnTo>
                    <a:pt x="180" y="188"/>
                  </a:lnTo>
                  <a:lnTo>
                    <a:pt x="182" y="190"/>
                  </a:lnTo>
                  <a:lnTo>
                    <a:pt x="182" y="190"/>
                  </a:lnTo>
                  <a:lnTo>
                    <a:pt x="182" y="192"/>
                  </a:lnTo>
                  <a:lnTo>
                    <a:pt x="182" y="192"/>
                  </a:lnTo>
                  <a:lnTo>
                    <a:pt x="178" y="196"/>
                  </a:lnTo>
                  <a:lnTo>
                    <a:pt x="178" y="198"/>
                  </a:lnTo>
                  <a:lnTo>
                    <a:pt x="182" y="200"/>
                  </a:lnTo>
                  <a:lnTo>
                    <a:pt x="182" y="200"/>
                  </a:lnTo>
                  <a:lnTo>
                    <a:pt x="188" y="202"/>
                  </a:lnTo>
                  <a:lnTo>
                    <a:pt x="194" y="202"/>
                  </a:lnTo>
                  <a:lnTo>
                    <a:pt x="198" y="202"/>
                  </a:lnTo>
                  <a:lnTo>
                    <a:pt x="204" y="198"/>
                  </a:lnTo>
                  <a:lnTo>
                    <a:pt x="204" y="198"/>
                  </a:lnTo>
                  <a:lnTo>
                    <a:pt x="216" y="188"/>
                  </a:lnTo>
                  <a:lnTo>
                    <a:pt x="216" y="188"/>
                  </a:lnTo>
                  <a:lnTo>
                    <a:pt x="222" y="196"/>
                  </a:lnTo>
                  <a:lnTo>
                    <a:pt x="226" y="204"/>
                  </a:lnTo>
                  <a:lnTo>
                    <a:pt x="226" y="204"/>
                  </a:lnTo>
                  <a:lnTo>
                    <a:pt x="228" y="210"/>
                  </a:lnTo>
                  <a:lnTo>
                    <a:pt x="232" y="216"/>
                  </a:lnTo>
                  <a:lnTo>
                    <a:pt x="232" y="216"/>
                  </a:lnTo>
                  <a:lnTo>
                    <a:pt x="234" y="220"/>
                  </a:lnTo>
                  <a:lnTo>
                    <a:pt x="232" y="222"/>
                  </a:lnTo>
                  <a:lnTo>
                    <a:pt x="232" y="222"/>
                  </a:lnTo>
                  <a:lnTo>
                    <a:pt x="234" y="232"/>
                  </a:lnTo>
                  <a:lnTo>
                    <a:pt x="238" y="234"/>
                  </a:lnTo>
                  <a:lnTo>
                    <a:pt x="242" y="232"/>
                  </a:lnTo>
                  <a:lnTo>
                    <a:pt x="242" y="232"/>
                  </a:lnTo>
                  <a:lnTo>
                    <a:pt x="250" y="228"/>
                  </a:lnTo>
                  <a:lnTo>
                    <a:pt x="258" y="224"/>
                  </a:lnTo>
                  <a:lnTo>
                    <a:pt x="264" y="218"/>
                  </a:lnTo>
                  <a:lnTo>
                    <a:pt x="266" y="214"/>
                  </a:lnTo>
                  <a:lnTo>
                    <a:pt x="266" y="208"/>
                  </a:lnTo>
                  <a:lnTo>
                    <a:pt x="266" y="208"/>
                  </a:lnTo>
                  <a:lnTo>
                    <a:pt x="268" y="200"/>
                  </a:lnTo>
                  <a:lnTo>
                    <a:pt x="274" y="196"/>
                  </a:lnTo>
                  <a:lnTo>
                    <a:pt x="274" y="196"/>
                  </a:lnTo>
                  <a:lnTo>
                    <a:pt x="274" y="194"/>
                  </a:lnTo>
                  <a:lnTo>
                    <a:pt x="274" y="194"/>
                  </a:lnTo>
                  <a:lnTo>
                    <a:pt x="276" y="192"/>
                  </a:lnTo>
                  <a:lnTo>
                    <a:pt x="276" y="190"/>
                  </a:lnTo>
                  <a:lnTo>
                    <a:pt x="276" y="190"/>
                  </a:lnTo>
                  <a:lnTo>
                    <a:pt x="276" y="190"/>
                  </a:lnTo>
                  <a:lnTo>
                    <a:pt x="276" y="190"/>
                  </a:lnTo>
                  <a:lnTo>
                    <a:pt x="280" y="188"/>
                  </a:lnTo>
                  <a:lnTo>
                    <a:pt x="282" y="184"/>
                  </a:lnTo>
                  <a:lnTo>
                    <a:pt x="280" y="182"/>
                  </a:lnTo>
                  <a:lnTo>
                    <a:pt x="278" y="178"/>
                  </a:lnTo>
                  <a:lnTo>
                    <a:pt x="278" y="178"/>
                  </a:lnTo>
                  <a:lnTo>
                    <a:pt x="272" y="170"/>
                  </a:lnTo>
                  <a:lnTo>
                    <a:pt x="272" y="166"/>
                  </a:lnTo>
                  <a:lnTo>
                    <a:pt x="274" y="160"/>
                  </a:lnTo>
                  <a:lnTo>
                    <a:pt x="280" y="154"/>
                  </a:lnTo>
                  <a:lnTo>
                    <a:pt x="280" y="154"/>
                  </a:lnTo>
                  <a:lnTo>
                    <a:pt x="288" y="150"/>
                  </a:lnTo>
                  <a:lnTo>
                    <a:pt x="288" y="150"/>
                  </a:lnTo>
                  <a:lnTo>
                    <a:pt x="296" y="144"/>
                  </a:lnTo>
                  <a:lnTo>
                    <a:pt x="302" y="136"/>
                  </a:lnTo>
                  <a:lnTo>
                    <a:pt x="302" y="136"/>
                  </a:lnTo>
                  <a:lnTo>
                    <a:pt x="306" y="130"/>
                  </a:lnTo>
                  <a:lnTo>
                    <a:pt x="312" y="126"/>
                  </a:lnTo>
                  <a:lnTo>
                    <a:pt x="318" y="126"/>
                  </a:lnTo>
                  <a:lnTo>
                    <a:pt x="326" y="128"/>
                  </a:lnTo>
                  <a:lnTo>
                    <a:pt x="326" y="128"/>
                  </a:lnTo>
                  <a:lnTo>
                    <a:pt x="316" y="138"/>
                  </a:lnTo>
                  <a:lnTo>
                    <a:pt x="304" y="146"/>
                  </a:lnTo>
                  <a:lnTo>
                    <a:pt x="304" y="146"/>
                  </a:lnTo>
                  <a:lnTo>
                    <a:pt x="300" y="152"/>
                  </a:lnTo>
                  <a:lnTo>
                    <a:pt x="298" y="154"/>
                  </a:lnTo>
                  <a:lnTo>
                    <a:pt x="298" y="158"/>
                  </a:lnTo>
                  <a:lnTo>
                    <a:pt x="298" y="158"/>
                  </a:lnTo>
                  <a:lnTo>
                    <a:pt x="298" y="172"/>
                  </a:lnTo>
                  <a:lnTo>
                    <a:pt x="300" y="176"/>
                  </a:lnTo>
                  <a:lnTo>
                    <a:pt x="304" y="180"/>
                  </a:lnTo>
                  <a:lnTo>
                    <a:pt x="308" y="182"/>
                  </a:lnTo>
                  <a:lnTo>
                    <a:pt x="312" y="184"/>
                  </a:lnTo>
                  <a:lnTo>
                    <a:pt x="328" y="184"/>
                  </a:lnTo>
                  <a:lnTo>
                    <a:pt x="328" y="184"/>
                  </a:lnTo>
                  <a:lnTo>
                    <a:pt x="342" y="180"/>
                  </a:lnTo>
                  <a:lnTo>
                    <a:pt x="350" y="180"/>
                  </a:lnTo>
                  <a:lnTo>
                    <a:pt x="358" y="182"/>
                  </a:lnTo>
                  <a:lnTo>
                    <a:pt x="358" y="182"/>
                  </a:lnTo>
                  <a:lnTo>
                    <a:pt x="358" y="182"/>
                  </a:lnTo>
                  <a:lnTo>
                    <a:pt x="360" y="182"/>
                  </a:lnTo>
                  <a:lnTo>
                    <a:pt x="360" y="182"/>
                  </a:lnTo>
                  <a:lnTo>
                    <a:pt x="358" y="182"/>
                  </a:lnTo>
                  <a:lnTo>
                    <a:pt x="358" y="182"/>
                  </a:lnTo>
                  <a:lnTo>
                    <a:pt x="348" y="184"/>
                  </a:lnTo>
                  <a:lnTo>
                    <a:pt x="338" y="184"/>
                  </a:lnTo>
                  <a:lnTo>
                    <a:pt x="338" y="184"/>
                  </a:lnTo>
                  <a:lnTo>
                    <a:pt x="326" y="186"/>
                  </a:lnTo>
                  <a:lnTo>
                    <a:pt x="322" y="186"/>
                  </a:lnTo>
                  <a:lnTo>
                    <a:pt x="320" y="188"/>
                  </a:lnTo>
                  <a:lnTo>
                    <a:pt x="318" y="192"/>
                  </a:lnTo>
                  <a:lnTo>
                    <a:pt x="318" y="196"/>
                  </a:lnTo>
                  <a:lnTo>
                    <a:pt x="320" y="206"/>
                  </a:lnTo>
                  <a:lnTo>
                    <a:pt x="320" y="206"/>
                  </a:lnTo>
                  <a:lnTo>
                    <a:pt x="320" y="208"/>
                  </a:lnTo>
                  <a:lnTo>
                    <a:pt x="320" y="208"/>
                  </a:lnTo>
                  <a:lnTo>
                    <a:pt x="308" y="206"/>
                  </a:lnTo>
                  <a:lnTo>
                    <a:pt x="302" y="208"/>
                  </a:lnTo>
                  <a:lnTo>
                    <a:pt x="298" y="214"/>
                  </a:lnTo>
                  <a:lnTo>
                    <a:pt x="296" y="228"/>
                  </a:lnTo>
                  <a:lnTo>
                    <a:pt x="296" y="228"/>
                  </a:lnTo>
                  <a:lnTo>
                    <a:pt x="294" y="232"/>
                  </a:lnTo>
                  <a:lnTo>
                    <a:pt x="290" y="236"/>
                  </a:lnTo>
                  <a:lnTo>
                    <a:pt x="286" y="236"/>
                  </a:lnTo>
                  <a:lnTo>
                    <a:pt x="282" y="236"/>
                  </a:lnTo>
                  <a:lnTo>
                    <a:pt x="282" y="236"/>
                  </a:lnTo>
                  <a:lnTo>
                    <a:pt x="276" y="236"/>
                  </a:lnTo>
                  <a:lnTo>
                    <a:pt x="272" y="234"/>
                  </a:lnTo>
                  <a:lnTo>
                    <a:pt x="270" y="236"/>
                  </a:lnTo>
                  <a:lnTo>
                    <a:pt x="270" y="236"/>
                  </a:lnTo>
                  <a:lnTo>
                    <a:pt x="258" y="240"/>
                  </a:lnTo>
                  <a:lnTo>
                    <a:pt x="248" y="242"/>
                  </a:lnTo>
                  <a:lnTo>
                    <a:pt x="226" y="240"/>
                  </a:lnTo>
                  <a:lnTo>
                    <a:pt x="226" y="240"/>
                  </a:lnTo>
                  <a:lnTo>
                    <a:pt x="220" y="240"/>
                  </a:lnTo>
                  <a:lnTo>
                    <a:pt x="216" y="238"/>
                  </a:lnTo>
                  <a:lnTo>
                    <a:pt x="212" y="232"/>
                  </a:lnTo>
                  <a:lnTo>
                    <a:pt x="212" y="226"/>
                  </a:lnTo>
                  <a:lnTo>
                    <a:pt x="212" y="226"/>
                  </a:lnTo>
                  <a:lnTo>
                    <a:pt x="216" y="224"/>
                  </a:lnTo>
                  <a:lnTo>
                    <a:pt x="216" y="218"/>
                  </a:lnTo>
                  <a:lnTo>
                    <a:pt x="214" y="214"/>
                  </a:lnTo>
                  <a:lnTo>
                    <a:pt x="214" y="210"/>
                  </a:lnTo>
                  <a:lnTo>
                    <a:pt x="214" y="210"/>
                  </a:lnTo>
                  <a:lnTo>
                    <a:pt x="212" y="210"/>
                  </a:lnTo>
                  <a:lnTo>
                    <a:pt x="208" y="212"/>
                  </a:lnTo>
                  <a:lnTo>
                    <a:pt x="208" y="214"/>
                  </a:lnTo>
                  <a:lnTo>
                    <a:pt x="206" y="216"/>
                  </a:lnTo>
                  <a:lnTo>
                    <a:pt x="206" y="216"/>
                  </a:lnTo>
                  <a:lnTo>
                    <a:pt x="200" y="220"/>
                  </a:lnTo>
                  <a:lnTo>
                    <a:pt x="198" y="224"/>
                  </a:lnTo>
                  <a:lnTo>
                    <a:pt x="198" y="228"/>
                  </a:lnTo>
                  <a:lnTo>
                    <a:pt x="202" y="232"/>
                  </a:lnTo>
                  <a:lnTo>
                    <a:pt x="202" y="232"/>
                  </a:lnTo>
                  <a:lnTo>
                    <a:pt x="202" y="238"/>
                  </a:lnTo>
                  <a:lnTo>
                    <a:pt x="202" y="242"/>
                  </a:lnTo>
                  <a:lnTo>
                    <a:pt x="202" y="242"/>
                  </a:lnTo>
                  <a:lnTo>
                    <a:pt x="204" y="246"/>
                  </a:lnTo>
                  <a:lnTo>
                    <a:pt x="202" y="248"/>
                  </a:lnTo>
                  <a:lnTo>
                    <a:pt x="200" y="250"/>
                  </a:lnTo>
                  <a:lnTo>
                    <a:pt x="196" y="250"/>
                  </a:lnTo>
                  <a:lnTo>
                    <a:pt x="196" y="250"/>
                  </a:lnTo>
                  <a:lnTo>
                    <a:pt x="188" y="250"/>
                  </a:lnTo>
                  <a:lnTo>
                    <a:pt x="180" y="254"/>
                  </a:lnTo>
                  <a:lnTo>
                    <a:pt x="170" y="264"/>
                  </a:lnTo>
                  <a:lnTo>
                    <a:pt x="170" y="264"/>
                  </a:lnTo>
                  <a:lnTo>
                    <a:pt x="162" y="270"/>
                  </a:lnTo>
                  <a:lnTo>
                    <a:pt x="158" y="274"/>
                  </a:lnTo>
                  <a:lnTo>
                    <a:pt x="154" y="276"/>
                  </a:lnTo>
                  <a:lnTo>
                    <a:pt x="154" y="276"/>
                  </a:lnTo>
                  <a:lnTo>
                    <a:pt x="150" y="278"/>
                  </a:lnTo>
                  <a:lnTo>
                    <a:pt x="146" y="282"/>
                  </a:lnTo>
                  <a:lnTo>
                    <a:pt x="146" y="282"/>
                  </a:lnTo>
                  <a:lnTo>
                    <a:pt x="142" y="288"/>
                  </a:lnTo>
                  <a:lnTo>
                    <a:pt x="136" y="292"/>
                  </a:lnTo>
                  <a:lnTo>
                    <a:pt x="130" y="294"/>
                  </a:lnTo>
                  <a:lnTo>
                    <a:pt x="122" y="292"/>
                  </a:lnTo>
                  <a:lnTo>
                    <a:pt x="122" y="292"/>
                  </a:lnTo>
                  <a:lnTo>
                    <a:pt x="122" y="298"/>
                  </a:lnTo>
                  <a:lnTo>
                    <a:pt x="120" y="302"/>
                  </a:lnTo>
                  <a:lnTo>
                    <a:pt x="118" y="302"/>
                  </a:lnTo>
                  <a:lnTo>
                    <a:pt x="112" y="300"/>
                  </a:lnTo>
                  <a:lnTo>
                    <a:pt x="112" y="300"/>
                  </a:lnTo>
                  <a:lnTo>
                    <a:pt x="104" y="300"/>
                  </a:lnTo>
                  <a:lnTo>
                    <a:pt x="102" y="302"/>
                  </a:lnTo>
                  <a:lnTo>
                    <a:pt x="100" y="304"/>
                  </a:lnTo>
                  <a:lnTo>
                    <a:pt x="100" y="304"/>
                  </a:lnTo>
                  <a:lnTo>
                    <a:pt x="100" y="306"/>
                  </a:lnTo>
                  <a:lnTo>
                    <a:pt x="102" y="308"/>
                  </a:lnTo>
                  <a:lnTo>
                    <a:pt x="108" y="310"/>
                  </a:lnTo>
                  <a:lnTo>
                    <a:pt x="108" y="310"/>
                  </a:lnTo>
                  <a:lnTo>
                    <a:pt x="114" y="314"/>
                  </a:lnTo>
                  <a:lnTo>
                    <a:pt x="118" y="318"/>
                  </a:lnTo>
                  <a:lnTo>
                    <a:pt x="122" y="324"/>
                  </a:lnTo>
                  <a:lnTo>
                    <a:pt x="124" y="330"/>
                  </a:lnTo>
                  <a:lnTo>
                    <a:pt x="126" y="336"/>
                  </a:lnTo>
                  <a:lnTo>
                    <a:pt x="126" y="342"/>
                  </a:lnTo>
                  <a:lnTo>
                    <a:pt x="124" y="348"/>
                  </a:lnTo>
                  <a:lnTo>
                    <a:pt x="122" y="354"/>
                  </a:lnTo>
                  <a:lnTo>
                    <a:pt x="122" y="354"/>
                  </a:lnTo>
                  <a:lnTo>
                    <a:pt x="118" y="356"/>
                  </a:lnTo>
                  <a:lnTo>
                    <a:pt x="114" y="356"/>
                  </a:lnTo>
                  <a:lnTo>
                    <a:pt x="114" y="356"/>
                  </a:lnTo>
                  <a:lnTo>
                    <a:pt x="104" y="354"/>
                  </a:lnTo>
                  <a:lnTo>
                    <a:pt x="94" y="354"/>
                  </a:lnTo>
                  <a:lnTo>
                    <a:pt x="86" y="354"/>
                  </a:lnTo>
                  <a:lnTo>
                    <a:pt x="76" y="354"/>
                  </a:lnTo>
                  <a:lnTo>
                    <a:pt x="76" y="354"/>
                  </a:lnTo>
                  <a:lnTo>
                    <a:pt x="72" y="354"/>
                  </a:lnTo>
                  <a:lnTo>
                    <a:pt x="68" y="354"/>
                  </a:lnTo>
                  <a:lnTo>
                    <a:pt x="64" y="358"/>
                  </a:lnTo>
                  <a:lnTo>
                    <a:pt x="64" y="366"/>
                  </a:lnTo>
                  <a:lnTo>
                    <a:pt x="64" y="366"/>
                  </a:lnTo>
                  <a:lnTo>
                    <a:pt x="66" y="372"/>
                  </a:lnTo>
                  <a:lnTo>
                    <a:pt x="66" y="380"/>
                  </a:lnTo>
                  <a:lnTo>
                    <a:pt x="66" y="388"/>
                  </a:lnTo>
                  <a:lnTo>
                    <a:pt x="62" y="396"/>
                  </a:lnTo>
                  <a:lnTo>
                    <a:pt x="62" y="396"/>
                  </a:lnTo>
                  <a:lnTo>
                    <a:pt x="62" y="400"/>
                  </a:lnTo>
                  <a:lnTo>
                    <a:pt x="62" y="404"/>
                  </a:lnTo>
                  <a:lnTo>
                    <a:pt x="62" y="404"/>
                  </a:lnTo>
                  <a:lnTo>
                    <a:pt x="64" y="410"/>
                  </a:lnTo>
                  <a:lnTo>
                    <a:pt x="66" y="418"/>
                  </a:lnTo>
                  <a:lnTo>
                    <a:pt x="68" y="420"/>
                  </a:lnTo>
                  <a:lnTo>
                    <a:pt x="70" y="422"/>
                  </a:lnTo>
                  <a:lnTo>
                    <a:pt x="74" y="422"/>
                  </a:lnTo>
                  <a:lnTo>
                    <a:pt x="80" y="420"/>
                  </a:lnTo>
                  <a:lnTo>
                    <a:pt x="80" y="420"/>
                  </a:lnTo>
                  <a:lnTo>
                    <a:pt x="84" y="424"/>
                  </a:lnTo>
                  <a:lnTo>
                    <a:pt x="84" y="424"/>
                  </a:lnTo>
                  <a:lnTo>
                    <a:pt x="86" y="428"/>
                  </a:lnTo>
                  <a:lnTo>
                    <a:pt x="90" y="430"/>
                  </a:lnTo>
                  <a:lnTo>
                    <a:pt x="94" y="430"/>
                  </a:lnTo>
                  <a:lnTo>
                    <a:pt x="98" y="426"/>
                  </a:lnTo>
                  <a:lnTo>
                    <a:pt x="98" y="426"/>
                  </a:lnTo>
                  <a:lnTo>
                    <a:pt x="104" y="424"/>
                  </a:lnTo>
                  <a:lnTo>
                    <a:pt x="110" y="424"/>
                  </a:lnTo>
                  <a:lnTo>
                    <a:pt x="110" y="424"/>
                  </a:lnTo>
                  <a:lnTo>
                    <a:pt x="118" y="422"/>
                  </a:lnTo>
                  <a:lnTo>
                    <a:pt x="124" y="416"/>
                  </a:lnTo>
                  <a:lnTo>
                    <a:pt x="130" y="408"/>
                  </a:lnTo>
                  <a:lnTo>
                    <a:pt x="132" y="402"/>
                  </a:lnTo>
                  <a:lnTo>
                    <a:pt x="132" y="402"/>
                  </a:lnTo>
                  <a:lnTo>
                    <a:pt x="132" y="394"/>
                  </a:lnTo>
                  <a:lnTo>
                    <a:pt x="136" y="386"/>
                  </a:lnTo>
                  <a:lnTo>
                    <a:pt x="142" y="382"/>
                  </a:lnTo>
                  <a:lnTo>
                    <a:pt x="148" y="378"/>
                  </a:lnTo>
                  <a:lnTo>
                    <a:pt x="148" y="378"/>
                  </a:lnTo>
                  <a:lnTo>
                    <a:pt x="156" y="374"/>
                  </a:lnTo>
                  <a:lnTo>
                    <a:pt x="158" y="370"/>
                  </a:lnTo>
                  <a:lnTo>
                    <a:pt x="158" y="366"/>
                  </a:lnTo>
                  <a:lnTo>
                    <a:pt x="158" y="366"/>
                  </a:lnTo>
                  <a:lnTo>
                    <a:pt x="158" y="358"/>
                  </a:lnTo>
                  <a:lnTo>
                    <a:pt x="162" y="354"/>
                  </a:lnTo>
                  <a:lnTo>
                    <a:pt x="166" y="354"/>
                  </a:lnTo>
                  <a:lnTo>
                    <a:pt x="172" y="356"/>
                  </a:lnTo>
                  <a:lnTo>
                    <a:pt x="172" y="356"/>
                  </a:lnTo>
                  <a:lnTo>
                    <a:pt x="180" y="358"/>
                  </a:lnTo>
                  <a:lnTo>
                    <a:pt x="186" y="356"/>
                  </a:lnTo>
                  <a:lnTo>
                    <a:pt x="192" y="352"/>
                  </a:lnTo>
                  <a:lnTo>
                    <a:pt x="198" y="348"/>
                  </a:lnTo>
                  <a:lnTo>
                    <a:pt x="198" y="348"/>
                  </a:lnTo>
                  <a:lnTo>
                    <a:pt x="204" y="346"/>
                  </a:lnTo>
                  <a:lnTo>
                    <a:pt x="208" y="346"/>
                  </a:lnTo>
                  <a:lnTo>
                    <a:pt x="212" y="348"/>
                  </a:lnTo>
                  <a:lnTo>
                    <a:pt x="214" y="352"/>
                  </a:lnTo>
                  <a:lnTo>
                    <a:pt x="214" y="352"/>
                  </a:lnTo>
                  <a:lnTo>
                    <a:pt x="218" y="360"/>
                  </a:lnTo>
                  <a:lnTo>
                    <a:pt x="224" y="368"/>
                  </a:lnTo>
                  <a:lnTo>
                    <a:pt x="232" y="374"/>
                  </a:lnTo>
                  <a:lnTo>
                    <a:pt x="240" y="378"/>
                  </a:lnTo>
                  <a:lnTo>
                    <a:pt x="240" y="378"/>
                  </a:lnTo>
                  <a:lnTo>
                    <a:pt x="252" y="386"/>
                  </a:lnTo>
                  <a:lnTo>
                    <a:pt x="256" y="392"/>
                  </a:lnTo>
                  <a:lnTo>
                    <a:pt x="260" y="398"/>
                  </a:lnTo>
                  <a:lnTo>
                    <a:pt x="260" y="398"/>
                  </a:lnTo>
                  <a:lnTo>
                    <a:pt x="260" y="402"/>
                  </a:lnTo>
                  <a:lnTo>
                    <a:pt x="262" y="404"/>
                  </a:lnTo>
                  <a:lnTo>
                    <a:pt x="264" y="404"/>
                  </a:lnTo>
                  <a:lnTo>
                    <a:pt x="264" y="404"/>
                  </a:lnTo>
                  <a:lnTo>
                    <a:pt x="266" y="402"/>
                  </a:lnTo>
                  <a:lnTo>
                    <a:pt x="266" y="400"/>
                  </a:lnTo>
                  <a:lnTo>
                    <a:pt x="266" y="396"/>
                  </a:lnTo>
                  <a:lnTo>
                    <a:pt x="266" y="396"/>
                  </a:lnTo>
                  <a:lnTo>
                    <a:pt x="264" y="390"/>
                  </a:lnTo>
                  <a:lnTo>
                    <a:pt x="264" y="388"/>
                  </a:lnTo>
                  <a:lnTo>
                    <a:pt x="270" y="386"/>
                  </a:lnTo>
                  <a:lnTo>
                    <a:pt x="276" y="386"/>
                  </a:lnTo>
                  <a:lnTo>
                    <a:pt x="276" y="386"/>
                  </a:lnTo>
                  <a:lnTo>
                    <a:pt x="264" y="378"/>
                  </a:lnTo>
                  <a:lnTo>
                    <a:pt x="252" y="370"/>
                  </a:lnTo>
                  <a:lnTo>
                    <a:pt x="242" y="360"/>
                  </a:lnTo>
                  <a:lnTo>
                    <a:pt x="234" y="350"/>
                  </a:lnTo>
                  <a:lnTo>
                    <a:pt x="234" y="350"/>
                  </a:lnTo>
                  <a:lnTo>
                    <a:pt x="230" y="344"/>
                  </a:lnTo>
                  <a:lnTo>
                    <a:pt x="230" y="336"/>
                  </a:lnTo>
                  <a:lnTo>
                    <a:pt x="230" y="336"/>
                  </a:lnTo>
                  <a:lnTo>
                    <a:pt x="230" y="334"/>
                  </a:lnTo>
                  <a:lnTo>
                    <a:pt x="232" y="332"/>
                  </a:lnTo>
                  <a:lnTo>
                    <a:pt x="238" y="330"/>
                  </a:lnTo>
                  <a:lnTo>
                    <a:pt x="238" y="330"/>
                  </a:lnTo>
                  <a:lnTo>
                    <a:pt x="240" y="334"/>
                  </a:lnTo>
                  <a:lnTo>
                    <a:pt x="244" y="336"/>
                  </a:lnTo>
                  <a:lnTo>
                    <a:pt x="248" y="338"/>
                  </a:lnTo>
                  <a:lnTo>
                    <a:pt x="250" y="342"/>
                  </a:lnTo>
                  <a:lnTo>
                    <a:pt x="250" y="342"/>
                  </a:lnTo>
                  <a:lnTo>
                    <a:pt x="252" y="346"/>
                  </a:lnTo>
                  <a:lnTo>
                    <a:pt x="256" y="350"/>
                  </a:lnTo>
                  <a:lnTo>
                    <a:pt x="264" y="356"/>
                  </a:lnTo>
                  <a:lnTo>
                    <a:pt x="264" y="356"/>
                  </a:lnTo>
                  <a:lnTo>
                    <a:pt x="278" y="364"/>
                  </a:lnTo>
                  <a:lnTo>
                    <a:pt x="284" y="368"/>
                  </a:lnTo>
                  <a:lnTo>
                    <a:pt x="286" y="374"/>
                  </a:lnTo>
                  <a:lnTo>
                    <a:pt x="286" y="374"/>
                  </a:lnTo>
                  <a:lnTo>
                    <a:pt x="286" y="382"/>
                  </a:lnTo>
                  <a:lnTo>
                    <a:pt x="290" y="392"/>
                  </a:lnTo>
                  <a:lnTo>
                    <a:pt x="298" y="406"/>
                  </a:lnTo>
                  <a:lnTo>
                    <a:pt x="298" y="406"/>
                  </a:lnTo>
                  <a:lnTo>
                    <a:pt x="298" y="406"/>
                  </a:lnTo>
                  <a:lnTo>
                    <a:pt x="300" y="412"/>
                  </a:lnTo>
                  <a:lnTo>
                    <a:pt x="300" y="412"/>
                  </a:lnTo>
                  <a:lnTo>
                    <a:pt x="302" y="416"/>
                  </a:lnTo>
                  <a:lnTo>
                    <a:pt x="302" y="416"/>
                  </a:lnTo>
                  <a:lnTo>
                    <a:pt x="304" y="422"/>
                  </a:lnTo>
                  <a:lnTo>
                    <a:pt x="306" y="424"/>
                  </a:lnTo>
                  <a:lnTo>
                    <a:pt x="310" y="424"/>
                  </a:lnTo>
                  <a:lnTo>
                    <a:pt x="310" y="424"/>
                  </a:lnTo>
                  <a:lnTo>
                    <a:pt x="312" y="424"/>
                  </a:lnTo>
                  <a:lnTo>
                    <a:pt x="312" y="422"/>
                  </a:lnTo>
                  <a:lnTo>
                    <a:pt x="312" y="418"/>
                  </a:lnTo>
                  <a:lnTo>
                    <a:pt x="312" y="418"/>
                  </a:lnTo>
                  <a:lnTo>
                    <a:pt x="312" y="418"/>
                  </a:lnTo>
                  <a:lnTo>
                    <a:pt x="314" y="416"/>
                  </a:lnTo>
                  <a:lnTo>
                    <a:pt x="314" y="414"/>
                  </a:lnTo>
                  <a:lnTo>
                    <a:pt x="316" y="412"/>
                  </a:lnTo>
                  <a:lnTo>
                    <a:pt x="318" y="412"/>
                  </a:lnTo>
                  <a:lnTo>
                    <a:pt x="318" y="412"/>
                  </a:lnTo>
                  <a:lnTo>
                    <a:pt x="322" y="412"/>
                  </a:lnTo>
                  <a:lnTo>
                    <a:pt x="322" y="412"/>
                  </a:lnTo>
                  <a:lnTo>
                    <a:pt x="324" y="410"/>
                  </a:lnTo>
                  <a:lnTo>
                    <a:pt x="324" y="410"/>
                  </a:lnTo>
                  <a:lnTo>
                    <a:pt x="324" y="406"/>
                  </a:lnTo>
                  <a:lnTo>
                    <a:pt x="320" y="404"/>
                  </a:lnTo>
                  <a:lnTo>
                    <a:pt x="320" y="404"/>
                  </a:lnTo>
                  <a:lnTo>
                    <a:pt x="318" y="406"/>
                  </a:lnTo>
                  <a:lnTo>
                    <a:pt x="318" y="408"/>
                  </a:lnTo>
                  <a:lnTo>
                    <a:pt x="318" y="408"/>
                  </a:lnTo>
                  <a:lnTo>
                    <a:pt x="314" y="406"/>
                  </a:lnTo>
                  <a:lnTo>
                    <a:pt x="314" y="406"/>
                  </a:lnTo>
                  <a:lnTo>
                    <a:pt x="312" y="398"/>
                  </a:lnTo>
                  <a:lnTo>
                    <a:pt x="312" y="392"/>
                  </a:lnTo>
                  <a:lnTo>
                    <a:pt x="316" y="388"/>
                  </a:lnTo>
                  <a:lnTo>
                    <a:pt x="320" y="384"/>
                  </a:lnTo>
                  <a:lnTo>
                    <a:pt x="320" y="384"/>
                  </a:lnTo>
                  <a:lnTo>
                    <a:pt x="324" y="382"/>
                  </a:lnTo>
                  <a:lnTo>
                    <a:pt x="330" y="380"/>
                  </a:lnTo>
                  <a:lnTo>
                    <a:pt x="336" y="382"/>
                  </a:lnTo>
                  <a:lnTo>
                    <a:pt x="340" y="386"/>
                  </a:lnTo>
                  <a:lnTo>
                    <a:pt x="340" y="386"/>
                  </a:lnTo>
                  <a:lnTo>
                    <a:pt x="358" y="376"/>
                  </a:lnTo>
                  <a:lnTo>
                    <a:pt x="358" y="376"/>
                  </a:lnTo>
                  <a:lnTo>
                    <a:pt x="354" y="374"/>
                  </a:lnTo>
                  <a:lnTo>
                    <a:pt x="350" y="370"/>
                  </a:lnTo>
                  <a:lnTo>
                    <a:pt x="350" y="366"/>
                  </a:lnTo>
                  <a:lnTo>
                    <a:pt x="350" y="360"/>
                  </a:lnTo>
                  <a:lnTo>
                    <a:pt x="350" y="360"/>
                  </a:lnTo>
                  <a:lnTo>
                    <a:pt x="362" y="340"/>
                  </a:lnTo>
                  <a:lnTo>
                    <a:pt x="368" y="330"/>
                  </a:lnTo>
                  <a:lnTo>
                    <a:pt x="378" y="322"/>
                  </a:lnTo>
                  <a:lnTo>
                    <a:pt x="378" y="322"/>
                  </a:lnTo>
                  <a:lnTo>
                    <a:pt x="380" y="322"/>
                  </a:lnTo>
                  <a:lnTo>
                    <a:pt x="382" y="324"/>
                  </a:lnTo>
                  <a:lnTo>
                    <a:pt x="384" y="326"/>
                  </a:lnTo>
                  <a:lnTo>
                    <a:pt x="388" y="328"/>
                  </a:lnTo>
                  <a:lnTo>
                    <a:pt x="388" y="328"/>
                  </a:lnTo>
                  <a:lnTo>
                    <a:pt x="392" y="328"/>
                  </a:lnTo>
                  <a:lnTo>
                    <a:pt x="396" y="328"/>
                  </a:lnTo>
                  <a:lnTo>
                    <a:pt x="396" y="328"/>
                  </a:lnTo>
                  <a:lnTo>
                    <a:pt x="392" y="330"/>
                  </a:lnTo>
                  <a:lnTo>
                    <a:pt x="390" y="332"/>
                  </a:lnTo>
                  <a:lnTo>
                    <a:pt x="390" y="334"/>
                  </a:lnTo>
                  <a:lnTo>
                    <a:pt x="392" y="336"/>
                  </a:lnTo>
                  <a:lnTo>
                    <a:pt x="398" y="342"/>
                  </a:lnTo>
                  <a:lnTo>
                    <a:pt x="398" y="342"/>
                  </a:lnTo>
                  <a:lnTo>
                    <a:pt x="400" y="344"/>
                  </a:lnTo>
                  <a:lnTo>
                    <a:pt x="402" y="344"/>
                  </a:lnTo>
                  <a:lnTo>
                    <a:pt x="404" y="342"/>
                  </a:lnTo>
                  <a:lnTo>
                    <a:pt x="406" y="340"/>
                  </a:lnTo>
                  <a:lnTo>
                    <a:pt x="406" y="340"/>
                  </a:lnTo>
                  <a:lnTo>
                    <a:pt x="410" y="338"/>
                  </a:lnTo>
                  <a:lnTo>
                    <a:pt x="408" y="336"/>
                  </a:lnTo>
                  <a:lnTo>
                    <a:pt x="408" y="336"/>
                  </a:lnTo>
                  <a:lnTo>
                    <a:pt x="406" y="328"/>
                  </a:lnTo>
                  <a:lnTo>
                    <a:pt x="406" y="326"/>
                  </a:lnTo>
                  <a:lnTo>
                    <a:pt x="408" y="324"/>
                  </a:lnTo>
                  <a:lnTo>
                    <a:pt x="412" y="322"/>
                  </a:lnTo>
                  <a:lnTo>
                    <a:pt x="418" y="320"/>
                  </a:lnTo>
                  <a:lnTo>
                    <a:pt x="418" y="320"/>
                  </a:lnTo>
                  <a:lnTo>
                    <a:pt x="440" y="314"/>
                  </a:lnTo>
                  <a:lnTo>
                    <a:pt x="440" y="314"/>
                  </a:lnTo>
                  <a:lnTo>
                    <a:pt x="438" y="318"/>
                  </a:lnTo>
                  <a:lnTo>
                    <a:pt x="434" y="320"/>
                  </a:lnTo>
                  <a:lnTo>
                    <a:pt x="432" y="322"/>
                  </a:lnTo>
                  <a:lnTo>
                    <a:pt x="432" y="324"/>
                  </a:lnTo>
                  <a:lnTo>
                    <a:pt x="432" y="324"/>
                  </a:lnTo>
                  <a:lnTo>
                    <a:pt x="432" y="328"/>
                  </a:lnTo>
                  <a:lnTo>
                    <a:pt x="430" y="330"/>
                  </a:lnTo>
                  <a:lnTo>
                    <a:pt x="426" y="336"/>
                  </a:lnTo>
                  <a:lnTo>
                    <a:pt x="426" y="336"/>
                  </a:lnTo>
                  <a:lnTo>
                    <a:pt x="424" y="338"/>
                  </a:lnTo>
                  <a:lnTo>
                    <a:pt x="426" y="340"/>
                  </a:lnTo>
                  <a:lnTo>
                    <a:pt x="426" y="340"/>
                  </a:lnTo>
                  <a:lnTo>
                    <a:pt x="428" y="342"/>
                  </a:lnTo>
                  <a:lnTo>
                    <a:pt x="428" y="342"/>
                  </a:lnTo>
                  <a:lnTo>
                    <a:pt x="448" y="356"/>
                  </a:lnTo>
                  <a:lnTo>
                    <a:pt x="448" y="356"/>
                  </a:lnTo>
                  <a:lnTo>
                    <a:pt x="456" y="362"/>
                  </a:lnTo>
                  <a:lnTo>
                    <a:pt x="460" y="368"/>
                  </a:lnTo>
                  <a:lnTo>
                    <a:pt x="458" y="374"/>
                  </a:lnTo>
                  <a:lnTo>
                    <a:pt x="458" y="374"/>
                  </a:lnTo>
                  <a:lnTo>
                    <a:pt x="456" y="378"/>
                  </a:lnTo>
                  <a:lnTo>
                    <a:pt x="452" y="380"/>
                  </a:lnTo>
                  <a:lnTo>
                    <a:pt x="440" y="380"/>
                  </a:lnTo>
                  <a:lnTo>
                    <a:pt x="440" y="380"/>
                  </a:lnTo>
                  <a:lnTo>
                    <a:pt x="432" y="380"/>
                  </a:lnTo>
                  <a:lnTo>
                    <a:pt x="424" y="380"/>
                  </a:lnTo>
                  <a:lnTo>
                    <a:pt x="412" y="374"/>
                  </a:lnTo>
                  <a:lnTo>
                    <a:pt x="412" y="374"/>
                  </a:lnTo>
                  <a:lnTo>
                    <a:pt x="404" y="372"/>
                  </a:lnTo>
                  <a:lnTo>
                    <a:pt x="398" y="370"/>
                  </a:lnTo>
                  <a:lnTo>
                    <a:pt x="390" y="372"/>
                  </a:lnTo>
                  <a:lnTo>
                    <a:pt x="384" y="374"/>
                  </a:lnTo>
                  <a:lnTo>
                    <a:pt x="384" y="374"/>
                  </a:lnTo>
                  <a:lnTo>
                    <a:pt x="374" y="378"/>
                  </a:lnTo>
                  <a:lnTo>
                    <a:pt x="364" y="378"/>
                  </a:lnTo>
                  <a:lnTo>
                    <a:pt x="364" y="378"/>
                  </a:lnTo>
                  <a:lnTo>
                    <a:pt x="360" y="386"/>
                  </a:lnTo>
                  <a:lnTo>
                    <a:pt x="354" y="388"/>
                  </a:lnTo>
                  <a:lnTo>
                    <a:pt x="340" y="388"/>
                  </a:lnTo>
                  <a:lnTo>
                    <a:pt x="340" y="388"/>
                  </a:lnTo>
                  <a:lnTo>
                    <a:pt x="338" y="394"/>
                  </a:lnTo>
                  <a:lnTo>
                    <a:pt x="340" y="398"/>
                  </a:lnTo>
                  <a:lnTo>
                    <a:pt x="342" y="402"/>
                  </a:lnTo>
                  <a:lnTo>
                    <a:pt x="342" y="402"/>
                  </a:lnTo>
                  <a:lnTo>
                    <a:pt x="342" y="402"/>
                  </a:lnTo>
                  <a:lnTo>
                    <a:pt x="342" y="404"/>
                  </a:lnTo>
                  <a:lnTo>
                    <a:pt x="340" y="406"/>
                  </a:lnTo>
                  <a:lnTo>
                    <a:pt x="338" y="410"/>
                  </a:lnTo>
                  <a:lnTo>
                    <a:pt x="344" y="412"/>
                  </a:lnTo>
                  <a:lnTo>
                    <a:pt x="344" y="412"/>
                  </a:lnTo>
                  <a:lnTo>
                    <a:pt x="346" y="418"/>
                  </a:lnTo>
                  <a:lnTo>
                    <a:pt x="352" y="422"/>
                  </a:lnTo>
                  <a:lnTo>
                    <a:pt x="364" y="430"/>
                  </a:lnTo>
                  <a:lnTo>
                    <a:pt x="364" y="430"/>
                  </a:lnTo>
                  <a:lnTo>
                    <a:pt x="366" y="430"/>
                  </a:lnTo>
                  <a:lnTo>
                    <a:pt x="368" y="430"/>
                  </a:lnTo>
                  <a:lnTo>
                    <a:pt x="372" y="428"/>
                  </a:lnTo>
                  <a:lnTo>
                    <a:pt x="372" y="428"/>
                  </a:lnTo>
                  <a:lnTo>
                    <a:pt x="374" y="424"/>
                  </a:lnTo>
                  <a:lnTo>
                    <a:pt x="378" y="424"/>
                  </a:lnTo>
                  <a:lnTo>
                    <a:pt x="380" y="424"/>
                  </a:lnTo>
                  <a:lnTo>
                    <a:pt x="384" y="428"/>
                  </a:lnTo>
                  <a:lnTo>
                    <a:pt x="384" y="428"/>
                  </a:lnTo>
                  <a:lnTo>
                    <a:pt x="388" y="430"/>
                  </a:lnTo>
                  <a:lnTo>
                    <a:pt x="392" y="432"/>
                  </a:lnTo>
                  <a:lnTo>
                    <a:pt x="396" y="430"/>
                  </a:lnTo>
                  <a:lnTo>
                    <a:pt x="400" y="426"/>
                  </a:lnTo>
                  <a:lnTo>
                    <a:pt x="400" y="426"/>
                  </a:lnTo>
                  <a:lnTo>
                    <a:pt x="404" y="424"/>
                  </a:lnTo>
                  <a:lnTo>
                    <a:pt x="406" y="424"/>
                  </a:lnTo>
                  <a:lnTo>
                    <a:pt x="412" y="426"/>
                  </a:lnTo>
                  <a:lnTo>
                    <a:pt x="412" y="426"/>
                  </a:lnTo>
                  <a:lnTo>
                    <a:pt x="414" y="428"/>
                  </a:lnTo>
                  <a:lnTo>
                    <a:pt x="414" y="430"/>
                  </a:lnTo>
                  <a:lnTo>
                    <a:pt x="414" y="434"/>
                  </a:lnTo>
                  <a:lnTo>
                    <a:pt x="414" y="434"/>
                  </a:lnTo>
                  <a:lnTo>
                    <a:pt x="414" y="444"/>
                  </a:lnTo>
                  <a:lnTo>
                    <a:pt x="412" y="452"/>
                  </a:lnTo>
                  <a:lnTo>
                    <a:pt x="406" y="470"/>
                  </a:lnTo>
                  <a:lnTo>
                    <a:pt x="406" y="470"/>
                  </a:lnTo>
                  <a:lnTo>
                    <a:pt x="404" y="478"/>
                  </a:lnTo>
                  <a:lnTo>
                    <a:pt x="398" y="482"/>
                  </a:lnTo>
                  <a:lnTo>
                    <a:pt x="392" y="484"/>
                  </a:lnTo>
                  <a:lnTo>
                    <a:pt x="382" y="482"/>
                  </a:lnTo>
                  <a:lnTo>
                    <a:pt x="382" y="482"/>
                  </a:lnTo>
                  <a:lnTo>
                    <a:pt x="376" y="480"/>
                  </a:lnTo>
                  <a:lnTo>
                    <a:pt x="368" y="482"/>
                  </a:lnTo>
                  <a:lnTo>
                    <a:pt x="368" y="482"/>
                  </a:lnTo>
                  <a:lnTo>
                    <a:pt x="364" y="486"/>
                  </a:lnTo>
                  <a:lnTo>
                    <a:pt x="360" y="486"/>
                  </a:lnTo>
                  <a:lnTo>
                    <a:pt x="360" y="486"/>
                  </a:lnTo>
                  <a:lnTo>
                    <a:pt x="338" y="480"/>
                  </a:lnTo>
                  <a:lnTo>
                    <a:pt x="326" y="476"/>
                  </a:lnTo>
                  <a:lnTo>
                    <a:pt x="316" y="472"/>
                  </a:lnTo>
                  <a:lnTo>
                    <a:pt x="316" y="472"/>
                  </a:lnTo>
                  <a:lnTo>
                    <a:pt x="306" y="466"/>
                  </a:lnTo>
                  <a:lnTo>
                    <a:pt x="300" y="466"/>
                  </a:lnTo>
                  <a:lnTo>
                    <a:pt x="298" y="466"/>
                  </a:lnTo>
                  <a:lnTo>
                    <a:pt x="294" y="468"/>
                  </a:lnTo>
                  <a:lnTo>
                    <a:pt x="294" y="472"/>
                  </a:lnTo>
                  <a:lnTo>
                    <a:pt x="292" y="482"/>
                  </a:lnTo>
                  <a:lnTo>
                    <a:pt x="292" y="482"/>
                  </a:lnTo>
                  <a:lnTo>
                    <a:pt x="290" y="488"/>
                  </a:lnTo>
                  <a:lnTo>
                    <a:pt x="286" y="492"/>
                  </a:lnTo>
                  <a:lnTo>
                    <a:pt x="286" y="492"/>
                  </a:lnTo>
                  <a:lnTo>
                    <a:pt x="284" y="492"/>
                  </a:lnTo>
                  <a:lnTo>
                    <a:pt x="280" y="492"/>
                  </a:lnTo>
                  <a:lnTo>
                    <a:pt x="278" y="488"/>
                  </a:lnTo>
                  <a:lnTo>
                    <a:pt x="278" y="488"/>
                  </a:lnTo>
                  <a:lnTo>
                    <a:pt x="270" y="484"/>
                  </a:lnTo>
                  <a:lnTo>
                    <a:pt x="262" y="482"/>
                  </a:lnTo>
                  <a:lnTo>
                    <a:pt x="262" y="482"/>
                  </a:lnTo>
                  <a:lnTo>
                    <a:pt x="258" y="482"/>
                  </a:lnTo>
                  <a:lnTo>
                    <a:pt x="254" y="476"/>
                  </a:lnTo>
                  <a:lnTo>
                    <a:pt x="254" y="476"/>
                  </a:lnTo>
                  <a:lnTo>
                    <a:pt x="252" y="472"/>
                  </a:lnTo>
                  <a:lnTo>
                    <a:pt x="248" y="468"/>
                  </a:lnTo>
                  <a:lnTo>
                    <a:pt x="244" y="466"/>
                  </a:lnTo>
                  <a:lnTo>
                    <a:pt x="238" y="466"/>
                  </a:lnTo>
                  <a:lnTo>
                    <a:pt x="238" y="466"/>
                  </a:lnTo>
                  <a:lnTo>
                    <a:pt x="232" y="466"/>
                  </a:lnTo>
                  <a:lnTo>
                    <a:pt x="226" y="464"/>
                  </a:lnTo>
                  <a:lnTo>
                    <a:pt x="216" y="458"/>
                  </a:lnTo>
                  <a:lnTo>
                    <a:pt x="216" y="458"/>
                  </a:lnTo>
                  <a:lnTo>
                    <a:pt x="212" y="454"/>
                  </a:lnTo>
                  <a:lnTo>
                    <a:pt x="212" y="452"/>
                  </a:lnTo>
                  <a:lnTo>
                    <a:pt x="212" y="452"/>
                  </a:lnTo>
                  <a:lnTo>
                    <a:pt x="212" y="452"/>
                  </a:lnTo>
                  <a:lnTo>
                    <a:pt x="216" y="446"/>
                  </a:lnTo>
                  <a:lnTo>
                    <a:pt x="218" y="442"/>
                  </a:lnTo>
                  <a:lnTo>
                    <a:pt x="216" y="430"/>
                  </a:lnTo>
                  <a:lnTo>
                    <a:pt x="216" y="430"/>
                  </a:lnTo>
                  <a:lnTo>
                    <a:pt x="214" y="426"/>
                  </a:lnTo>
                  <a:lnTo>
                    <a:pt x="212" y="422"/>
                  </a:lnTo>
                  <a:lnTo>
                    <a:pt x="210" y="420"/>
                  </a:lnTo>
                  <a:lnTo>
                    <a:pt x="204" y="422"/>
                  </a:lnTo>
                  <a:lnTo>
                    <a:pt x="204" y="422"/>
                  </a:lnTo>
                  <a:lnTo>
                    <a:pt x="196" y="424"/>
                  </a:lnTo>
                  <a:lnTo>
                    <a:pt x="188" y="424"/>
                  </a:lnTo>
                  <a:lnTo>
                    <a:pt x="172" y="424"/>
                  </a:lnTo>
                  <a:lnTo>
                    <a:pt x="172" y="424"/>
                  </a:lnTo>
                  <a:lnTo>
                    <a:pt x="154" y="426"/>
                  </a:lnTo>
                  <a:lnTo>
                    <a:pt x="144" y="428"/>
                  </a:lnTo>
                  <a:lnTo>
                    <a:pt x="136" y="432"/>
                  </a:lnTo>
                  <a:lnTo>
                    <a:pt x="136" y="432"/>
                  </a:lnTo>
                  <a:lnTo>
                    <a:pt x="122" y="440"/>
                  </a:lnTo>
                  <a:lnTo>
                    <a:pt x="110" y="442"/>
                  </a:lnTo>
                  <a:lnTo>
                    <a:pt x="98" y="440"/>
                  </a:lnTo>
                  <a:lnTo>
                    <a:pt x="88" y="434"/>
                  </a:lnTo>
                  <a:lnTo>
                    <a:pt x="88" y="434"/>
                  </a:lnTo>
                  <a:lnTo>
                    <a:pt x="86" y="442"/>
                  </a:lnTo>
                  <a:lnTo>
                    <a:pt x="82" y="450"/>
                  </a:lnTo>
                  <a:lnTo>
                    <a:pt x="76" y="456"/>
                  </a:lnTo>
                  <a:lnTo>
                    <a:pt x="68" y="462"/>
                  </a:lnTo>
                  <a:lnTo>
                    <a:pt x="68" y="462"/>
                  </a:lnTo>
                  <a:lnTo>
                    <a:pt x="64" y="466"/>
                  </a:lnTo>
                  <a:lnTo>
                    <a:pt x="60" y="472"/>
                  </a:lnTo>
                  <a:lnTo>
                    <a:pt x="58" y="478"/>
                  </a:lnTo>
                  <a:lnTo>
                    <a:pt x="58" y="486"/>
                  </a:lnTo>
                  <a:lnTo>
                    <a:pt x="58" y="486"/>
                  </a:lnTo>
                  <a:lnTo>
                    <a:pt x="58" y="496"/>
                  </a:lnTo>
                  <a:lnTo>
                    <a:pt x="54" y="504"/>
                  </a:lnTo>
                  <a:lnTo>
                    <a:pt x="48" y="508"/>
                  </a:lnTo>
                  <a:lnTo>
                    <a:pt x="40" y="514"/>
                  </a:lnTo>
                  <a:lnTo>
                    <a:pt x="40" y="514"/>
                  </a:lnTo>
                  <a:lnTo>
                    <a:pt x="34" y="520"/>
                  </a:lnTo>
                  <a:lnTo>
                    <a:pt x="28" y="526"/>
                  </a:lnTo>
                  <a:lnTo>
                    <a:pt x="28" y="526"/>
                  </a:lnTo>
                  <a:lnTo>
                    <a:pt x="24" y="534"/>
                  </a:lnTo>
                  <a:lnTo>
                    <a:pt x="20" y="542"/>
                  </a:lnTo>
                  <a:lnTo>
                    <a:pt x="16" y="550"/>
                  </a:lnTo>
                  <a:lnTo>
                    <a:pt x="12" y="560"/>
                  </a:lnTo>
                  <a:lnTo>
                    <a:pt x="12" y="560"/>
                  </a:lnTo>
                  <a:lnTo>
                    <a:pt x="4" y="572"/>
                  </a:lnTo>
                  <a:lnTo>
                    <a:pt x="2" y="580"/>
                  </a:lnTo>
                  <a:lnTo>
                    <a:pt x="2" y="588"/>
                  </a:lnTo>
                  <a:lnTo>
                    <a:pt x="2" y="588"/>
                  </a:lnTo>
                  <a:lnTo>
                    <a:pt x="8" y="604"/>
                  </a:lnTo>
                  <a:lnTo>
                    <a:pt x="8" y="620"/>
                  </a:lnTo>
                  <a:lnTo>
                    <a:pt x="6" y="634"/>
                  </a:lnTo>
                  <a:lnTo>
                    <a:pt x="2" y="650"/>
                  </a:lnTo>
                  <a:lnTo>
                    <a:pt x="2" y="650"/>
                  </a:lnTo>
                  <a:lnTo>
                    <a:pt x="0" y="654"/>
                  </a:lnTo>
                  <a:lnTo>
                    <a:pt x="2" y="656"/>
                  </a:lnTo>
                  <a:lnTo>
                    <a:pt x="4" y="662"/>
                  </a:lnTo>
                  <a:lnTo>
                    <a:pt x="4" y="662"/>
                  </a:lnTo>
                  <a:lnTo>
                    <a:pt x="4" y="668"/>
                  </a:lnTo>
                  <a:lnTo>
                    <a:pt x="4" y="668"/>
                  </a:lnTo>
                  <a:lnTo>
                    <a:pt x="4" y="676"/>
                  </a:lnTo>
                  <a:lnTo>
                    <a:pt x="6" y="682"/>
                  </a:lnTo>
                  <a:lnTo>
                    <a:pt x="6" y="682"/>
                  </a:lnTo>
                  <a:lnTo>
                    <a:pt x="16" y="690"/>
                  </a:lnTo>
                  <a:lnTo>
                    <a:pt x="22" y="700"/>
                  </a:lnTo>
                  <a:lnTo>
                    <a:pt x="28" y="710"/>
                  </a:lnTo>
                  <a:lnTo>
                    <a:pt x="32" y="722"/>
                  </a:lnTo>
                  <a:lnTo>
                    <a:pt x="32" y="722"/>
                  </a:lnTo>
                  <a:lnTo>
                    <a:pt x="34" y="726"/>
                  </a:lnTo>
                  <a:lnTo>
                    <a:pt x="38" y="730"/>
                  </a:lnTo>
                  <a:lnTo>
                    <a:pt x="38" y="730"/>
                  </a:lnTo>
                  <a:lnTo>
                    <a:pt x="50" y="742"/>
                  </a:lnTo>
                  <a:lnTo>
                    <a:pt x="64" y="754"/>
                  </a:lnTo>
                  <a:lnTo>
                    <a:pt x="64" y="754"/>
                  </a:lnTo>
                  <a:lnTo>
                    <a:pt x="68" y="758"/>
                  </a:lnTo>
                  <a:lnTo>
                    <a:pt x="72" y="760"/>
                  </a:lnTo>
                  <a:lnTo>
                    <a:pt x="78" y="760"/>
                  </a:lnTo>
                  <a:lnTo>
                    <a:pt x="84" y="756"/>
                  </a:lnTo>
                  <a:lnTo>
                    <a:pt x="84" y="756"/>
                  </a:lnTo>
                  <a:lnTo>
                    <a:pt x="90" y="754"/>
                  </a:lnTo>
                  <a:lnTo>
                    <a:pt x="96" y="752"/>
                  </a:lnTo>
                  <a:lnTo>
                    <a:pt x="102" y="752"/>
                  </a:lnTo>
                  <a:lnTo>
                    <a:pt x="108" y="754"/>
                  </a:lnTo>
                  <a:lnTo>
                    <a:pt x="108" y="754"/>
                  </a:lnTo>
                  <a:lnTo>
                    <a:pt x="114" y="754"/>
                  </a:lnTo>
                  <a:lnTo>
                    <a:pt x="120" y="754"/>
                  </a:lnTo>
                  <a:lnTo>
                    <a:pt x="130" y="750"/>
                  </a:lnTo>
                  <a:lnTo>
                    <a:pt x="130" y="750"/>
                  </a:lnTo>
                  <a:lnTo>
                    <a:pt x="144" y="744"/>
                  </a:lnTo>
                  <a:lnTo>
                    <a:pt x="150" y="742"/>
                  </a:lnTo>
                  <a:lnTo>
                    <a:pt x="158" y="740"/>
                  </a:lnTo>
                  <a:lnTo>
                    <a:pt x="158" y="740"/>
                  </a:lnTo>
                  <a:lnTo>
                    <a:pt x="164" y="740"/>
                  </a:lnTo>
                  <a:lnTo>
                    <a:pt x="170" y="742"/>
                  </a:lnTo>
                  <a:lnTo>
                    <a:pt x="174" y="744"/>
                  </a:lnTo>
                  <a:lnTo>
                    <a:pt x="176" y="750"/>
                  </a:lnTo>
                  <a:lnTo>
                    <a:pt x="176" y="750"/>
                  </a:lnTo>
                  <a:lnTo>
                    <a:pt x="178" y="756"/>
                  </a:lnTo>
                  <a:lnTo>
                    <a:pt x="182" y="758"/>
                  </a:lnTo>
                  <a:lnTo>
                    <a:pt x="186" y="760"/>
                  </a:lnTo>
                  <a:lnTo>
                    <a:pt x="192" y="760"/>
                  </a:lnTo>
                  <a:lnTo>
                    <a:pt x="192" y="760"/>
                  </a:lnTo>
                  <a:lnTo>
                    <a:pt x="200" y="760"/>
                  </a:lnTo>
                  <a:lnTo>
                    <a:pt x="206" y="764"/>
                  </a:lnTo>
                  <a:lnTo>
                    <a:pt x="210" y="770"/>
                  </a:lnTo>
                  <a:lnTo>
                    <a:pt x="212" y="778"/>
                  </a:lnTo>
                  <a:lnTo>
                    <a:pt x="212" y="778"/>
                  </a:lnTo>
                  <a:lnTo>
                    <a:pt x="210" y="792"/>
                  </a:lnTo>
                  <a:lnTo>
                    <a:pt x="208" y="806"/>
                  </a:lnTo>
                  <a:lnTo>
                    <a:pt x="208" y="806"/>
                  </a:lnTo>
                  <a:lnTo>
                    <a:pt x="206" y="816"/>
                  </a:lnTo>
                  <a:lnTo>
                    <a:pt x="206" y="824"/>
                  </a:lnTo>
                  <a:lnTo>
                    <a:pt x="210" y="830"/>
                  </a:lnTo>
                  <a:lnTo>
                    <a:pt x="214" y="836"/>
                  </a:lnTo>
                  <a:lnTo>
                    <a:pt x="214" y="836"/>
                  </a:lnTo>
                  <a:lnTo>
                    <a:pt x="222" y="846"/>
                  </a:lnTo>
                  <a:lnTo>
                    <a:pt x="226" y="858"/>
                  </a:lnTo>
                  <a:lnTo>
                    <a:pt x="230" y="868"/>
                  </a:lnTo>
                  <a:lnTo>
                    <a:pt x="234" y="878"/>
                  </a:lnTo>
                  <a:lnTo>
                    <a:pt x="242" y="924"/>
                  </a:lnTo>
                  <a:lnTo>
                    <a:pt x="242" y="924"/>
                  </a:lnTo>
                  <a:lnTo>
                    <a:pt x="242" y="930"/>
                  </a:lnTo>
                  <a:lnTo>
                    <a:pt x="240" y="936"/>
                  </a:lnTo>
                  <a:lnTo>
                    <a:pt x="240" y="936"/>
                  </a:lnTo>
                  <a:lnTo>
                    <a:pt x="234" y="946"/>
                  </a:lnTo>
                  <a:lnTo>
                    <a:pt x="230" y="956"/>
                  </a:lnTo>
                  <a:lnTo>
                    <a:pt x="226" y="976"/>
                  </a:lnTo>
                  <a:lnTo>
                    <a:pt x="226" y="976"/>
                  </a:lnTo>
                  <a:lnTo>
                    <a:pt x="226" y="984"/>
                  </a:lnTo>
                  <a:lnTo>
                    <a:pt x="226" y="992"/>
                  </a:lnTo>
                  <a:lnTo>
                    <a:pt x="232" y="1006"/>
                  </a:lnTo>
                  <a:lnTo>
                    <a:pt x="232" y="1006"/>
                  </a:lnTo>
                  <a:lnTo>
                    <a:pt x="242" y="1030"/>
                  </a:lnTo>
                  <a:lnTo>
                    <a:pt x="246" y="1042"/>
                  </a:lnTo>
                  <a:lnTo>
                    <a:pt x="248" y="1056"/>
                  </a:lnTo>
                  <a:lnTo>
                    <a:pt x="248" y="1056"/>
                  </a:lnTo>
                  <a:lnTo>
                    <a:pt x="250" y="1068"/>
                  </a:lnTo>
                  <a:lnTo>
                    <a:pt x="252" y="1082"/>
                  </a:lnTo>
                  <a:lnTo>
                    <a:pt x="256" y="1094"/>
                  </a:lnTo>
                  <a:lnTo>
                    <a:pt x="262" y="1106"/>
                  </a:lnTo>
                  <a:lnTo>
                    <a:pt x="262" y="1106"/>
                  </a:lnTo>
                  <a:lnTo>
                    <a:pt x="268" y="1116"/>
                  </a:lnTo>
                  <a:lnTo>
                    <a:pt x="274" y="1126"/>
                  </a:lnTo>
                  <a:lnTo>
                    <a:pt x="276" y="1138"/>
                  </a:lnTo>
                  <a:lnTo>
                    <a:pt x="274" y="1150"/>
                  </a:lnTo>
                  <a:lnTo>
                    <a:pt x="274" y="1150"/>
                  </a:lnTo>
                  <a:lnTo>
                    <a:pt x="274" y="1154"/>
                  </a:lnTo>
                  <a:lnTo>
                    <a:pt x="276" y="1156"/>
                  </a:lnTo>
                  <a:lnTo>
                    <a:pt x="280" y="1162"/>
                  </a:lnTo>
                  <a:lnTo>
                    <a:pt x="288" y="1164"/>
                  </a:lnTo>
                  <a:lnTo>
                    <a:pt x="296" y="1166"/>
                  </a:lnTo>
                  <a:lnTo>
                    <a:pt x="296" y="1166"/>
                  </a:lnTo>
                  <a:lnTo>
                    <a:pt x="306" y="1162"/>
                  </a:lnTo>
                  <a:lnTo>
                    <a:pt x="310" y="1160"/>
                  </a:lnTo>
                  <a:lnTo>
                    <a:pt x="316" y="1160"/>
                  </a:lnTo>
                  <a:lnTo>
                    <a:pt x="316" y="1160"/>
                  </a:lnTo>
                  <a:lnTo>
                    <a:pt x="330" y="1160"/>
                  </a:lnTo>
                  <a:lnTo>
                    <a:pt x="342" y="1156"/>
                  </a:lnTo>
                  <a:lnTo>
                    <a:pt x="352" y="1148"/>
                  </a:lnTo>
                  <a:lnTo>
                    <a:pt x="362" y="1138"/>
                  </a:lnTo>
                  <a:lnTo>
                    <a:pt x="362" y="1138"/>
                  </a:lnTo>
                  <a:lnTo>
                    <a:pt x="372" y="1124"/>
                  </a:lnTo>
                  <a:lnTo>
                    <a:pt x="376" y="1116"/>
                  </a:lnTo>
                  <a:lnTo>
                    <a:pt x="380" y="1110"/>
                  </a:lnTo>
                  <a:lnTo>
                    <a:pt x="380" y="1110"/>
                  </a:lnTo>
                  <a:lnTo>
                    <a:pt x="386" y="1104"/>
                  </a:lnTo>
                  <a:lnTo>
                    <a:pt x="388" y="1096"/>
                  </a:lnTo>
                  <a:lnTo>
                    <a:pt x="390" y="1088"/>
                  </a:lnTo>
                  <a:lnTo>
                    <a:pt x="390" y="1080"/>
                  </a:lnTo>
                  <a:lnTo>
                    <a:pt x="390" y="1080"/>
                  </a:lnTo>
                  <a:lnTo>
                    <a:pt x="390" y="1076"/>
                  </a:lnTo>
                  <a:lnTo>
                    <a:pt x="390" y="1072"/>
                  </a:lnTo>
                  <a:lnTo>
                    <a:pt x="392" y="1070"/>
                  </a:lnTo>
                  <a:lnTo>
                    <a:pt x="396" y="1068"/>
                  </a:lnTo>
                  <a:lnTo>
                    <a:pt x="396" y="1068"/>
                  </a:lnTo>
                  <a:lnTo>
                    <a:pt x="404" y="1064"/>
                  </a:lnTo>
                  <a:lnTo>
                    <a:pt x="408" y="1058"/>
                  </a:lnTo>
                  <a:lnTo>
                    <a:pt x="410" y="1052"/>
                  </a:lnTo>
                  <a:lnTo>
                    <a:pt x="410" y="1042"/>
                  </a:lnTo>
                  <a:lnTo>
                    <a:pt x="410" y="1042"/>
                  </a:lnTo>
                  <a:lnTo>
                    <a:pt x="406" y="1022"/>
                  </a:lnTo>
                  <a:lnTo>
                    <a:pt x="406" y="1022"/>
                  </a:lnTo>
                  <a:lnTo>
                    <a:pt x="404" y="1018"/>
                  </a:lnTo>
                  <a:lnTo>
                    <a:pt x="404" y="1016"/>
                  </a:lnTo>
                  <a:lnTo>
                    <a:pt x="406" y="1014"/>
                  </a:lnTo>
                  <a:lnTo>
                    <a:pt x="406" y="1014"/>
                  </a:lnTo>
                  <a:lnTo>
                    <a:pt x="412" y="1006"/>
                  </a:lnTo>
                  <a:lnTo>
                    <a:pt x="420" y="998"/>
                  </a:lnTo>
                  <a:lnTo>
                    <a:pt x="426" y="990"/>
                  </a:lnTo>
                  <a:lnTo>
                    <a:pt x="436" y="984"/>
                  </a:lnTo>
                  <a:lnTo>
                    <a:pt x="436" y="984"/>
                  </a:lnTo>
                  <a:lnTo>
                    <a:pt x="442" y="980"/>
                  </a:lnTo>
                  <a:lnTo>
                    <a:pt x="448" y="974"/>
                  </a:lnTo>
                  <a:lnTo>
                    <a:pt x="450" y="966"/>
                  </a:lnTo>
                  <a:lnTo>
                    <a:pt x="452" y="958"/>
                  </a:lnTo>
                  <a:lnTo>
                    <a:pt x="452" y="958"/>
                  </a:lnTo>
                  <a:lnTo>
                    <a:pt x="450" y="938"/>
                  </a:lnTo>
                  <a:lnTo>
                    <a:pt x="448" y="918"/>
                  </a:lnTo>
                  <a:lnTo>
                    <a:pt x="440" y="880"/>
                  </a:lnTo>
                  <a:lnTo>
                    <a:pt x="440" y="880"/>
                  </a:lnTo>
                  <a:lnTo>
                    <a:pt x="438" y="866"/>
                  </a:lnTo>
                  <a:lnTo>
                    <a:pt x="442" y="852"/>
                  </a:lnTo>
                  <a:lnTo>
                    <a:pt x="448" y="840"/>
                  </a:lnTo>
                  <a:lnTo>
                    <a:pt x="454" y="828"/>
                  </a:lnTo>
                  <a:lnTo>
                    <a:pt x="454" y="828"/>
                  </a:lnTo>
                  <a:lnTo>
                    <a:pt x="464" y="814"/>
                  </a:lnTo>
                  <a:lnTo>
                    <a:pt x="474" y="800"/>
                  </a:lnTo>
                  <a:lnTo>
                    <a:pt x="496" y="776"/>
                  </a:lnTo>
                  <a:lnTo>
                    <a:pt x="496" y="776"/>
                  </a:lnTo>
                  <a:lnTo>
                    <a:pt x="502" y="768"/>
                  </a:lnTo>
                  <a:lnTo>
                    <a:pt x="508" y="760"/>
                  </a:lnTo>
                  <a:lnTo>
                    <a:pt x="516" y="744"/>
                  </a:lnTo>
                  <a:lnTo>
                    <a:pt x="530" y="708"/>
                  </a:lnTo>
                  <a:lnTo>
                    <a:pt x="530" y="708"/>
                  </a:lnTo>
                  <a:lnTo>
                    <a:pt x="532" y="696"/>
                  </a:lnTo>
                  <a:lnTo>
                    <a:pt x="532" y="690"/>
                  </a:lnTo>
                  <a:lnTo>
                    <a:pt x="532" y="682"/>
                  </a:lnTo>
                  <a:lnTo>
                    <a:pt x="532" y="682"/>
                  </a:lnTo>
                  <a:lnTo>
                    <a:pt x="524" y="688"/>
                  </a:lnTo>
                  <a:lnTo>
                    <a:pt x="514" y="690"/>
                  </a:lnTo>
                  <a:lnTo>
                    <a:pt x="504" y="692"/>
                  </a:lnTo>
                  <a:lnTo>
                    <a:pt x="496" y="696"/>
                  </a:lnTo>
                  <a:lnTo>
                    <a:pt x="496" y="696"/>
                  </a:lnTo>
                  <a:lnTo>
                    <a:pt x="490" y="698"/>
                  </a:lnTo>
                  <a:lnTo>
                    <a:pt x="482" y="698"/>
                  </a:lnTo>
                  <a:lnTo>
                    <a:pt x="476" y="696"/>
                  </a:lnTo>
                  <a:lnTo>
                    <a:pt x="470" y="688"/>
                  </a:lnTo>
                  <a:lnTo>
                    <a:pt x="470" y="688"/>
                  </a:lnTo>
                  <a:lnTo>
                    <a:pt x="470" y="684"/>
                  </a:lnTo>
                  <a:lnTo>
                    <a:pt x="472" y="682"/>
                  </a:lnTo>
                  <a:lnTo>
                    <a:pt x="472" y="678"/>
                  </a:lnTo>
                  <a:lnTo>
                    <a:pt x="472" y="676"/>
                  </a:lnTo>
                  <a:lnTo>
                    <a:pt x="472" y="676"/>
                  </a:lnTo>
                  <a:lnTo>
                    <a:pt x="458" y="660"/>
                  </a:lnTo>
                  <a:lnTo>
                    <a:pt x="452" y="654"/>
                  </a:lnTo>
                  <a:lnTo>
                    <a:pt x="444" y="646"/>
                  </a:lnTo>
                  <a:lnTo>
                    <a:pt x="444" y="646"/>
                  </a:lnTo>
                  <a:lnTo>
                    <a:pt x="442" y="644"/>
                  </a:lnTo>
                  <a:lnTo>
                    <a:pt x="440" y="642"/>
                  </a:lnTo>
                  <a:lnTo>
                    <a:pt x="440" y="634"/>
                  </a:lnTo>
                  <a:lnTo>
                    <a:pt x="440" y="634"/>
                  </a:lnTo>
                  <a:lnTo>
                    <a:pt x="438" y="628"/>
                  </a:lnTo>
                  <a:lnTo>
                    <a:pt x="436" y="624"/>
                  </a:lnTo>
                  <a:lnTo>
                    <a:pt x="434" y="622"/>
                  </a:lnTo>
                  <a:lnTo>
                    <a:pt x="434" y="622"/>
                  </a:lnTo>
                  <a:lnTo>
                    <a:pt x="428" y="614"/>
                  </a:lnTo>
                  <a:lnTo>
                    <a:pt x="426" y="606"/>
                  </a:lnTo>
                  <a:lnTo>
                    <a:pt x="424" y="598"/>
                  </a:lnTo>
                  <a:lnTo>
                    <a:pt x="424" y="590"/>
                  </a:lnTo>
                  <a:lnTo>
                    <a:pt x="424" y="590"/>
                  </a:lnTo>
                  <a:lnTo>
                    <a:pt x="422" y="582"/>
                  </a:lnTo>
                  <a:lnTo>
                    <a:pt x="418" y="578"/>
                  </a:lnTo>
                  <a:lnTo>
                    <a:pt x="414" y="572"/>
                  </a:lnTo>
                  <a:lnTo>
                    <a:pt x="412" y="566"/>
                  </a:lnTo>
                  <a:lnTo>
                    <a:pt x="412" y="566"/>
                  </a:lnTo>
                  <a:lnTo>
                    <a:pt x="408" y="556"/>
                  </a:lnTo>
                  <a:lnTo>
                    <a:pt x="404" y="544"/>
                  </a:lnTo>
                  <a:lnTo>
                    <a:pt x="400" y="532"/>
                  </a:lnTo>
                  <a:lnTo>
                    <a:pt x="396" y="522"/>
                  </a:lnTo>
                  <a:lnTo>
                    <a:pt x="396" y="522"/>
                  </a:lnTo>
                  <a:lnTo>
                    <a:pt x="392" y="510"/>
                  </a:lnTo>
                  <a:lnTo>
                    <a:pt x="392" y="510"/>
                  </a:lnTo>
                  <a:lnTo>
                    <a:pt x="394" y="512"/>
                  </a:lnTo>
                  <a:lnTo>
                    <a:pt x="396" y="514"/>
                  </a:lnTo>
                  <a:lnTo>
                    <a:pt x="400" y="518"/>
                  </a:lnTo>
                  <a:lnTo>
                    <a:pt x="400" y="518"/>
                  </a:lnTo>
                  <a:lnTo>
                    <a:pt x="402" y="516"/>
                  </a:lnTo>
                  <a:lnTo>
                    <a:pt x="402" y="516"/>
                  </a:lnTo>
                  <a:lnTo>
                    <a:pt x="402" y="508"/>
                  </a:lnTo>
                  <a:lnTo>
                    <a:pt x="406" y="502"/>
                  </a:lnTo>
                  <a:lnTo>
                    <a:pt x="406" y="502"/>
                  </a:lnTo>
                  <a:lnTo>
                    <a:pt x="408" y="516"/>
                  </a:lnTo>
                  <a:lnTo>
                    <a:pt x="408" y="516"/>
                  </a:lnTo>
                  <a:lnTo>
                    <a:pt x="410" y="518"/>
                  </a:lnTo>
                  <a:lnTo>
                    <a:pt x="412" y="522"/>
                  </a:lnTo>
                  <a:lnTo>
                    <a:pt x="416" y="530"/>
                  </a:lnTo>
                  <a:lnTo>
                    <a:pt x="416" y="530"/>
                  </a:lnTo>
                  <a:lnTo>
                    <a:pt x="420" y="538"/>
                  </a:lnTo>
                  <a:lnTo>
                    <a:pt x="424" y="546"/>
                  </a:lnTo>
                  <a:lnTo>
                    <a:pt x="428" y="554"/>
                  </a:lnTo>
                  <a:lnTo>
                    <a:pt x="434" y="560"/>
                  </a:lnTo>
                  <a:lnTo>
                    <a:pt x="434" y="560"/>
                  </a:lnTo>
                  <a:lnTo>
                    <a:pt x="436" y="564"/>
                  </a:lnTo>
                  <a:lnTo>
                    <a:pt x="436" y="564"/>
                  </a:lnTo>
                  <a:lnTo>
                    <a:pt x="438" y="574"/>
                  </a:lnTo>
                  <a:lnTo>
                    <a:pt x="440" y="582"/>
                  </a:lnTo>
                  <a:lnTo>
                    <a:pt x="448" y="598"/>
                  </a:lnTo>
                  <a:lnTo>
                    <a:pt x="458" y="614"/>
                  </a:lnTo>
                  <a:lnTo>
                    <a:pt x="466" y="632"/>
                  </a:lnTo>
                  <a:lnTo>
                    <a:pt x="466" y="632"/>
                  </a:lnTo>
                  <a:lnTo>
                    <a:pt x="470" y="648"/>
                  </a:lnTo>
                  <a:lnTo>
                    <a:pt x="472" y="666"/>
                  </a:lnTo>
                  <a:lnTo>
                    <a:pt x="472" y="666"/>
                  </a:lnTo>
                  <a:lnTo>
                    <a:pt x="474" y="674"/>
                  </a:lnTo>
                  <a:lnTo>
                    <a:pt x="474" y="674"/>
                  </a:lnTo>
                  <a:lnTo>
                    <a:pt x="476" y="674"/>
                  </a:lnTo>
                  <a:lnTo>
                    <a:pt x="480" y="676"/>
                  </a:lnTo>
                  <a:lnTo>
                    <a:pt x="484" y="672"/>
                  </a:lnTo>
                  <a:lnTo>
                    <a:pt x="488" y="670"/>
                  </a:lnTo>
                  <a:lnTo>
                    <a:pt x="494" y="668"/>
                  </a:lnTo>
                  <a:lnTo>
                    <a:pt x="494" y="668"/>
                  </a:lnTo>
                  <a:lnTo>
                    <a:pt x="506" y="664"/>
                  </a:lnTo>
                  <a:lnTo>
                    <a:pt x="516" y="658"/>
                  </a:lnTo>
                  <a:lnTo>
                    <a:pt x="526" y="652"/>
                  </a:lnTo>
                  <a:lnTo>
                    <a:pt x="536" y="646"/>
                  </a:lnTo>
                  <a:lnTo>
                    <a:pt x="536" y="646"/>
                  </a:lnTo>
                  <a:lnTo>
                    <a:pt x="540" y="644"/>
                  </a:lnTo>
                  <a:lnTo>
                    <a:pt x="540" y="644"/>
                  </a:lnTo>
                  <a:lnTo>
                    <a:pt x="542" y="638"/>
                  </a:lnTo>
                  <a:lnTo>
                    <a:pt x="544" y="634"/>
                  </a:lnTo>
                  <a:lnTo>
                    <a:pt x="554" y="632"/>
                  </a:lnTo>
                  <a:lnTo>
                    <a:pt x="554" y="632"/>
                  </a:lnTo>
                  <a:lnTo>
                    <a:pt x="560" y="628"/>
                  </a:lnTo>
                  <a:lnTo>
                    <a:pt x="566" y="624"/>
                  </a:lnTo>
                  <a:lnTo>
                    <a:pt x="576" y="614"/>
                  </a:lnTo>
                  <a:lnTo>
                    <a:pt x="576" y="614"/>
                  </a:lnTo>
                  <a:lnTo>
                    <a:pt x="582" y="608"/>
                  </a:lnTo>
                  <a:lnTo>
                    <a:pt x="586" y="600"/>
                  </a:lnTo>
                  <a:lnTo>
                    <a:pt x="590" y="592"/>
                  </a:lnTo>
                  <a:lnTo>
                    <a:pt x="594" y="586"/>
                  </a:lnTo>
                  <a:lnTo>
                    <a:pt x="594" y="586"/>
                  </a:lnTo>
                  <a:lnTo>
                    <a:pt x="598" y="578"/>
                  </a:lnTo>
                  <a:lnTo>
                    <a:pt x="598" y="572"/>
                  </a:lnTo>
                  <a:lnTo>
                    <a:pt x="596" y="566"/>
                  </a:lnTo>
                  <a:lnTo>
                    <a:pt x="590" y="562"/>
                  </a:lnTo>
                  <a:lnTo>
                    <a:pt x="590" y="562"/>
                  </a:lnTo>
                  <a:lnTo>
                    <a:pt x="582" y="558"/>
                  </a:lnTo>
                  <a:lnTo>
                    <a:pt x="576" y="554"/>
                  </a:lnTo>
                  <a:lnTo>
                    <a:pt x="574" y="546"/>
                  </a:lnTo>
                  <a:lnTo>
                    <a:pt x="572" y="538"/>
                  </a:lnTo>
                  <a:lnTo>
                    <a:pt x="572" y="538"/>
                  </a:lnTo>
                  <a:lnTo>
                    <a:pt x="564" y="548"/>
                  </a:lnTo>
                  <a:lnTo>
                    <a:pt x="556" y="554"/>
                  </a:lnTo>
                  <a:lnTo>
                    <a:pt x="552" y="556"/>
                  </a:lnTo>
                  <a:lnTo>
                    <a:pt x="546" y="558"/>
                  </a:lnTo>
                  <a:lnTo>
                    <a:pt x="542" y="558"/>
                  </a:lnTo>
                  <a:lnTo>
                    <a:pt x="536" y="554"/>
                  </a:lnTo>
                  <a:lnTo>
                    <a:pt x="536" y="554"/>
                  </a:lnTo>
                  <a:lnTo>
                    <a:pt x="536" y="546"/>
                  </a:lnTo>
                  <a:lnTo>
                    <a:pt x="536" y="542"/>
                  </a:lnTo>
                  <a:lnTo>
                    <a:pt x="534" y="538"/>
                  </a:lnTo>
                  <a:lnTo>
                    <a:pt x="534" y="538"/>
                  </a:lnTo>
                  <a:lnTo>
                    <a:pt x="532" y="540"/>
                  </a:lnTo>
                  <a:lnTo>
                    <a:pt x="530" y="542"/>
                  </a:lnTo>
                  <a:lnTo>
                    <a:pt x="530" y="544"/>
                  </a:lnTo>
                  <a:lnTo>
                    <a:pt x="528" y="546"/>
                  </a:lnTo>
                  <a:lnTo>
                    <a:pt x="528" y="546"/>
                  </a:lnTo>
                  <a:lnTo>
                    <a:pt x="526" y="542"/>
                  </a:lnTo>
                  <a:lnTo>
                    <a:pt x="526" y="536"/>
                  </a:lnTo>
                  <a:lnTo>
                    <a:pt x="524" y="530"/>
                  </a:lnTo>
                  <a:lnTo>
                    <a:pt x="520" y="526"/>
                  </a:lnTo>
                  <a:lnTo>
                    <a:pt x="520" y="526"/>
                  </a:lnTo>
                  <a:lnTo>
                    <a:pt x="516" y="520"/>
                  </a:lnTo>
                  <a:lnTo>
                    <a:pt x="514" y="516"/>
                  </a:lnTo>
                  <a:lnTo>
                    <a:pt x="508" y="504"/>
                  </a:lnTo>
                  <a:lnTo>
                    <a:pt x="508" y="504"/>
                  </a:lnTo>
                  <a:lnTo>
                    <a:pt x="508" y="500"/>
                  </a:lnTo>
                  <a:lnTo>
                    <a:pt x="508" y="498"/>
                  </a:lnTo>
                  <a:lnTo>
                    <a:pt x="514" y="494"/>
                  </a:lnTo>
                  <a:lnTo>
                    <a:pt x="514" y="494"/>
                  </a:lnTo>
                  <a:lnTo>
                    <a:pt x="518" y="492"/>
                  </a:lnTo>
                  <a:lnTo>
                    <a:pt x="522" y="494"/>
                  </a:lnTo>
                  <a:lnTo>
                    <a:pt x="526" y="496"/>
                  </a:lnTo>
                  <a:lnTo>
                    <a:pt x="528" y="500"/>
                  </a:lnTo>
                  <a:lnTo>
                    <a:pt x="528" y="500"/>
                  </a:lnTo>
                  <a:lnTo>
                    <a:pt x="532" y="508"/>
                  </a:lnTo>
                  <a:lnTo>
                    <a:pt x="536" y="514"/>
                  </a:lnTo>
                  <a:lnTo>
                    <a:pt x="548" y="524"/>
                  </a:lnTo>
                  <a:lnTo>
                    <a:pt x="548" y="524"/>
                  </a:lnTo>
                  <a:lnTo>
                    <a:pt x="552" y="528"/>
                  </a:lnTo>
                  <a:lnTo>
                    <a:pt x="558" y="530"/>
                  </a:lnTo>
                  <a:lnTo>
                    <a:pt x="562" y="530"/>
                  </a:lnTo>
                  <a:lnTo>
                    <a:pt x="568" y="526"/>
                  </a:lnTo>
                  <a:lnTo>
                    <a:pt x="568" y="526"/>
                  </a:lnTo>
                  <a:lnTo>
                    <a:pt x="572" y="524"/>
                  </a:lnTo>
                  <a:lnTo>
                    <a:pt x="576" y="524"/>
                  </a:lnTo>
                  <a:lnTo>
                    <a:pt x="578" y="526"/>
                  </a:lnTo>
                  <a:lnTo>
                    <a:pt x="580" y="532"/>
                  </a:lnTo>
                  <a:lnTo>
                    <a:pt x="580" y="532"/>
                  </a:lnTo>
                  <a:lnTo>
                    <a:pt x="582" y="538"/>
                  </a:lnTo>
                  <a:lnTo>
                    <a:pt x="584" y="540"/>
                  </a:lnTo>
                  <a:lnTo>
                    <a:pt x="588" y="540"/>
                  </a:lnTo>
                  <a:lnTo>
                    <a:pt x="588" y="540"/>
                  </a:lnTo>
                  <a:lnTo>
                    <a:pt x="608" y="544"/>
                  </a:lnTo>
                  <a:lnTo>
                    <a:pt x="620" y="544"/>
                  </a:lnTo>
                  <a:lnTo>
                    <a:pt x="630" y="544"/>
                  </a:lnTo>
                  <a:lnTo>
                    <a:pt x="630" y="544"/>
                  </a:lnTo>
                  <a:lnTo>
                    <a:pt x="638" y="542"/>
                  </a:lnTo>
                  <a:lnTo>
                    <a:pt x="648" y="542"/>
                  </a:lnTo>
                  <a:lnTo>
                    <a:pt x="652" y="544"/>
                  </a:lnTo>
                  <a:lnTo>
                    <a:pt x="656" y="546"/>
                  </a:lnTo>
                  <a:lnTo>
                    <a:pt x="658" y="550"/>
                  </a:lnTo>
                  <a:lnTo>
                    <a:pt x="662" y="556"/>
                  </a:lnTo>
                  <a:lnTo>
                    <a:pt x="662" y="556"/>
                  </a:lnTo>
                  <a:lnTo>
                    <a:pt x="664" y="560"/>
                  </a:lnTo>
                  <a:lnTo>
                    <a:pt x="668" y="566"/>
                  </a:lnTo>
                  <a:lnTo>
                    <a:pt x="674" y="570"/>
                  </a:lnTo>
                  <a:lnTo>
                    <a:pt x="678" y="570"/>
                  </a:lnTo>
                  <a:lnTo>
                    <a:pt x="684" y="570"/>
                  </a:lnTo>
                  <a:lnTo>
                    <a:pt x="684" y="570"/>
                  </a:lnTo>
                  <a:lnTo>
                    <a:pt x="680" y="572"/>
                  </a:lnTo>
                  <a:lnTo>
                    <a:pt x="678" y="574"/>
                  </a:lnTo>
                  <a:lnTo>
                    <a:pt x="674" y="576"/>
                  </a:lnTo>
                  <a:lnTo>
                    <a:pt x="674" y="576"/>
                  </a:lnTo>
                  <a:lnTo>
                    <a:pt x="680" y="586"/>
                  </a:lnTo>
                  <a:lnTo>
                    <a:pt x="682" y="588"/>
                  </a:lnTo>
                  <a:lnTo>
                    <a:pt x="688" y="590"/>
                  </a:lnTo>
                  <a:lnTo>
                    <a:pt x="688" y="590"/>
                  </a:lnTo>
                  <a:lnTo>
                    <a:pt x="692" y="590"/>
                  </a:lnTo>
                  <a:lnTo>
                    <a:pt x="696" y="586"/>
                  </a:lnTo>
                  <a:lnTo>
                    <a:pt x="700" y="576"/>
                  </a:lnTo>
                  <a:lnTo>
                    <a:pt x="700" y="576"/>
                  </a:lnTo>
                  <a:lnTo>
                    <a:pt x="702" y="586"/>
                  </a:lnTo>
                  <a:lnTo>
                    <a:pt x="702" y="594"/>
                  </a:lnTo>
                  <a:lnTo>
                    <a:pt x="702" y="594"/>
                  </a:lnTo>
                  <a:lnTo>
                    <a:pt x="704" y="618"/>
                  </a:lnTo>
                  <a:lnTo>
                    <a:pt x="708" y="642"/>
                  </a:lnTo>
                  <a:lnTo>
                    <a:pt x="708" y="642"/>
                  </a:lnTo>
                  <a:lnTo>
                    <a:pt x="730" y="702"/>
                  </a:lnTo>
                  <a:lnTo>
                    <a:pt x="730" y="702"/>
                  </a:lnTo>
                  <a:lnTo>
                    <a:pt x="732" y="712"/>
                  </a:lnTo>
                  <a:lnTo>
                    <a:pt x="732" y="716"/>
                  </a:lnTo>
                  <a:lnTo>
                    <a:pt x="736" y="720"/>
                  </a:lnTo>
                  <a:lnTo>
                    <a:pt x="736" y="720"/>
                  </a:lnTo>
                  <a:lnTo>
                    <a:pt x="738" y="722"/>
                  </a:lnTo>
                  <a:lnTo>
                    <a:pt x="740" y="722"/>
                  </a:lnTo>
                  <a:lnTo>
                    <a:pt x="742" y="720"/>
                  </a:lnTo>
                  <a:lnTo>
                    <a:pt x="742" y="720"/>
                  </a:lnTo>
                  <a:lnTo>
                    <a:pt x="750" y="708"/>
                  </a:lnTo>
                  <a:lnTo>
                    <a:pt x="756" y="694"/>
                  </a:lnTo>
                  <a:lnTo>
                    <a:pt x="758" y="678"/>
                  </a:lnTo>
                  <a:lnTo>
                    <a:pt x="758" y="664"/>
                  </a:lnTo>
                  <a:lnTo>
                    <a:pt x="758" y="664"/>
                  </a:lnTo>
                  <a:lnTo>
                    <a:pt x="758" y="654"/>
                  </a:lnTo>
                  <a:lnTo>
                    <a:pt x="760" y="646"/>
                  </a:lnTo>
                  <a:lnTo>
                    <a:pt x="764" y="640"/>
                  </a:lnTo>
                  <a:lnTo>
                    <a:pt x="772" y="636"/>
                  </a:lnTo>
                  <a:lnTo>
                    <a:pt x="772" y="636"/>
                  </a:lnTo>
                  <a:lnTo>
                    <a:pt x="774" y="634"/>
                  </a:lnTo>
                  <a:lnTo>
                    <a:pt x="774" y="634"/>
                  </a:lnTo>
                  <a:lnTo>
                    <a:pt x="790" y="614"/>
                  </a:lnTo>
                  <a:lnTo>
                    <a:pt x="798" y="606"/>
                  </a:lnTo>
                  <a:lnTo>
                    <a:pt x="808" y="598"/>
                  </a:lnTo>
                  <a:lnTo>
                    <a:pt x="808" y="598"/>
                  </a:lnTo>
                  <a:lnTo>
                    <a:pt x="810" y="594"/>
                  </a:lnTo>
                  <a:lnTo>
                    <a:pt x="812" y="590"/>
                  </a:lnTo>
                  <a:lnTo>
                    <a:pt x="812" y="590"/>
                  </a:lnTo>
                  <a:lnTo>
                    <a:pt x="812" y="584"/>
                  </a:lnTo>
                  <a:lnTo>
                    <a:pt x="816" y="582"/>
                  </a:lnTo>
                  <a:lnTo>
                    <a:pt x="820" y="580"/>
                  </a:lnTo>
                  <a:lnTo>
                    <a:pt x="824" y="580"/>
                  </a:lnTo>
                  <a:lnTo>
                    <a:pt x="824" y="580"/>
                  </a:lnTo>
                  <a:lnTo>
                    <a:pt x="832" y="580"/>
                  </a:lnTo>
                  <a:lnTo>
                    <a:pt x="838" y="578"/>
                  </a:lnTo>
                  <a:lnTo>
                    <a:pt x="840" y="574"/>
                  </a:lnTo>
                  <a:lnTo>
                    <a:pt x="840" y="566"/>
                  </a:lnTo>
                  <a:lnTo>
                    <a:pt x="840" y="566"/>
                  </a:lnTo>
                  <a:lnTo>
                    <a:pt x="846" y="570"/>
                  </a:lnTo>
                  <a:lnTo>
                    <a:pt x="850" y="574"/>
                  </a:lnTo>
                  <a:lnTo>
                    <a:pt x="852" y="578"/>
                  </a:lnTo>
                  <a:lnTo>
                    <a:pt x="852" y="584"/>
                  </a:lnTo>
                  <a:lnTo>
                    <a:pt x="852" y="584"/>
                  </a:lnTo>
                  <a:lnTo>
                    <a:pt x="854" y="590"/>
                  </a:lnTo>
                  <a:lnTo>
                    <a:pt x="858" y="594"/>
                  </a:lnTo>
                  <a:lnTo>
                    <a:pt x="858" y="594"/>
                  </a:lnTo>
                  <a:lnTo>
                    <a:pt x="864" y="602"/>
                  </a:lnTo>
                  <a:lnTo>
                    <a:pt x="870" y="612"/>
                  </a:lnTo>
                  <a:lnTo>
                    <a:pt x="872" y="622"/>
                  </a:lnTo>
                  <a:lnTo>
                    <a:pt x="872" y="632"/>
                  </a:lnTo>
                  <a:lnTo>
                    <a:pt x="872" y="632"/>
                  </a:lnTo>
                  <a:lnTo>
                    <a:pt x="872" y="638"/>
                  </a:lnTo>
                  <a:lnTo>
                    <a:pt x="874" y="640"/>
                  </a:lnTo>
                  <a:lnTo>
                    <a:pt x="874" y="640"/>
                  </a:lnTo>
                  <a:lnTo>
                    <a:pt x="878" y="640"/>
                  </a:lnTo>
                  <a:lnTo>
                    <a:pt x="882" y="638"/>
                  </a:lnTo>
                  <a:lnTo>
                    <a:pt x="882" y="638"/>
                  </a:lnTo>
                  <a:lnTo>
                    <a:pt x="888" y="632"/>
                  </a:lnTo>
                  <a:lnTo>
                    <a:pt x="888" y="632"/>
                  </a:lnTo>
                  <a:lnTo>
                    <a:pt x="894" y="634"/>
                  </a:lnTo>
                  <a:lnTo>
                    <a:pt x="894" y="634"/>
                  </a:lnTo>
                  <a:lnTo>
                    <a:pt x="896" y="642"/>
                  </a:lnTo>
                  <a:lnTo>
                    <a:pt x="898" y="652"/>
                  </a:lnTo>
                  <a:lnTo>
                    <a:pt x="900" y="660"/>
                  </a:lnTo>
                  <a:lnTo>
                    <a:pt x="904" y="668"/>
                  </a:lnTo>
                  <a:lnTo>
                    <a:pt x="904" y="668"/>
                  </a:lnTo>
                  <a:lnTo>
                    <a:pt x="904" y="686"/>
                  </a:lnTo>
                  <a:lnTo>
                    <a:pt x="902" y="702"/>
                  </a:lnTo>
                  <a:lnTo>
                    <a:pt x="902" y="702"/>
                  </a:lnTo>
                  <a:lnTo>
                    <a:pt x="902" y="710"/>
                  </a:lnTo>
                  <a:lnTo>
                    <a:pt x="902" y="716"/>
                  </a:lnTo>
                  <a:lnTo>
                    <a:pt x="906" y="722"/>
                  </a:lnTo>
                  <a:lnTo>
                    <a:pt x="910" y="730"/>
                  </a:lnTo>
                  <a:lnTo>
                    <a:pt x="910" y="730"/>
                  </a:lnTo>
                  <a:lnTo>
                    <a:pt x="916" y="742"/>
                  </a:lnTo>
                  <a:lnTo>
                    <a:pt x="918" y="756"/>
                  </a:lnTo>
                  <a:lnTo>
                    <a:pt x="918" y="756"/>
                  </a:lnTo>
                  <a:lnTo>
                    <a:pt x="920" y="766"/>
                  </a:lnTo>
                  <a:lnTo>
                    <a:pt x="924" y="774"/>
                  </a:lnTo>
                  <a:lnTo>
                    <a:pt x="930" y="782"/>
                  </a:lnTo>
                  <a:lnTo>
                    <a:pt x="938" y="790"/>
                  </a:lnTo>
                  <a:lnTo>
                    <a:pt x="938" y="790"/>
                  </a:lnTo>
                  <a:lnTo>
                    <a:pt x="942" y="792"/>
                  </a:lnTo>
                  <a:lnTo>
                    <a:pt x="946" y="792"/>
                  </a:lnTo>
                  <a:lnTo>
                    <a:pt x="946" y="792"/>
                  </a:lnTo>
                  <a:lnTo>
                    <a:pt x="946" y="790"/>
                  </a:lnTo>
                  <a:lnTo>
                    <a:pt x="946" y="788"/>
                  </a:lnTo>
                  <a:lnTo>
                    <a:pt x="946" y="784"/>
                  </a:lnTo>
                  <a:lnTo>
                    <a:pt x="946" y="784"/>
                  </a:lnTo>
                  <a:lnTo>
                    <a:pt x="942" y="776"/>
                  </a:lnTo>
                  <a:lnTo>
                    <a:pt x="940" y="772"/>
                  </a:lnTo>
                  <a:lnTo>
                    <a:pt x="940" y="768"/>
                  </a:lnTo>
                  <a:lnTo>
                    <a:pt x="940" y="768"/>
                  </a:lnTo>
                  <a:lnTo>
                    <a:pt x="940" y="758"/>
                  </a:lnTo>
                  <a:lnTo>
                    <a:pt x="938" y="750"/>
                  </a:lnTo>
                  <a:lnTo>
                    <a:pt x="932" y="744"/>
                  </a:lnTo>
                  <a:lnTo>
                    <a:pt x="926" y="738"/>
                  </a:lnTo>
                  <a:lnTo>
                    <a:pt x="926" y="738"/>
                  </a:lnTo>
                  <a:lnTo>
                    <a:pt x="918" y="728"/>
                  </a:lnTo>
                  <a:lnTo>
                    <a:pt x="912" y="718"/>
                  </a:lnTo>
                  <a:lnTo>
                    <a:pt x="910" y="708"/>
                  </a:lnTo>
                  <a:lnTo>
                    <a:pt x="908" y="696"/>
                  </a:lnTo>
                  <a:lnTo>
                    <a:pt x="908" y="696"/>
                  </a:lnTo>
                  <a:lnTo>
                    <a:pt x="912" y="684"/>
                  </a:lnTo>
                  <a:lnTo>
                    <a:pt x="914" y="672"/>
                  </a:lnTo>
                  <a:lnTo>
                    <a:pt x="914" y="672"/>
                  </a:lnTo>
                  <a:lnTo>
                    <a:pt x="914" y="668"/>
                  </a:lnTo>
                  <a:lnTo>
                    <a:pt x="918" y="666"/>
                  </a:lnTo>
                  <a:lnTo>
                    <a:pt x="918" y="666"/>
                  </a:lnTo>
                  <a:lnTo>
                    <a:pt x="920" y="666"/>
                  </a:lnTo>
                  <a:lnTo>
                    <a:pt x="922" y="668"/>
                  </a:lnTo>
                  <a:lnTo>
                    <a:pt x="922" y="668"/>
                  </a:lnTo>
                  <a:lnTo>
                    <a:pt x="926" y="676"/>
                  </a:lnTo>
                  <a:lnTo>
                    <a:pt x="932" y="682"/>
                  </a:lnTo>
                  <a:lnTo>
                    <a:pt x="944" y="694"/>
                  </a:lnTo>
                  <a:lnTo>
                    <a:pt x="944" y="694"/>
                  </a:lnTo>
                  <a:lnTo>
                    <a:pt x="952" y="704"/>
                  </a:lnTo>
                  <a:lnTo>
                    <a:pt x="954" y="710"/>
                  </a:lnTo>
                  <a:lnTo>
                    <a:pt x="954" y="716"/>
                  </a:lnTo>
                  <a:lnTo>
                    <a:pt x="954" y="716"/>
                  </a:lnTo>
                  <a:lnTo>
                    <a:pt x="960" y="708"/>
                  </a:lnTo>
                  <a:lnTo>
                    <a:pt x="966" y="702"/>
                  </a:lnTo>
                  <a:lnTo>
                    <a:pt x="982" y="690"/>
                  </a:lnTo>
                  <a:lnTo>
                    <a:pt x="982" y="690"/>
                  </a:lnTo>
                  <a:lnTo>
                    <a:pt x="984" y="686"/>
                  </a:lnTo>
                  <a:lnTo>
                    <a:pt x="984" y="686"/>
                  </a:lnTo>
                  <a:lnTo>
                    <a:pt x="986" y="672"/>
                  </a:lnTo>
                  <a:lnTo>
                    <a:pt x="986" y="660"/>
                  </a:lnTo>
                  <a:lnTo>
                    <a:pt x="982" y="648"/>
                  </a:lnTo>
                  <a:lnTo>
                    <a:pt x="974" y="636"/>
                  </a:lnTo>
                  <a:lnTo>
                    <a:pt x="974" y="636"/>
                  </a:lnTo>
                  <a:lnTo>
                    <a:pt x="964" y="620"/>
                  </a:lnTo>
                  <a:lnTo>
                    <a:pt x="964" y="620"/>
                  </a:lnTo>
                  <a:lnTo>
                    <a:pt x="958" y="612"/>
                  </a:lnTo>
                  <a:lnTo>
                    <a:pt x="958" y="606"/>
                  </a:lnTo>
                  <a:lnTo>
                    <a:pt x="962" y="598"/>
                  </a:lnTo>
                  <a:lnTo>
                    <a:pt x="966" y="592"/>
                  </a:lnTo>
                  <a:lnTo>
                    <a:pt x="966" y="592"/>
                  </a:lnTo>
                  <a:lnTo>
                    <a:pt x="970" y="586"/>
                  </a:lnTo>
                  <a:lnTo>
                    <a:pt x="976" y="582"/>
                  </a:lnTo>
                  <a:lnTo>
                    <a:pt x="982" y="582"/>
                  </a:lnTo>
                  <a:lnTo>
                    <a:pt x="990" y="582"/>
                  </a:lnTo>
                  <a:lnTo>
                    <a:pt x="990" y="582"/>
                  </a:lnTo>
                  <a:lnTo>
                    <a:pt x="990" y="588"/>
                  </a:lnTo>
                  <a:lnTo>
                    <a:pt x="990" y="592"/>
                  </a:lnTo>
                  <a:lnTo>
                    <a:pt x="992" y="592"/>
                  </a:lnTo>
                  <a:lnTo>
                    <a:pt x="992" y="592"/>
                  </a:lnTo>
                  <a:lnTo>
                    <a:pt x="994" y="592"/>
                  </a:lnTo>
                  <a:lnTo>
                    <a:pt x="994" y="592"/>
                  </a:lnTo>
                  <a:lnTo>
                    <a:pt x="994" y="586"/>
                  </a:lnTo>
                  <a:lnTo>
                    <a:pt x="994" y="586"/>
                  </a:lnTo>
                  <a:lnTo>
                    <a:pt x="1000" y="584"/>
                  </a:lnTo>
                  <a:lnTo>
                    <a:pt x="1008" y="580"/>
                  </a:lnTo>
                  <a:lnTo>
                    <a:pt x="1014" y="578"/>
                  </a:lnTo>
                  <a:lnTo>
                    <a:pt x="1020" y="574"/>
                  </a:lnTo>
                  <a:lnTo>
                    <a:pt x="1020" y="574"/>
                  </a:lnTo>
                  <a:lnTo>
                    <a:pt x="1022" y="574"/>
                  </a:lnTo>
                  <a:lnTo>
                    <a:pt x="1026" y="574"/>
                  </a:lnTo>
                  <a:lnTo>
                    <a:pt x="1026" y="574"/>
                  </a:lnTo>
                  <a:lnTo>
                    <a:pt x="1026" y="572"/>
                  </a:lnTo>
                  <a:lnTo>
                    <a:pt x="1026" y="572"/>
                  </a:lnTo>
                  <a:lnTo>
                    <a:pt x="1038" y="568"/>
                  </a:lnTo>
                  <a:lnTo>
                    <a:pt x="1048" y="562"/>
                  </a:lnTo>
                  <a:lnTo>
                    <a:pt x="1056" y="552"/>
                  </a:lnTo>
                  <a:lnTo>
                    <a:pt x="1064" y="544"/>
                  </a:lnTo>
                  <a:lnTo>
                    <a:pt x="1064" y="544"/>
                  </a:lnTo>
                  <a:lnTo>
                    <a:pt x="1072" y="526"/>
                  </a:lnTo>
                  <a:lnTo>
                    <a:pt x="1076" y="518"/>
                  </a:lnTo>
                  <a:lnTo>
                    <a:pt x="1080" y="510"/>
                  </a:lnTo>
                  <a:lnTo>
                    <a:pt x="1080" y="510"/>
                  </a:lnTo>
                  <a:lnTo>
                    <a:pt x="1084" y="502"/>
                  </a:lnTo>
                  <a:lnTo>
                    <a:pt x="1084" y="498"/>
                  </a:lnTo>
                  <a:lnTo>
                    <a:pt x="1082" y="494"/>
                  </a:lnTo>
                  <a:lnTo>
                    <a:pt x="1082" y="494"/>
                  </a:lnTo>
                  <a:lnTo>
                    <a:pt x="1078" y="488"/>
                  </a:lnTo>
                  <a:lnTo>
                    <a:pt x="1078" y="488"/>
                  </a:lnTo>
                  <a:lnTo>
                    <a:pt x="1082" y="488"/>
                  </a:lnTo>
                  <a:lnTo>
                    <a:pt x="1082" y="486"/>
                  </a:lnTo>
                  <a:lnTo>
                    <a:pt x="1082" y="482"/>
                  </a:lnTo>
                  <a:lnTo>
                    <a:pt x="1080" y="476"/>
                  </a:lnTo>
                  <a:lnTo>
                    <a:pt x="1080" y="476"/>
                  </a:lnTo>
                  <a:lnTo>
                    <a:pt x="1082" y="474"/>
                  </a:lnTo>
                  <a:lnTo>
                    <a:pt x="1082" y="474"/>
                  </a:lnTo>
                  <a:lnTo>
                    <a:pt x="1078" y="468"/>
                  </a:lnTo>
                  <a:lnTo>
                    <a:pt x="1076" y="462"/>
                  </a:lnTo>
                  <a:lnTo>
                    <a:pt x="1074" y="454"/>
                  </a:lnTo>
                  <a:lnTo>
                    <a:pt x="1068" y="448"/>
                  </a:lnTo>
                  <a:lnTo>
                    <a:pt x="1068" y="448"/>
                  </a:lnTo>
                  <a:lnTo>
                    <a:pt x="1064" y="446"/>
                  </a:lnTo>
                  <a:lnTo>
                    <a:pt x="1064" y="442"/>
                  </a:lnTo>
                  <a:lnTo>
                    <a:pt x="1068" y="436"/>
                  </a:lnTo>
                  <a:lnTo>
                    <a:pt x="1068" y="436"/>
                  </a:lnTo>
                  <a:lnTo>
                    <a:pt x="1078" y="426"/>
                  </a:lnTo>
                  <a:lnTo>
                    <a:pt x="1090" y="420"/>
                  </a:lnTo>
                  <a:lnTo>
                    <a:pt x="1090" y="420"/>
                  </a:lnTo>
                  <a:lnTo>
                    <a:pt x="1078" y="416"/>
                  </a:lnTo>
                  <a:lnTo>
                    <a:pt x="1074" y="416"/>
                  </a:lnTo>
                  <a:lnTo>
                    <a:pt x="1068" y="420"/>
                  </a:lnTo>
                  <a:lnTo>
                    <a:pt x="1068" y="420"/>
                  </a:lnTo>
                  <a:lnTo>
                    <a:pt x="1066" y="420"/>
                  </a:lnTo>
                  <a:lnTo>
                    <a:pt x="1064" y="420"/>
                  </a:lnTo>
                  <a:lnTo>
                    <a:pt x="1062" y="416"/>
                  </a:lnTo>
                  <a:lnTo>
                    <a:pt x="1058" y="410"/>
                  </a:lnTo>
                  <a:lnTo>
                    <a:pt x="1056" y="408"/>
                  </a:lnTo>
                  <a:lnTo>
                    <a:pt x="1052" y="408"/>
                  </a:lnTo>
                  <a:lnTo>
                    <a:pt x="1052" y="408"/>
                  </a:lnTo>
                  <a:lnTo>
                    <a:pt x="1052" y="406"/>
                  </a:lnTo>
                  <a:lnTo>
                    <a:pt x="1052" y="402"/>
                  </a:lnTo>
                  <a:lnTo>
                    <a:pt x="1052" y="402"/>
                  </a:lnTo>
                  <a:lnTo>
                    <a:pt x="1054" y="400"/>
                  </a:lnTo>
                  <a:lnTo>
                    <a:pt x="1054" y="400"/>
                  </a:lnTo>
                  <a:lnTo>
                    <a:pt x="1060" y="398"/>
                  </a:lnTo>
                  <a:lnTo>
                    <a:pt x="1066" y="394"/>
                  </a:lnTo>
                  <a:lnTo>
                    <a:pt x="1070" y="390"/>
                  </a:lnTo>
                  <a:lnTo>
                    <a:pt x="1074" y="386"/>
                  </a:lnTo>
                  <a:lnTo>
                    <a:pt x="1074" y="386"/>
                  </a:lnTo>
                  <a:lnTo>
                    <a:pt x="1080" y="382"/>
                  </a:lnTo>
                  <a:lnTo>
                    <a:pt x="1082" y="382"/>
                  </a:lnTo>
                  <a:lnTo>
                    <a:pt x="1086" y="382"/>
                  </a:lnTo>
                  <a:lnTo>
                    <a:pt x="1086" y="382"/>
                  </a:lnTo>
                  <a:lnTo>
                    <a:pt x="1088" y="386"/>
                  </a:lnTo>
                  <a:lnTo>
                    <a:pt x="1088" y="388"/>
                  </a:lnTo>
                  <a:lnTo>
                    <a:pt x="1084" y="392"/>
                  </a:lnTo>
                  <a:lnTo>
                    <a:pt x="1084" y="392"/>
                  </a:lnTo>
                  <a:lnTo>
                    <a:pt x="1082" y="394"/>
                  </a:lnTo>
                  <a:lnTo>
                    <a:pt x="1082" y="396"/>
                  </a:lnTo>
                  <a:lnTo>
                    <a:pt x="1084" y="400"/>
                  </a:lnTo>
                  <a:lnTo>
                    <a:pt x="1084" y="400"/>
                  </a:lnTo>
                  <a:lnTo>
                    <a:pt x="1086" y="400"/>
                  </a:lnTo>
                  <a:lnTo>
                    <a:pt x="1086" y="400"/>
                  </a:lnTo>
                  <a:lnTo>
                    <a:pt x="1090" y="396"/>
                  </a:lnTo>
                  <a:lnTo>
                    <a:pt x="1090" y="396"/>
                  </a:lnTo>
                  <a:lnTo>
                    <a:pt x="1096" y="394"/>
                  </a:lnTo>
                  <a:lnTo>
                    <a:pt x="1096" y="394"/>
                  </a:lnTo>
                  <a:lnTo>
                    <a:pt x="1100" y="392"/>
                  </a:lnTo>
                  <a:lnTo>
                    <a:pt x="1102" y="392"/>
                  </a:lnTo>
                  <a:lnTo>
                    <a:pt x="1110" y="394"/>
                  </a:lnTo>
                  <a:lnTo>
                    <a:pt x="1110" y="394"/>
                  </a:lnTo>
                  <a:lnTo>
                    <a:pt x="1112" y="398"/>
                  </a:lnTo>
                  <a:lnTo>
                    <a:pt x="1112" y="400"/>
                  </a:lnTo>
                  <a:lnTo>
                    <a:pt x="1110" y="406"/>
                  </a:lnTo>
                  <a:lnTo>
                    <a:pt x="1110" y="406"/>
                  </a:lnTo>
                  <a:lnTo>
                    <a:pt x="1110" y="410"/>
                  </a:lnTo>
                  <a:lnTo>
                    <a:pt x="1110" y="412"/>
                  </a:lnTo>
                  <a:lnTo>
                    <a:pt x="1112" y="412"/>
                  </a:lnTo>
                  <a:lnTo>
                    <a:pt x="1116" y="412"/>
                  </a:lnTo>
                  <a:lnTo>
                    <a:pt x="1116" y="412"/>
                  </a:lnTo>
                  <a:lnTo>
                    <a:pt x="1120" y="414"/>
                  </a:lnTo>
                  <a:lnTo>
                    <a:pt x="1122" y="416"/>
                  </a:lnTo>
                  <a:lnTo>
                    <a:pt x="1124" y="418"/>
                  </a:lnTo>
                  <a:lnTo>
                    <a:pt x="1124" y="422"/>
                  </a:lnTo>
                  <a:lnTo>
                    <a:pt x="1124" y="422"/>
                  </a:lnTo>
                  <a:lnTo>
                    <a:pt x="1120" y="448"/>
                  </a:lnTo>
                  <a:lnTo>
                    <a:pt x="1120" y="448"/>
                  </a:lnTo>
                  <a:lnTo>
                    <a:pt x="1132" y="444"/>
                  </a:lnTo>
                  <a:lnTo>
                    <a:pt x="1140" y="440"/>
                  </a:lnTo>
                  <a:lnTo>
                    <a:pt x="1140" y="440"/>
                  </a:lnTo>
                  <a:lnTo>
                    <a:pt x="1144" y="436"/>
                  </a:lnTo>
                  <a:lnTo>
                    <a:pt x="1144" y="432"/>
                  </a:lnTo>
                  <a:lnTo>
                    <a:pt x="1142" y="422"/>
                  </a:lnTo>
                  <a:lnTo>
                    <a:pt x="1142" y="422"/>
                  </a:lnTo>
                  <a:lnTo>
                    <a:pt x="1138" y="412"/>
                  </a:lnTo>
                  <a:lnTo>
                    <a:pt x="1132" y="402"/>
                  </a:lnTo>
                  <a:lnTo>
                    <a:pt x="1132" y="402"/>
                  </a:lnTo>
                  <a:lnTo>
                    <a:pt x="1128" y="398"/>
                  </a:lnTo>
                  <a:lnTo>
                    <a:pt x="1128" y="396"/>
                  </a:lnTo>
                  <a:lnTo>
                    <a:pt x="1130" y="392"/>
                  </a:lnTo>
                  <a:lnTo>
                    <a:pt x="1134" y="390"/>
                  </a:lnTo>
                  <a:lnTo>
                    <a:pt x="1134" y="390"/>
                  </a:lnTo>
                  <a:lnTo>
                    <a:pt x="1142" y="384"/>
                  </a:lnTo>
                  <a:lnTo>
                    <a:pt x="1146" y="374"/>
                  </a:lnTo>
                  <a:lnTo>
                    <a:pt x="1146" y="374"/>
                  </a:lnTo>
                  <a:lnTo>
                    <a:pt x="1150" y="368"/>
                  </a:lnTo>
                  <a:lnTo>
                    <a:pt x="1154" y="362"/>
                  </a:lnTo>
                  <a:lnTo>
                    <a:pt x="1160" y="360"/>
                  </a:lnTo>
                  <a:lnTo>
                    <a:pt x="1162" y="358"/>
                  </a:lnTo>
                  <a:lnTo>
                    <a:pt x="1166" y="360"/>
                  </a:lnTo>
                  <a:lnTo>
                    <a:pt x="1166" y="360"/>
                  </a:lnTo>
                  <a:lnTo>
                    <a:pt x="1172" y="362"/>
                  </a:lnTo>
                  <a:lnTo>
                    <a:pt x="1178" y="360"/>
                  </a:lnTo>
                  <a:lnTo>
                    <a:pt x="1184" y="358"/>
                  </a:lnTo>
                  <a:lnTo>
                    <a:pt x="1188" y="354"/>
                  </a:lnTo>
                  <a:lnTo>
                    <a:pt x="1188" y="354"/>
                  </a:lnTo>
                  <a:lnTo>
                    <a:pt x="1202" y="336"/>
                  </a:lnTo>
                  <a:lnTo>
                    <a:pt x="1216" y="320"/>
                  </a:lnTo>
                  <a:lnTo>
                    <a:pt x="1222" y="310"/>
                  </a:lnTo>
                  <a:lnTo>
                    <a:pt x="1226" y="300"/>
                  </a:lnTo>
                  <a:lnTo>
                    <a:pt x="1230" y="290"/>
                  </a:lnTo>
                  <a:lnTo>
                    <a:pt x="1230" y="278"/>
                  </a:lnTo>
                  <a:lnTo>
                    <a:pt x="1230" y="278"/>
                  </a:lnTo>
                  <a:lnTo>
                    <a:pt x="1232" y="274"/>
                  </a:lnTo>
                  <a:lnTo>
                    <a:pt x="1232" y="272"/>
                  </a:lnTo>
                  <a:lnTo>
                    <a:pt x="1232" y="272"/>
                  </a:lnTo>
                  <a:lnTo>
                    <a:pt x="1236" y="268"/>
                  </a:lnTo>
                  <a:lnTo>
                    <a:pt x="1236" y="264"/>
                  </a:lnTo>
                  <a:lnTo>
                    <a:pt x="1236" y="254"/>
                  </a:lnTo>
                  <a:lnTo>
                    <a:pt x="1236" y="254"/>
                  </a:lnTo>
                  <a:lnTo>
                    <a:pt x="1232" y="250"/>
                  </a:lnTo>
                  <a:lnTo>
                    <a:pt x="1228" y="246"/>
                  </a:lnTo>
                  <a:lnTo>
                    <a:pt x="1220" y="246"/>
                  </a:lnTo>
                  <a:lnTo>
                    <a:pt x="1216" y="248"/>
                  </a:lnTo>
                  <a:lnTo>
                    <a:pt x="1216" y="248"/>
                  </a:lnTo>
                  <a:lnTo>
                    <a:pt x="1210" y="250"/>
                  </a:lnTo>
                  <a:lnTo>
                    <a:pt x="1206" y="250"/>
                  </a:lnTo>
                  <a:lnTo>
                    <a:pt x="1204" y="248"/>
                  </a:lnTo>
                  <a:lnTo>
                    <a:pt x="1202" y="248"/>
                  </a:lnTo>
                  <a:lnTo>
                    <a:pt x="1202" y="248"/>
                  </a:lnTo>
                  <a:lnTo>
                    <a:pt x="1200" y="242"/>
                  </a:lnTo>
                  <a:lnTo>
                    <a:pt x="1196" y="240"/>
                  </a:lnTo>
                  <a:lnTo>
                    <a:pt x="1186" y="236"/>
                  </a:lnTo>
                  <a:lnTo>
                    <a:pt x="1186" y="236"/>
                  </a:lnTo>
                  <a:lnTo>
                    <a:pt x="1202" y="228"/>
                  </a:lnTo>
                  <a:lnTo>
                    <a:pt x="1214" y="218"/>
                  </a:lnTo>
                  <a:lnTo>
                    <a:pt x="1238" y="196"/>
                  </a:lnTo>
                  <a:lnTo>
                    <a:pt x="1238" y="196"/>
                  </a:lnTo>
                  <a:lnTo>
                    <a:pt x="1248" y="190"/>
                  </a:lnTo>
                  <a:lnTo>
                    <a:pt x="1260" y="190"/>
                  </a:lnTo>
                  <a:lnTo>
                    <a:pt x="1260" y="190"/>
                  </a:lnTo>
                  <a:lnTo>
                    <a:pt x="1280" y="190"/>
                  </a:lnTo>
                  <a:lnTo>
                    <a:pt x="1290" y="190"/>
                  </a:lnTo>
                  <a:lnTo>
                    <a:pt x="1300" y="186"/>
                  </a:lnTo>
                  <a:lnTo>
                    <a:pt x="1300" y="186"/>
                  </a:lnTo>
                  <a:lnTo>
                    <a:pt x="1304" y="184"/>
                  </a:lnTo>
                  <a:lnTo>
                    <a:pt x="1308" y="186"/>
                  </a:lnTo>
                  <a:lnTo>
                    <a:pt x="1316" y="188"/>
                  </a:lnTo>
                  <a:lnTo>
                    <a:pt x="1316" y="188"/>
                  </a:lnTo>
                  <a:lnTo>
                    <a:pt x="1322" y="192"/>
                  </a:lnTo>
                  <a:lnTo>
                    <a:pt x="1328" y="192"/>
                  </a:lnTo>
                  <a:lnTo>
                    <a:pt x="1328" y="192"/>
                  </a:lnTo>
                  <a:lnTo>
                    <a:pt x="1342" y="192"/>
                  </a:lnTo>
                  <a:lnTo>
                    <a:pt x="1342" y="192"/>
                  </a:lnTo>
                  <a:lnTo>
                    <a:pt x="1340" y="188"/>
                  </a:lnTo>
                  <a:lnTo>
                    <a:pt x="1338" y="186"/>
                  </a:lnTo>
                  <a:lnTo>
                    <a:pt x="1338" y="186"/>
                  </a:lnTo>
                  <a:lnTo>
                    <a:pt x="1338" y="184"/>
                  </a:lnTo>
                  <a:lnTo>
                    <a:pt x="1338" y="184"/>
                  </a:lnTo>
                  <a:lnTo>
                    <a:pt x="1340" y="182"/>
                  </a:lnTo>
                  <a:lnTo>
                    <a:pt x="1340" y="182"/>
                  </a:lnTo>
                  <a:lnTo>
                    <a:pt x="1348" y="174"/>
                  </a:lnTo>
                  <a:lnTo>
                    <a:pt x="1358" y="168"/>
                  </a:lnTo>
                  <a:lnTo>
                    <a:pt x="1368" y="164"/>
                  </a:lnTo>
                  <a:lnTo>
                    <a:pt x="1374" y="164"/>
                  </a:lnTo>
                  <a:lnTo>
                    <a:pt x="1380" y="164"/>
                  </a:lnTo>
                  <a:lnTo>
                    <a:pt x="1380" y="164"/>
                  </a:lnTo>
                  <a:lnTo>
                    <a:pt x="1382" y="164"/>
                  </a:lnTo>
                  <a:lnTo>
                    <a:pt x="1384" y="166"/>
                  </a:lnTo>
                  <a:lnTo>
                    <a:pt x="1384" y="166"/>
                  </a:lnTo>
                  <a:lnTo>
                    <a:pt x="1386" y="170"/>
                  </a:lnTo>
                  <a:lnTo>
                    <a:pt x="1388" y="172"/>
                  </a:lnTo>
                  <a:lnTo>
                    <a:pt x="1396" y="170"/>
                  </a:lnTo>
                  <a:lnTo>
                    <a:pt x="1396" y="170"/>
                  </a:lnTo>
                  <a:lnTo>
                    <a:pt x="1402" y="164"/>
                  </a:lnTo>
                  <a:lnTo>
                    <a:pt x="1406" y="160"/>
                  </a:lnTo>
                  <a:lnTo>
                    <a:pt x="1412" y="156"/>
                  </a:lnTo>
                  <a:lnTo>
                    <a:pt x="1416" y="154"/>
                  </a:lnTo>
                  <a:lnTo>
                    <a:pt x="1420" y="154"/>
                  </a:lnTo>
                  <a:lnTo>
                    <a:pt x="1420" y="154"/>
                  </a:lnTo>
                  <a:lnTo>
                    <a:pt x="1416" y="164"/>
                  </a:lnTo>
                  <a:lnTo>
                    <a:pt x="1410" y="172"/>
                  </a:lnTo>
                  <a:lnTo>
                    <a:pt x="1402" y="178"/>
                  </a:lnTo>
                  <a:lnTo>
                    <a:pt x="1394" y="182"/>
                  </a:lnTo>
                  <a:lnTo>
                    <a:pt x="1394" y="182"/>
                  </a:lnTo>
                  <a:lnTo>
                    <a:pt x="1382" y="194"/>
                  </a:lnTo>
                  <a:lnTo>
                    <a:pt x="1368" y="204"/>
                  </a:lnTo>
                  <a:lnTo>
                    <a:pt x="1368" y="204"/>
                  </a:lnTo>
                  <a:lnTo>
                    <a:pt x="1358" y="212"/>
                  </a:lnTo>
                  <a:lnTo>
                    <a:pt x="1350" y="222"/>
                  </a:lnTo>
                  <a:lnTo>
                    <a:pt x="1348" y="230"/>
                  </a:lnTo>
                  <a:lnTo>
                    <a:pt x="1350" y="242"/>
                  </a:lnTo>
                  <a:lnTo>
                    <a:pt x="1350" y="242"/>
                  </a:lnTo>
                  <a:lnTo>
                    <a:pt x="1356" y="270"/>
                  </a:lnTo>
                  <a:lnTo>
                    <a:pt x="1356" y="270"/>
                  </a:lnTo>
                  <a:lnTo>
                    <a:pt x="1358" y="274"/>
                  </a:lnTo>
                  <a:lnTo>
                    <a:pt x="1360" y="272"/>
                  </a:lnTo>
                  <a:lnTo>
                    <a:pt x="1360" y="272"/>
                  </a:lnTo>
                  <a:lnTo>
                    <a:pt x="1366" y="270"/>
                  </a:lnTo>
                  <a:lnTo>
                    <a:pt x="1368" y="266"/>
                  </a:lnTo>
                  <a:lnTo>
                    <a:pt x="1370" y="262"/>
                  </a:lnTo>
                  <a:lnTo>
                    <a:pt x="1370" y="256"/>
                  </a:lnTo>
                  <a:lnTo>
                    <a:pt x="1370" y="256"/>
                  </a:lnTo>
                  <a:lnTo>
                    <a:pt x="1376" y="254"/>
                  </a:lnTo>
                  <a:lnTo>
                    <a:pt x="1378" y="254"/>
                  </a:lnTo>
                  <a:lnTo>
                    <a:pt x="1380" y="250"/>
                  </a:lnTo>
                  <a:lnTo>
                    <a:pt x="1380" y="250"/>
                  </a:lnTo>
                  <a:lnTo>
                    <a:pt x="1380" y="248"/>
                  </a:lnTo>
                  <a:lnTo>
                    <a:pt x="1380" y="246"/>
                  </a:lnTo>
                  <a:lnTo>
                    <a:pt x="1382" y="244"/>
                  </a:lnTo>
                  <a:lnTo>
                    <a:pt x="1382" y="244"/>
                  </a:lnTo>
                  <a:lnTo>
                    <a:pt x="1394" y="238"/>
                  </a:lnTo>
                  <a:lnTo>
                    <a:pt x="1396" y="234"/>
                  </a:lnTo>
                  <a:lnTo>
                    <a:pt x="1398" y="232"/>
                  </a:lnTo>
                  <a:lnTo>
                    <a:pt x="1396" y="226"/>
                  </a:lnTo>
                  <a:lnTo>
                    <a:pt x="1396" y="226"/>
                  </a:lnTo>
                  <a:lnTo>
                    <a:pt x="1398" y="224"/>
                  </a:lnTo>
                  <a:lnTo>
                    <a:pt x="1402" y="222"/>
                  </a:lnTo>
                  <a:lnTo>
                    <a:pt x="1402" y="222"/>
                  </a:lnTo>
                  <a:lnTo>
                    <a:pt x="1406" y="222"/>
                  </a:lnTo>
                  <a:lnTo>
                    <a:pt x="1408" y="222"/>
                  </a:lnTo>
                  <a:lnTo>
                    <a:pt x="1404" y="216"/>
                  </a:lnTo>
                  <a:lnTo>
                    <a:pt x="1404" y="216"/>
                  </a:lnTo>
                  <a:lnTo>
                    <a:pt x="1404" y="212"/>
                  </a:lnTo>
                  <a:lnTo>
                    <a:pt x="1404" y="208"/>
                  </a:lnTo>
                  <a:lnTo>
                    <a:pt x="1404" y="208"/>
                  </a:lnTo>
                  <a:lnTo>
                    <a:pt x="1406" y="208"/>
                  </a:lnTo>
                  <a:lnTo>
                    <a:pt x="1406" y="206"/>
                  </a:lnTo>
                  <a:lnTo>
                    <a:pt x="1404" y="206"/>
                  </a:lnTo>
                  <a:lnTo>
                    <a:pt x="1404" y="206"/>
                  </a:lnTo>
                  <a:lnTo>
                    <a:pt x="1400" y="206"/>
                  </a:lnTo>
                  <a:lnTo>
                    <a:pt x="1398" y="204"/>
                  </a:lnTo>
                  <a:lnTo>
                    <a:pt x="1398" y="200"/>
                  </a:lnTo>
                  <a:lnTo>
                    <a:pt x="1398" y="200"/>
                  </a:lnTo>
                  <a:lnTo>
                    <a:pt x="1410" y="188"/>
                  </a:lnTo>
                  <a:lnTo>
                    <a:pt x="1416" y="182"/>
                  </a:lnTo>
                  <a:lnTo>
                    <a:pt x="1424" y="180"/>
                  </a:lnTo>
                  <a:lnTo>
                    <a:pt x="1424" y="180"/>
                  </a:lnTo>
                  <a:lnTo>
                    <a:pt x="1430" y="182"/>
                  </a:lnTo>
                  <a:lnTo>
                    <a:pt x="1434" y="182"/>
                  </a:lnTo>
                  <a:lnTo>
                    <a:pt x="1436" y="180"/>
                  </a:lnTo>
                  <a:lnTo>
                    <a:pt x="1436" y="180"/>
                  </a:lnTo>
                  <a:lnTo>
                    <a:pt x="1446" y="176"/>
                  </a:lnTo>
                  <a:lnTo>
                    <a:pt x="1450" y="176"/>
                  </a:lnTo>
                  <a:lnTo>
                    <a:pt x="1454" y="178"/>
                  </a:lnTo>
                  <a:lnTo>
                    <a:pt x="1454" y="178"/>
                  </a:lnTo>
                  <a:lnTo>
                    <a:pt x="1460" y="180"/>
                  </a:lnTo>
                  <a:lnTo>
                    <a:pt x="1464" y="180"/>
                  </a:lnTo>
                  <a:lnTo>
                    <a:pt x="1474" y="174"/>
                  </a:lnTo>
                  <a:lnTo>
                    <a:pt x="1474" y="174"/>
                  </a:lnTo>
                  <a:lnTo>
                    <a:pt x="1484" y="168"/>
                  </a:lnTo>
                  <a:lnTo>
                    <a:pt x="1496" y="162"/>
                  </a:lnTo>
                  <a:lnTo>
                    <a:pt x="1496" y="162"/>
                  </a:lnTo>
                  <a:lnTo>
                    <a:pt x="1504" y="160"/>
                  </a:lnTo>
                  <a:lnTo>
                    <a:pt x="1512" y="156"/>
                  </a:lnTo>
                  <a:lnTo>
                    <a:pt x="1520" y="156"/>
                  </a:lnTo>
                  <a:lnTo>
                    <a:pt x="1528" y="156"/>
                  </a:lnTo>
                  <a:lnTo>
                    <a:pt x="1528" y="156"/>
                  </a:lnTo>
                  <a:lnTo>
                    <a:pt x="1532" y="156"/>
                  </a:lnTo>
                  <a:lnTo>
                    <a:pt x="1534" y="154"/>
                  </a:lnTo>
                  <a:lnTo>
                    <a:pt x="1534" y="152"/>
                  </a:lnTo>
                  <a:lnTo>
                    <a:pt x="1532" y="150"/>
                  </a:lnTo>
                  <a:lnTo>
                    <a:pt x="1532" y="150"/>
                  </a:lnTo>
                  <a:lnTo>
                    <a:pt x="1526" y="142"/>
                  </a:lnTo>
                  <a:lnTo>
                    <a:pt x="1522" y="138"/>
                  </a:lnTo>
                  <a:lnTo>
                    <a:pt x="1518" y="134"/>
                  </a:lnTo>
                  <a:lnTo>
                    <a:pt x="1518" y="134"/>
                  </a:lnTo>
                  <a:lnTo>
                    <a:pt x="1524" y="134"/>
                  </a:lnTo>
                  <a:lnTo>
                    <a:pt x="1524" y="134"/>
                  </a:lnTo>
                  <a:lnTo>
                    <a:pt x="1536" y="132"/>
                  </a:lnTo>
                  <a:lnTo>
                    <a:pt x="1540" y="128"/>
                  </a:lnTo>
                  <a:lnTo>
                    <a:pt x="1540" y="126"/>
                  </a:lnTo>
                  <a:lnTo>
                    <a:pt x="1540" y="122"/>
                  </a:lnTo>
                  <a:lnTo>
                    <a:pt x="1540" y="122"/>
                  </a:lnTo>
                  <a:lnTo>
                    <a:pt x="1542" y="118"/>
                  </a:lnTo>
                  <a:lnTo>
                    <a:pt x="1544" y="118"/>
                  </a:lnTo>
                  <a:lnTo>
                    <a:pt x="1544" y="118"/>
                  </a:lnTo>
                  <a:lnTo>
                    <a:pt x="1548" y="118"/>
                  </a:lnTo>
                  <a:lnTo>
                    <a:pt x="1548" y="118"/>
                  </a:lnTo>
                  <a:lnTo>
                    <a:pt x="1548" y="120"/>
                  </a:lnTo>
                  <a:lnTo>
                    <a:pt x="1548" y="120"/>
                  </a:lnTo>
                  <a:lnTo>
                    <a:pt x="1550" y="124"/>
                  </a:lnTo>
                  <a:lnTo>
                    <a:pt x="1552" y="124"/>
                  </a:lnTo>
                  <a:lnTo>
                    <a:pt x="1552" y="124"/>
                  </a:lnTo>
                  <a:lnTo>
                    <a:pt x="1562" y="124"/>
                  </a:lnTo>
                  <a:lnTo>
                    <a:pt x="1570" y="128"/>
                  </a:lnTo>
                  <a:lnTo>
                    <a:pt x="1578" y="132"/>
                  </a:lnTo>
                  <a:lnTo>
                    <a:pt x="1586" y="136"/>
                  </a:lnTo>
                  <a:lnTo>
                    <a:pt x="1586" y="136"/>
                  </a:lnTo>
                  <a:lnTo>
                    <a:pt x="1590" y="138"/>
                  </a:lnTo>
                  <a:lnTo>
                    <a:pt x="1592" y="138"/>
                  </a:lnTo>
                  <a:lnTo>
                    <a:pt x="1594" y="134"/>
                  </a:lnTo>
                  <a:lnTo>
                    <a:pt x="1594" y="134"/>
                  </a:lnTo>
                  <a:lnTo>
                    <a:pt x="1596" y="130"/>
                  </a:lnTo>
                  <a:lnTo>
                    <a:pt x="1598" y="126"/>
                  </a:lnTo>
                  <a:lnTo>
                    <a:pt x="1602" y="124"/>
                  </a:lnTo>
                  <a:lnTo>
                    <a:pt x="1608" y="124"/>
                  </a:lnTo>
                  <a:lnTo>
                    <a:pt x="1608" y="124"/>
                  </a:lnTo>
                  <a:lnTo>
                    <a:pt x="1612" y="122"/>
                  </a:lnTo>
                  <a:lnTo>
                    <a:pt x="1612" y="120"/>
                  </a:lnTo>
                  <a:lnTo>
                    <a:pt x="1612" y="118"/>
                  </a:lnTo>
                  <a:lnTo>
                    <a:pt x="1612" y="118"/>
                  </a:lnTo>
                  <a:close/>
                  <a:moveTo>
                    <a:pt x="350" y="152"/>
                  </a:moveTo>
                  <a:lnTo>
                    <a:pt x="350" y="152"/>
                  </a:lnTo>
                  <a:lnTo>
                    <a:pt x="352" y="152"/>
                  </a:lnTo>
                  <a:lnTo>
                    <a:pt x="352" y="152"/>
                  </a:lnTo>
                  <a:lnTo>
                    <a:pt x="354" y="154"/>
                  </a:lnTo>
                  <a:lnTo>
                    <a:pt x="354" y="156"/>
                  </a:lnTo>
                  <a:lnTo>
                    <a:pt x="352" y="160"/>
                  </a:lnTo>
                  <a:lnTo>
                    <a:pt x="352" y="160"/>
                  </a:lnTo>
                  <a:lnTo>
                    <a:pt x="350" y="156"/>
                  </a:lnTo>
                  <a:lnTo>
                    <a:pt x="348" y="154"/>
                  </a:lnTo>
                  <a:lnTo>
                    <a:pt x="350" y="152"/>
                  </a:lnTo>
                  <a:lnTo>
                    <a:pt x="350" y="152"/>
                  </a:lnTo>
                  <a:close/>
                  <a:moveTo>
                    <a:pt x="348" y="168"/>
                  </a:moveTo>
                  <a:lnTo>
                    <a:pt x="348" y="168"/>
                  </a:lnTo>
                  <a:lnTo>
                    <a:pt x="348" y="168"/>
                  </a:lnTo>
                  <a:lnTo>
                    <a:pt x="348" y="166"/>
                  </a:lnTo>
                  <a:lnTo>
                    <a:pt x="352" y="166"/>
                  </a:lnTo>
                  <a:lnTo>
                    <a:pt x="356" y="164"/>
                  </a:lnTo>
                  <a:lnTo>
                    <a:pt x="352" y="160"/>
                  </a:lnTo>
                  <a:lnTo>
                    <a:pt x="352" y="160"/>
                  </a:lnTo>
                  <a:lnTo>
                    <a:pt x="360" y="158"/>
                  </a:lnTo>
                  <a:lnTo>
                    <a:pt x="364" y="158"/>
                  </a:lnTo>
                  <a:lnTo>
                    <a:pt x="368" y="156"/>
                  </a:lnTo>
                  <a:lnTo>
                    <a:pt x="368" y="156"/>
                  </a:lnTo>
                  <a:lnTo>
                    <a:pt x="364" y="164"/>
                  </a:lnTo>
                  <a:lnTo>
                    <a:pt x="360" y="170"/>
                  </a:lnTo>
                  <a:lnTo>
                    <a:pt x="354" y="170"/>
                  </a:lnTo>
                  <a:lnTo>
                    <a:pt x="348" y="168"/>
                  </a:lnTo>
                  <a:lnTo>
                    <a:pt x="348" y="168"/>
                  </a:lnTo>
                  <a:close/>
                  <a:moveTo>
                    <a:pt x="380" y="184"/>
                  </a:moveTo>
                  <a:lnTo>
                    <a:pt x="380" y="184"/>
                  </a:lnTo>
                  <a:lnTo>
                    <a:pt x="376" y="182"/>
                  </a:lnTo>
                  <a:lnTo>
                    <a:pt x="372" y="178"/>
                  </a:lnTo>
                  <a:lnTo>
                    <a:pt x="368" y="170"/>
                  </a:lnTo>
                  <a:lnTo>
                    <a:pt x="368" y="170"/>
                  </a:lnTo>
                  <a:lnTo>
                    <a:pt x="372" y="166"/>
                  </a:lnTo>
                  <a:lnTo>
                    <a:pt x="374" y="166"/>
                  </a:lnTo>
                  <a:lnTo>
                    <a:pt x="376" y="166"/>
                  </a:lnTo>
                  <a:lnTo>
                    <a:pt x="376" y="166"/>
                  </a:lnTo>
                  <a:lnTo>
                    <a:pt x="384" y="168"/>
                  </a:lnTo>
                  <a:lnTo>
                    <a:pt x="388" y="170"/>
                  </a:lnTo>
                  <a:lnTo>
                    <a:pt x="390" y="174"/>
                  </a:lnTo>
                  <a:lnTo>
                    <a:pt x="390" y="174"/>
                  </a:lnTo>
                  <a:lnTo>
                    <a:pt x="388" y="180"/>
                  </a:lnTo>
                  <a:lnTo>
                    <a:pt x="386" y="182"/>
                  </a:lnTo>
                  <a:lnTo>
                    <a:pt x="380" y="184"/>
                  </a:lnTo>
                  <a:lnTo>
                    <a:pt x="380" y="184"/>
                  </a:lnTo>
                  <a:close/>
                  <a:moveTo>
                    <a:pt x="410" y="174"/>
                  </a:moveTo>
                  <a:lnTo>
                    <a:pt x="410" y="174"/>
                  </a:lnTo>
                  <a:lnTo>
                    <a:pt x="406" y="172"/>
                  </a:lnTo>
                  <a:lnTo>
                    <a:pt x="406" y="170"/>
                  </a:lnTo>
                  <a:lnTo>
                    <a:pt x="406" y="168"/>
                  </a:lnTo>
                  <a:lnTo>
                    <a:pt x="406" y="168"/>
                  </a:lnTo>
                  <a:lnTo>
                    <a:pt x="404" y="166"/>
                  </a:lnTo>
                  <a:lnTo>
                    <a:pt x="402" y="164"/>
                  </a:lnTo>
                  <a:lnTo>
                    <a:pt x="402" y="160"/>
                  </a:lnTo>
                  <a:lnTo>
                    <a:pt x="404" y="156"/>
                  </a:lnTo>
                  <a:lnTo>
                    <a:pt x="404" y="156"/>
                  </a:lnTo>
                  <a:lnTo>
                    <a:pt x="404" y="154"/>
                  </a:lnTo>
                  <a:lnTo>
                    <a:pt x="404" y="154"/>
                  </a:lnTo>
                  <a:lnTo>
                    <a:pt x="406" y="154"/>
                  </a:lnTo>
                  <a:lnTo>
                    <a:pt x="406" y="154"/>
                  </a:lnTo>
                  <a:lnTo>
                    <a:pt x="412" y="156"/>
                  </a:lnTo>
                  <a:lnTo>
                    <a:pt x="414" y="162"/>
                  </a:lnTo>
                  <a:lnTo>
                    <a:pt x="414" y="162"/>
                  </a:lnTo>
                  <a:lnTo>
                    <a:pt x="418" y="170"/>
                  </a:lnTo>
                  <a:lnTo>
                    <a:pt x="416" y="172"/>
                  </a:lnTo>
                  <a:lnTo>
                    <a:pt x="410" y="174"/>
                  </a:lnTo>
                  <a:lnTo>
                    <a:pt x="410" y="174"/>
                  </a:lnTo>
                  <a:close/>
                  <a:moveTo>
                    <a:pt x="432" y="202"/>
                  </a:moveTo>
                  <a:lnTo>
                    <a:pt x="432" y="202"/>
                  </a:lnTo>
                  <a:lnTo>
                    <a:pt x="428" y="200"/>
                  </a:lnTo>
                  <a:lnTo>
                    <a:pt x="428" y="198"/>
                  </a:lnTo>
                  <a:lnTo>
                    <a:pt x="426" y="196"/>
                  </a:lnTo>
                  <a:lnTo>
                    <a:pt x="426" y="196"/>
                  </a:lnTo>
                  <a:lnTo>
                    <a:pt x="428" y="192"/>
                  </a:lnTo>
                  <a:lnTo>
                    <a:pt x="428" y="192"/>
                  </a:lnTo>
                  <a:lnTo>
                    <a:pt x="430" y="192"/>
                  </a:lnTo>
                  <a:lnTo>
                    <a:pt x="430" y="192"/>
                  </a:lnTo>
                  <a:lnTo>
                    <a:pt x="434" y="194"/>
                  </a:lnTo>
                  <a:lnTo>
                    <a:pt x="436" y="198"/>
                  </a:lnTo>
                  <a:lnTo>
                    <a:pt x="436" y="198"/>
                  </a:lnTo>
                  <a:lnTo>
                    <a:pt x="436" y="202"/>
                  </a:lnTo>
                  <a:lnTo>
                    <a:pt x="432" y="202"/>
                  </a:lnTo>
                  <a:lnTo>
                    <a:pt x="432" y="202"/>
                  </a:lnTo>
                  <a:close/>
                  <a:moveTo>
                    <a:pt x="470" y="218"/>
                  </a:moveTo>
                  <a:lnTo>
                    <a:pt x="470" y="218"/>
                  </a:lnTo>
                  <a:lnTo>
                    <a:pt x="468" y="212"/>
                  </a:lnTo>
                  <a:lnTo>
                    <a:pt x="470" y="210"/>
                  </a:lnTo>
                  <a:lnTo>
                    <a:pt x="472" y="208"/>
                  </a:lnTo>
                  <a:lnTo>
                    <a:pt x="472" y="208"/>
                  </a:lnTo>
                  <a:lnTo>
                    <a:pt x="474" y="214"/>
                  </a:lnTo>
                  <a:lnTo>
                    <a:pt x="472" y="216"/>
                  </a:lnTo>
                  <a:lnTo>
                    <a:pt x="470" y="218"/>
                  </a:lnTo>
                  <a:lnTo>
                    <a:pt x="470" y="218"/>
                  </a:lnTo>
                  <a:close/>
                  <a:moveTo>
                    <a:pt x="518" y="232"/>
                  </a:moveTo>
                  <a:lnTo>
                    <a:pt x="518" y="232"/>
                  </a:lnTo>
                  <a:lnTo>
                    <a:pt x="522" y="232"/>
                  </a:lnTo>
                  <a:lnTo>
                    <a:pt x="522" y="234"/>
                  </a:lnTo>
                  <a:lnTo>
                    <a:pt x="522" y="234"/>
                  </a:lnTo>
                  <a:lnTo>
                    <a:pt x="516" y="238"/>
                  </a:lnTo>
                  <a:lnTo>
                    <a:pt x="516" y="238"/>
                  </a:lnTo>
                  <a:lnTo>
                    <a:pt x="512" y="238"/>
                  </a:lnTo>
                  <a:lnTo>
                    <a:pt x="512" y="238"/>
                  </a:lnTo>
                  <a:lnTo>
                    <a:pt x="518" y="232"/>
                  </a:lnTo>
                  <a:lnTo>
                    <a:pt x="518" y="232"/>
                  </a:lnTo>
                  <a:close/>
                  <a:moveTo>
                    <a:pt x="552" y="384"/>
                  </a:moveTo>
                  <a:lnTo>
                    <a:pt x="552" y="384"/>
                  </a:lnTo>
                  <a:lnTo>
                    <a:pt x="548" y="384"/>
                  </a:lnTo>
                  <a:lnTo>
                    <a:pt x="546" y="386"/>
                  </a:lnTo>
                  <a:lnTo>
                    <a:pt x="546" y="386"/>
                  </a:lnTo>
                  <a:lnTo>
                    <a:pt x="546" y="388"/>
                  </a:lnTo>
                  <a:lnTo>
                    <a:pt x="548" y="392"/>
                  </a:lnTo>
                  <a:lnTo>
                    <a:pt x="548" y="392"/>
                  </a:lnTo>
                  <a:lnTo>
                    <a:pt x="554" y="398"/>
                  </a:lnTo>
                  <a:lnTo>
                    <a:pt x="554" y="406"/>
                  </a:lnTo>
                  <a:lnTo>
                    <a:pt x="554" y="420"/>
                  </a:lnTo>
                  <a:lnTo>
                    <a:pt x="554" y="420"/>
                  </a:lnTo>
                  <a:lnTo>
                    <a:pt x="552" y="424"/>
                  </a:lnTo>
                  <a:lnTo>
                    <a:pt x="546" y="426"/>
                  </a:lnTo>
                  <a:lnTo>
                    <a:pt x="538" y="426"/>
                  </a:lnTo>
                  <a:lnTo>
                    <a:pt x="532" y="424"/>
                  </a:lnTo>
                  <a:lnTo>
                    <a:pt x="532" y="424"/>
                  </a:lnTo>
                  <a:lnTo>
                    <a:pt x="520" y="418"/>
                  </a:lnTo>
                  <a:lnTo>
                    <a:pt x="518" y="416"/>
                  </a:lnTo>
                  <a:lnTo>
                    <a:pt x="516" y="412"/>
                  </a:lnTo>
                  <a:lnTo>
                    <a:pt x="514" y="408"/>
                  </a:lnTo>
                  <a:lnTo>
                    <a:pt x="516" y="404"/>
                  </a:lnTo>
                  <a:lnTo>
                    <a:pt x="520" y="390"/>
                  </a:lnTo>
                  <a:lnTo>
                    <a:pt x="520" y="390"/>
                  </a:lnTo>
                  <a:lnTo>
                    <a:pt x="520" y="386"/>
                  </a:lnTo>
                  <a:lnTo>
                    <a:pt x="518" y="382"/>
                  </a:lnTo>
                  <a:lnTo>
                    <a:pt x="518" y="382"/>
                  </a:lnTo>
                  <a:lnTo>
                    <a:pt x="508" y="364"/>
                  </a:lnTo>
                  <a:lnTo>
                    <a:pt x="500" y="346"/>
                  </a:lnTo>
                  <a:lnTo>
                    <a:pt x="500" y="346"/>
                  </a:lnTo>
                  <a:lnTo>
                    <a:pt x="500" y="342"/>
                  </a:lnTo>
                  <a:lnTo>
                    <a:pt x="500" y="338"/>
                  </a:lnTo>
                  <a:lnTo>
                    <a:pt x="504" y="334"/>
                  </a:lnTo>
                  <a:lnTo>
                    <a:pt x="504" y="334"/>
                  </a:lnTo>
                  <a:lnTo>
                    <a:pt x="512" y="328"/>
                  </a:lnTo>
                  <a:lnTo>
                    <a:pt x="522" y="322"/>
                  </a:lnTo>
                  <a:lnTo>
                    <a:pt x="530" y="318"/>
                  </a:lnTo>
                  <a:lnTo>
                    <a:pt x="536" y="318"/>
                  </a:lnTo>
                  <a:lnTo>
                    <a:pt x="542" y="318"/>
                  </a:lnTo>
                  <a:lnTo>
                    <a:pt x="542" y="318"/>
                  </a:lnTo>
                  <a:lnTo>
                    <a:pt x="546" y="320"/>
                  </a:lnTo>
                  <a:lnTo>
                    <a:pt x="548" y="322"/>
                  </a:lnTo>
                  <a:lnTo>
                    <a:pt x="548" y="324"/>
                  </a:lnTo>
                  <a:lnTo>
                    <a:pt x="548" y="324"/>
                  </a:lnTo>
                  <a:lnTo>
                    <a:pt x="548" y="332"/>
                  </a:lnTo>
                  <a:lnTo>
                    <a:pt x="546" y="334"/>
                  </a:lnTo>
                  <a:lnTo>
                    <a:pt x="544" y="334"/>
                  </a:lnTo>
                  <a:lnTo>
                    <a:pt x="544" y="334"/>
                  </a:lnTo>
                  <a:lnTo>
                    <a:pt x="538" y="336"/>
                  </a:lnTo>
                  <a:lnTo>
                    <a:pt x="534" y="338"/>
                  </a:lnTo>
                  <a:lnTo>
                    <a:pt x="532" y="342"/>
                  </a:lnTo>
                  <a:lnTo>
                    <a:pt x="528" y="346"/>
                  </a:lnTo>
                  <a:lnTo>
                    <a:pt x="528" y="346"/>
                  </a:lnTo>
                  <a:lnTo>
                    <a:pt x="534" y="354"/>
                  </a:lnTo>
                  <a:lnTo>
                    <a:pt x="536" y="356"/>
                  </a:lnTo>
                  <a:lnTo>
                    <a:pt x="540" y="360"/>
                  </a:lnTo>
                  <a:lnTo>
                    <a:pt x="540" y="360"/>
                  </a:lnTo>
                  <a:lnTo>
                    <a:pt x="542" y="362"/>
                  </a:lnTo>
                  <a:lnTo>
                    <a:pt x="544" y="366"/>
                  </a:lnTo>
                  <a:lnTo>
                    <a:pt x="544" y="370"/>
                  </a:lnTo>
                  <a:lnTo>
                    <a:pt x="542" y="376"/>
                  </a:lnTo>
                  <a:lnTo>
                    <a:pt x="542" y="376"/>
                  </a:lnTo>
                  <a:lnTo>
                    <a:pt x="550" y="370"/>
                  </a:lnTo>
                  <a:lnTo>
                    <a:pt x="552" y="370"/>
                  </a:lnTo>
                  <a:lnTo>
                    <a:pt x="554" y="370"/>
                  </a:lnTo>
                  <a:lnTo>
                    <a:pt x="558" y="374"/>
                  </a:lnTo>
                  <a:lnTo>
                    <a:pt x="560" y="378"/>
                  </a:lnTo>
                  <a:lnTo>
                    <a:pt x="560" y="378"/>
                  </a:lnTo>
                  <a:lnTo>
                    <a:pt x="560" y="382"/>
                  </a:lnTo>
                  <a:lnTo>
                    <a:pt x="558" y="384"/>
                  </a:lnTo>
                  <a:lnTo>
                    <a:pt x="552" y="384"/>
                  </a:lnTo>
                  <a:lnTo>
                    <a:pt x="552" y="384"/>
                  </a:lnTo>
                  <a:close/>
                  <a:moveTo>
                    <a:pt x="604" y="354"/>
                  </a:moveTo>
                  <a:lnTo>
                    <a:pt x="604" y="354"/>
                  </a:lnTo>
                  <a:lnTo>
                    <a:pt x="596" y="354"/>
                  </a:lnTo>
                  <a:lnTo>
                    <a:pt x="592" y="352"/>
                  </a:lnTo>
                  <a:lnTo>
                    <a:pt x="590" y="350"/>
                  </a:lnTo>
                  <a:lnTo>
                    <a:pt x="590" y="350"/>
                  </a:lnTo>
                  <a:lnTo>
                    <a:pt x="588" y="344"/>
                  </a:lnTo>
                  <a:lnTo>
                    <a:pt x="588" y="338"/>
                  </a:lnTo>
                  <a:lnTo>
                    <a:pt x="590" y="334"/>
                  </a:lnTo>
                  <a:lnTo>
                    <a:pt x="592" y="330"/>
                  </a:lnTo>
                  <a:lnTo>
                    <a:pt x="592" y="330"/>
                  </a:lnTo>
                  <a:lnTo>
                    <a:pt x="602" y="322"/>
                  </a:lnTo>
                  <a:lnTo>
                    <a:pt x="608" y="320"/>
                  </a:lnTo>
                  <a:lnTo>
                    <a:pt x="614" y="322"/>
                  </a:lnTo>
                  <a:lnTo>
                    <a:pt x="614" y="322"/>
                  </a:lnTo>
                  <a:lnTo>
                    <a:pt x="612" y="326"/>
                  </a:lnTo>
                  <a:lnTo>
                    <a:pt x="610" y="330"/>
                  </a:lnTo>
                  <a:lnTo>
                    <a:pt x="612" y="334"/>
                  </a:lnTo>
                  <a:lnTo>
                    <a:pt x="616" y="338"/>
                  </a:lnTo>
                  <a:lnTo>
                    <a:pt x="616" y="338"/>
                  </a:lnTo>
                  <a:lnTo>
                    <a:pt x="612" y="342"/>
                  </a:lnTo>
                  <a:lnTo>
                    <a:pt x="610" y="348"/>
                  </a:lnTo>
                  <a:lnTo>
                    <a:pt x="608" y="352"/>
                  </a:lnTo>
                  <a:lnTo>
                    <a:pt x="604" y="354"/>
                  </a:lnTo>
                  <a:lnTo>
                    <a:pt x="604" y="354"/>
                  </a:lnTo>
                  <a:close/>
                  <a:moveTo>
                    <a:pt x="784" y="76"/>
                  </a:moveTo>
                  <a:lnTo>
                    <a:pt x="784" y="76"/>
                  </a:lnTo>
                  <a:lnTo>
                    <a:pt x="778" y="78"/>
                  </a:lnTo>
                  <a:lnTo>
                    <a:pt x="778" y="74"/>
                  </a:lnTo>
                  <a:lnTo>
                    <a:pt x="778" y="74"/>
                  </a:lnTo>
                  <a:lnTo>
                    <a:pt x="784" y="68"/>
                  </a:lnTo>
                  <a:lnTo>
                    <a:pt x="784" y="68"/>
                  </a:lnTo>
                  <a:lnTo>
                    <a:pt x="786" y="70"/>
                  </a:lnTo>
                  <a:lnTo>
                    <a:pt x="788" y="74"/>
                  </a:lnTo>
                  <a:lnTo>
                    <a:pt x="786" y="76"/>
                  </a:lnTo>
                  <a:lnTo>
                    <a:pt x="784" y="76"/>
                  </a:lnTo>
                  <a:lnTo>
                    <a:pt x="784" y="7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 name="Freeform 72"/>
            <p:cNvSpPr/>
            <p:nvPr/>
          </p:nvSpPr>
          <p:spPr bwMode="auto">
            <a:xfrm>
              <a:off x="7213600" y="412750"/>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 name="Freeform 73"/>
            <p:cNvSpPr/>
            <p:nvPr/>
          </p:nvSpPr>
          <p:spPr bwMode="auto">
            <a:xfrm>
              <a:off x="4886325" y="714375"/>
              <a:ext cx="1588" cy="3175"/>
            </a:xfrm>
            <a:custGeom>
              <a:avLst/>
              <a:gdLst/>
              <a:ahLst/>
              <a:cxnLst>
                <a:cxn ang="0">
                  <a:pos x="0" y="0"/>
                </a:cxn>
                <a:cxn ang="0">
                  <a:pos x="0" y="0"/>
                </a:cxn>
                <a:cxn ang="0">
                  <a:pos x="0" y="2"/>
                </a:cxn>
                <a:cxn ang="0">
                  <a:pos x="0" y="2"/>
                </a:cxn>
                <a:cxn ang="0">
                  <a:pos x="0" y="0"/>
                </a:cxn>
                <a:cxn ang="0">
                  <a:pos x="0" y="0"/>
                </a:cxn>
              </a:cxnLst>
              <a:rect l="0" t="0" r="r" b="b"/>
              <a:pathLst>
                <a:path h="2">
                  <a:moveTo>
                    <a:pt x="0" y="0"/>
                  </a:moveTo>
                  <a:lnTo>
                    <a:pt x="0" y="0"/>
                  </a:lnTo>
                  <a:lnTo>
                    <a:pt x="0" y="2"/>
                  </a:lnTo>
                  <a:lnTo>
                    <a:pt x="0" y="2"/>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 name="Freeform 74"/>
            <p:cNvSpPr>
              <a:spLocks noEditPoints="1"/>
            </p:cNvSpPr>
            <p:nvPr/>
          </p:nvSpPr>
          <p:spPr bwMode="auto">
            <a:xfrm>
              <a:off x="4391025" y="336550"/>
              <a:ext cx="1644650" cy="2139950"/>
            </a:xfrm>
            <a:custGeom>
              <a:avLst/>
              <a:gdLst/>
              <a:ahLst/>
              <a:cxnLst>
                <a:cxn ang="0">
                  <a:pos x="924" y="772"/>
                </a:cxn>
                <a:cxn ang="0">
                  <a:pos x="872" y="710"/>
                </a:cxn>
                <a:cxn ang="0">
                  <a:pos x="776" y="662"/>
                </a:cxn>
                <a:cxn ang="0">
                  <a:pos x="708" y="686"/>
                </a:cxn>
                <a:cxn ang="0">
                  <a:pos x="618" y="592"/>
                </a:cxn>
                <a:cxn ang="0">
                  <a:pos x="544" y="532"/>
                </a:cxn>
                <a:cxn ang="0">
                  <a:pos x="646" y="462"/>
                </a:cxn>
                <a:cxn ang="0">
                  <a:pos x="712" y="378"/>
                </a:cxn>
                <a:cxn ang="0">
                  <a:pos x="734" y="344"/>
                </a:cxn>
                <a:cxn ang="0">
                  <a:pos x="798" y="318"/>
                </a:cxn>
                <a:cxn ang="0">
                  <a:pos x="806" y="264"/>
                </a:cxn>
                <a:cxn ang="0">
                  <a:pos x="854" y="208"/>
                </a:cxn>
                <a:cxn ang="0">
                  <a:pos x="776" y="164"/>
                </a:cxn>
                <a:cxn ang="0">
                  <a:pos x="698" y="160"/>
                </a:cxn>
                <a:cxn ang="0">
                  <a:pos x="666" y="212"/>
                </a:cxn>
                <a:cxn ang="0">
                  <a:pos x="610" y="104"/>
                </a:cxn>
                <a:cxn ang="0">
                  <a:pos x="672" y="54"/>
                </a:cxn>
                <a:cxn ang="0">
                  <a:pos x="734" y="80"/>
                </a:cxn>
                <a:cxn ang="0">
                  <a:pos x="792" y="126"/>
                </a:cxn>
                <a:cxn ang="0">
                  <a:pos x="782" y="80"/>
                </a:cxn>
                <a:cxn ang="0">
                  <a:pos x="774" y="54"/>
                </a:cxn>
                <a:cxn ang="0">
                  <a:pos x="732" y="28"/>
                </a:cxn>
                <a:cxn ang="0">
                  <a:pos x="640" y="24"/>
                </a:cxn>
                <a:cxn ang="0">
                  <a:pos x="618" y="30"/>
                </a:cxn>
                <a:cxn ang="0">
                  <a:pos x="630" y="70"/>
                </a:cxn>
                <a:cxn ang="0">
                  <a:pos x="570" y="24"/>
                </a:cxn>
                <a:cxn ang="0">
                  <a:pos x="574" y="60"/>
                </a:cxn>
                <a:cxn ang="0">
                  <a:pos x="536" y="52"/>
                </a:cxn>
                <a:cxn ang="0">
                  <a:pos x="468" y="68"/>
                </a:cxn>
                <a:cxn ang="0">
                  <a:pos x="338" y="48"/>
                </a:cxn>
                <a:cxn ang="0">
                  <a:pos x="258" y="48"/>
                </a:cxn>
                <a:cxn ang="0">
                  <a:pos x="12" y="56"/>
                </a:cxn>
                <a:cxn ang="0">
                  <a:pos x="52" y="100"/>
                </a:cxn>
                <a:cxn ang="0">
                  <a:pos x="78" y="160"/>
                </a:cxn>
                <a:cxn ang="0">
                  <a:pos x="128" y="136"/>
                </a:cxn>
                <a:cxn ang="0">
                  <a:pos x="200" y="146"/>
                </a:cxn>
                <a:cxn ang="0">
                  <a:pos x="282" y="194"/>
                </a:cxn>
                <a:cxn ang="0">
                  <a:pos x="338" y="252"/>
                </a:cxn>
                <a:cxn ang="0">
                  <a:pos x="354" y="380"/>
                </a:cxn>
                <a:cxn ang="0">
                  <a:pos x="448" y="528"/>
                </a:cxn>
                <a:cxn ang="0">
                  <a:pos x="442" y="480"/>
                </a:cxn>
                <a:cxn ang="0">
                  <a:pos x="582" y="612"/>
                </a:cxn>
                <a:cxn ang="0">
                  <a:pos x="692" y="678"/>
                </a:cxn>
                <a:cxn ang="0">
                  <a:pos x="676" y="826"/>
                </a:cxn>
                <a:cxn ang="0">
                  <a:pos x="746" y="1130"/>
                </a:cxn>
                <a:cxn ang="0">
                  <a:pos x="730" y="1262"/>
                </a:cxn>
                <a:cxn ang="0">
                  <a:pos x="748" y="1336"/>
                </a:cxn>
                <a:cxn ang="0">
                  <a:pos x="770" y="1310"/>
                </a:cxn>
                <a:cxn ang="0">
                  <a:pos x="800" y="1196"/>
                </a:cxn>
                <a:cxn ang="0">
                  <a:pos x="884" y="1132"/>
                </a:cxn>
                <a:cxn ang="0">
                  <a:pos x="968" y="1010"/>
                </a:cxn>
                <a:cxn ang="0">
                  <a:pos x="796" y="210"/>
                </a:cxn>
                <a:cxn ang="0">
                  <a:pos x="738" y="240"/>
                </a:cxn>
                <a:cxn ang="0">
                  <a:pos x="688" y="318"/>
                </a:cxn>
                <a:cxn ang="0">
                  <a:pos x="670" y="316"/>
                </a:cxn>
                <a:cxn ang="0">
                  <a:pos x="624" y="336"/>
                </a:cxn>
                <a:cxn ang="0">
                  <a:pos x="682" y="10"/>
                </a:cxn>
                <a:cxn ang="0">
                  <a:pos x="564" y="260"/>
                </a:cxn>
                <a:cxn ang="0">
                  <a:pos x="374" y="80"/>
                </a:cxn>
                <a:cxn ang="0">
                  <a:pos x="426" y="126"/>
                </a:cxn>
                <a:cxn ang="0">
                  <a:pos x="508" y="180"/>
                </a:cxn>
                <a:cxn ang="0">
                  <a:pos x="530" y="214"/>
                </a:cxn>
                <a:cxn ang="0">
                  <a:pos x="542" y="208"/>
                </a:cxn>
              </a:cxnLst>
              <a:rect l="0" t="0" r="r" b="b"/>
              <a:pathLst>
                <a:path w="1036" h="1348">
                  <a:moveTo>
                    <a:pt x="1028" y="824"/>
                  </a:moveTo>
                  <a:lnTo>
                    <a:pt x="1028" y="824"/>
                  </a:lnTo>
                  <a:lnTo>
                    <a:pt x="1022" y="824"/>
                  </a:lnTo>
                  <a:lnTo>
                    <a:pt x="1016" y="820"/>
                  </a:lnTo>
                  <a:lnTo>
                    <a:pt x="1008" y="812"/>
                  </a:lnTo>
                  <a:lnTo>
                    <a:pt x="1008" y="812"/>
                  </a:lnTo>
                  <a:lnTo>
                    <a:pt x="1004" y="808"/>
                  </a:lnTo>
                  <a:lnTo>
                    <a:pt x="998" y="804"/>
                  </a:lnTo>
                  <a:lnTo>
                    <a:pt x="992" y="800"/>
                  </a:lnTo>
                  <a:lnTo>
                    <a:pt x="984" y="800"/>
                  </a:lnTo>
                  <a:lnTo>
                    <a:pt x="984" y="800"/>
                  </a:lnTo>
                  <a:lnTo>
                    <a:pt x="970" y="800"/>
                  </a:lnTo>
                  <a:lnTo>
                    <a:pt x="964" y="798"/>
                  </a:lnTo>
                  <a:lnTo>
                    <a:pt x="962" y="796"/>
                  </a:lnTo>
                  <a:lnTo>
                    <a:pt x="962" y="796"/>
                  </a:lnTo>
                  <a:lnTo>
                    <a:pt x="956" y="788"/>
                  </a:lnTo>
                  <a:lnTo>
                    <a:pt x="950" y="784"/>
                  </a:lnTo>
                  <a:lnTo>
                    <a:pt x="934" y="778"/>
                  </a:lnTo>
                  <a:lnTo>
                    <a:pt x="934" y="778"/>
                  </a:lnTo>
                  <a:lnTo>
                    <a:pt x="930" y="786"/>
                  </a:lnTo>
                  <a:lnTo>
                    <a:pt x="928" y="788"/>
                  </a:lnTo>
                  <a:lnTo>
                    <a:pt x="922" y="790"/>
                  </a:lnTo>
                  <a:lnTo>
                    <a:pt x="922" y="790"/>
                  </a:lnTo>
                  <a:lnTo>
                    <a:pt x="928" y="782"/>
                  </a:lnTo>
                  <a:lnTo>
                    <a:pt x="928" y="778"/>
                  </a:lnTo>
                  <a:lnTo>
                    <a:pt x="928" y="774"/>
                  </a:lnTo>
                  <a:lnTo>
                    <a:pt x="928" y="774"/>
                  </a:lnTo>
                  <a:lnTo>
                    <a:pt x="924" y="772"/>
                  </a:lnTo>
                  <a:lnTo>
                    <a:pt x="924" y="772"/>
                  </a:lnTo>
                  <a:lnTo>
                    <a:pt x="914" y="774"/>
                  </a:lnTo>
                  <a:lnTo>
                    <a:pt x="914" y="774"/>
                  </a:lnTo>
                  <a:lnTo>
                    <a:pt x="912" y="778"/>
                  </a:lnTo>
                  <a:lnTo>
                    <a:pt x="912" y="782"/>
                  </a:lnTo>
                  <a:lnTo>
                    <a:pt x="910" y="784"/>
                  </a:lnTo>
                  <a:lnTo>
                    <a:pt x="910" y="784"/>
                  </a:lnTo>
                  <a:lnTo>
                    <a:pt x="906" y="782"/>
                  </a:lnTo>
                  <a:lnTo>
                    <a:pt x="906" y="782"/>
                  </a:lnTo>
                  <a:lnTo>
                    <a:pt x="906" y="774"/>
                  </a:lnTo>
                  <a:lnTo>
                    <a:pt x="908" y="770"/>
                  </a:lnTo>
                  <a:lnTo>
                    <a:pt x="912" y="768"/>
                  </a:lnTo>
                  <a:lnTo>
                    <a:pt x="912" y="768"/>
                  </a:lnTo>
                  <a:lnTo>
                    <a:pt x="916" y="762"/>
                  </a:lnTo>
                  <a:lnTo>
                    <a:pt x="916" y="762"/>
                  </a:lnTo>
                  <a:lnTo>
                    <a:pt x="916" y="762"/>
                  </a:lnTo>
                  <a:lnTo>
                    <a:pt x="916" y="762"/>
                  </a:lnTo>
                  <a:lnTo>
                    <a:pt x="918" y="756"/>
                  </a:lnTo>
                  <a:lnTo>
                    <a:pt x="918" y="754"/>
                  </a:lnTo>
                  <a:lnTo>
                    <a:pt x="916" y="752"/>
                  </a:lnTo>
                  <a:lnTo>
                    <a:pt x="916" y="752"/>
                  </a:lnTo>
                  <a:lnTo>
                    <a:pt x="912" y="750"/>
                  </a:lnTo>
                  <a:lnTo>
                    <a:pt x="912" y="746"/>
                  </a:lnTo>
                  <a:lnTo>
                    <a:pt x="910" y="738"/>
                  </a:lnTo>
                  <a:lnTo>
                    <a:pt x="910" y="738"/>
                  </a:lnTo>
                  <a:lnTo>
                    <a:pt x="904" y="726"/>
                  </a:lnTo>
                  <a:lnTo>
                    <a:pt x="896" y="716"/>
                  </a:lnTo>
                  <a:lnTo>
                    <a:pt x="886" y="710"/>
                  </a:lnTo>
                  <a:lnTo>
                    <a:pt x="880" y="710"/>
                  </a:lnTo>
                  <a:lnTo>
                    <a:pt x="872" y="710"/>
                  </a:lnTo>
                  <a:lnTo>
                    <a:pt x="872" y="710"/>
                  </a:lnTo>
                  <a:lnTo>
                    <a:pt x="866" y="710"/>
                  </a:lnTo>
                  <a:lnTo>
                    <a:pt x="860" y="706"/>
                  </a:lnTo>
                  <a:lnTo>
                    <a:pt x="854" y="702"/>
                  </a:lnTo>
                  <a:lnTo>
                    <a:pt x="852" y="698"/>
                  </a:lnTo>
                  <a:lnTo>
                    <a:pt x="852" y="698"/>
                  </a:lnTo>
                  <a:lnTo>
                    <a:pt x="848" y="690"/>
                  </a:lnTo>
                  <a:lnTo>
                    <a:pt x="842" y="686"/>
                  </a:lnTo>
                  <a:lnTo>
                    <a:pt x="836" y="682"/>
                  </a:lnTo>
                  <a:lnTo>
                    <a:pt x="828" y="682"/>
                  </a:lnTo>
                  <a:lnTo>
                    <a:pt x="828" y="682"/>
                  </a:lnTo>
                  <a:lnTo>
                    <a:pt x="830" y="678"/>
                  </a:lnTo>
                  <a:lnTo>
                    <a:pt x="832" y="674"/>
                  </a:lnTo>
                  <a:lnTo>
                    <a:pt x="830" y="672"/>
                  </a:lnTo>
                  <a:lnTo>
                    <a:pt x="826" y="668"/>
                  </a:lnTo>
                  <a:lnTo>
                    <a:pt x="826" y="668"/>
                  </a:lnTo>
                  <a:lnTo>
                    <a:pt x="820" y="664"/>
                  </a:lnTo>
                  <a:lnTo>
                    <a:pt x="814" y="662"/>
                  </a:lnTo>
                  <a:lnTo>
                    <a:pt x="808" y="662"/>
                  </a:lnTo>
                  <a:lnTo>
                    <a:pt x="800" y="666"/>
                  </a:lnTo>
                  <a:lnTo>
                    <a:pt x="800" y="666"/>
                  </a:lnTo>
                  <a:lnTo>
                    <a:pt x="798" y="666"/>
                  </a:lnTo>
                  <a:lnTo>
                    <a:pt x="796" y="664"/>
                  </a:lnTo>
                  <a:lnTo>
                    <a:pt x="796" y="664"/>
                  </a:lnTo>
                  <a:lnTo>
                    <a:pt x="790" y="662"/>
                  </a:lnTo>
                  <a:lnTo>
                    <a:pt x="782" y="662"/>
                  </a:lnTo>
                  <a:lnTo>
                    <a:pt x="782" y="662"/>
                  </a:lnTo>
                  <a:lnTo>
                    <a:pt x="778" y="662"/>
                  </a:lnTo>
                  <a:lnTo>
                    <a:pt x="776" y="662"/>
                  </a:lnTo>
                  <a:lnTo>
                    <a:pt x="776" y="660"/>
                  </a:lnTo>
                  <a:lnTo>
                    <a:pt x="776" y="660"/>
                  </a:lnTo>
                  <a:lnTo>
                    <a:pt x="770" y="652"/>
                  </a:lnTo>
                  <a:lnTo>
                    <a:pt x="766" y="652"/>
                  </a:lnTo>
                  <a:lnTo>
                    <a:pt x="760" y="654"/>
                  </a:lnTo>
                  <a:lnTo>
                    <a:pt x="754" y="656"/>
                  </a:lnTo>
                  <a:lnTo>
                    <a:pt x="754" y="656"/>
                  </a:lnTo>
                  <a:lnTo>
                    <a:pt x="752" y="658"/>
                  </a:lnTo>
                  <a:lnTo>
                    <a:pt x="750" y="658"/>
                  </a:lnTo>
                  <a:lnTo>
                    <a:pt x="748" y="656"/>
                  </a:lnTo>
                  <a:lnTo>
                    <a:pt x="748" y="656"/>
                  </a:lnTo>
                  <a:lnTo>
                    <a:pt x="746" y="652"/>
                  </a:lnTo>
                  <a:lnTo>
                    <a:pt x="746" y="650"/>
                  </a:lnTo>
                  <a:lnTo>
                    <a:pt x="750" y="648"/>
                  </a:lnTo>
                  <a:lnTo>
                    <a:pt x="750" y="648"/>
                  </a:lnTo>
                  <a:lnTo>
                    <a:pt x="752" y="646"/>
                  </a:lnTo>
                  <a:lnTo>
                    <a:pt x="750" y="642"/>
                  </a:lnTo>
                  <a:lnTo>
                    <a:pt x="750" y="642"/>
                  </a:lnTo>
                  <a:lnTo>
                    <a:pt x="738" y="652"/>
                  </a:lnTo>
                  <a:lnTo>
                    <a:pt x="730" y="656"/>
                  </a:lnTo>
                  <a:lnTo>
                    <a:pt x="722" y="658"/>
                  </a:lnTo>
                  <a:lnTo>
                    <a:pt x="722" y="658"/>
                  </a:lnTo>
                  <a:lnTo>
                    <a:pt x="720" y="662"/>
                  </a:lnTo>
                  <a:lnTo>
                    <a:pt x="720" y="662"/>
                  </a:lnTo>
                  <a:lnTo>
                    <a:pt x="718" y="668"/>
                  </a:lnTo>
                  <a:lnTo>
                    <a:pt x="716" y="674"/>
                  </a:lnTo>
                  <a:lnTo>
                    <a:pt x="710" y="680"/>
                  </a:lnTo>
                  <a:lnTo>
                    <a:pt x="708" y="686"/>
                  </a:lnTo>
                  <a:lnTo>
                    <a:pt x="708" y="686"/>
                  </a:lnTo>
                  <a:lnTo>
                    <a:pt x="698" y="676"/>
                  </a:lnTo>
                  <a:lnTo>
                    <a:pt x="692" y="672"/>
                  </a:lnTo>
                  <a:lnTo>
                    <a:pt x="688" y="674"/>
                  </a:lnTo>
                  <a:lnTo>
                    <a:pt x="684" y="674"/>
                  </a:lnTo>
                  <a:lnTo>
                    <a:pt x="684" y="674"/>
                  </a:lnTo>
                  <a:lnTo>
                    <a:pt x="678" y="678"/>
                  </a:lnTo>
                  <a:lnTo>
                    <a:pt x="672" y="678"/>
                  </a:lnTo>
                  <a:lnTo>
                    <a:pt x="666" y="676"/>
                  </a:lnTo>
                  <a:lnTo>
                    <a:pt x="662" y="670"/>
                  </a:lnTo>
                  <a:lnTo>
                    <a:pt x="662" y="670"/>
                  </a:lnTo>
                  <a:lnTo>
                    <a:pt x="658" y="664"/>
                  </a:lnTo>
                  <a:lnTo>
                    <a:pt x="656" y="660"/>
                  </a:lnTo>
                  <a:lnTo>
                    <a:pt x="654" y="648"/>
                  </a:lnTo>
                  <a:lnTo>
                    <a:pt x="658" y="626"/>
                  </a:lnTo>
                  <a:lnTo>
                    <a:pt x="658" y="626"/>
                  </a:lnTo>
                  <a:lnTo>
                    <a:pt x="656" y="616"/>
                  </a:lnTo>
                  <a:lnTo>
                    <a:pt x="652" y="610"/>
                  </a:lnTo>
                  <a:lnTo>
                    <a:pt x="646" y="606"/>
                  </a:lnTo>
                  <a:lnTo>
                    <a:pt x="638" y="606"/>
                  </a:lnTo>
                  <a:lnTo>
                    <a:pt x="638" y="606"/>
                  </a:lnTo>
                  <a:lnTo>
                    <a:pt x="626" y="606"/>
                  </a:lnTo>
                  <a:lnTo>
                    <a:pt x="616" y="608"/>
                  </a:lnTo>
                  <a:lnTo>
                    <a:pt x="616" y="608"/>
                  </a:lnTo>
                  <a:lnTo>
                    <a:pt x="614" y="602"/>
                  </a:lnTo>
                  <a:lnTo>
                    <a:pt x="614" y="602"/>
                  </a:lnTo>
                  <a:lnTo>
                    <a:pt x="616" y="600"/>
                  </a:lnTo>
                  <a:lnTo>
                    <a:pt x="618" y="598"/>
                  </a:lnTo>
                  <a:lnTo>
                    <a:pt x="618" y="592"/>
                  </a:lnTo>
                  <a:lnTo>
                    <a:pt x="618" y="592"/>
                  </a:lnTo>
                  <a:lnTo>
                    <a:pt x="626" y="560"/>
                  </a:lnTo>
                  <a:lnTo>
                    <a:pt x="626" y="560"/>
                  </a:lnTo>
                  <a:lnTo>
                    <a:pt x="630" y="554"/>
                  </a:lnTo>
                  <a:lnTo>
                    <a:pt x="630" y="552"/>
                  </a:lnTo>
                  <a:lnTo>
                    <a:pt x="630" y="550"/>
                  </a:lnTo>
                  <a:lnTo>
                    <a:pt x="630" y="550"/>
                  </a:lnTo>
                  <a:lnTo>
                    <a:pt x="626" y="548"/>
                  </a:lnTo>
                  <a:lnTo>
                    <a:pt x="622" y="548"/>
                  </a:lnTo>
                  <a:lnTo>
                    <a:pt x="616" y="548"/>
                  </a:lnTo>
                  <a:lnTo>
                    <a:pt x="616" y="548"/>
                  </a:lnTo>
                  <a:lnTo>
                    <a:pt x="610" y="550"/>
                  </a:lnTo>
                  <a:lnTo>
                    <a:pt x="606" y="552"/>
                  </a:lnTo>
                  <a:lnTo>
                    <a:pt x="604" y="556"/>
                  </a:lnTo>
                  <a:lnTo>
                    <a:pt x="602" y="562"/>
                  </a:lnTo>
                  <a:lnTo>
                    <a:pt x="602" y="562"/>
                  </a:lnTo>
                  <a:lnTo>
                    <a:pt x="600" y="568"/>
                  </a:lnTo>
                  <a:lnTo>
                    <a:pt x="598" y="572"/>
                  </a:lnTo>
                  <a:lnTo>
                    <a:pt x="594" y="576"/>
                  </a:lnTo>
                  <a:lnTo>
                    <a:pt x="588" y="580"/>
                  </a:lnTo>
                  <a:lnTo>
                    <a:pt x="582" y="580"/>
                  </a:lnTo>
                  <a:lnTo>
                    <a:pt x="576" y="582"/>
                  </a:lnTo>
                  <a:lnTo>
                    <a:pt x="572" y="580"/>
                  </a:lnTo>
                  <a:lnTo>
                    <a:pt x="566" y="578"/>
                  </a:lnTo>
                  <a:lnTo>
                    <a:pt x="566" y="578"/>
                  </a:lnTo>
                  <a:lnTo>
                    <a:pt x="556" y="568"/>
                  </a:lnTo>
                  <a:lnTo>
                    <a:pt x="550" y="558"/>
                  </a:lnTo>
                  <a:lnTo>
                    <a:pt x="546" y="546"/>
                  </a:lnTo>
                  <a:lnTo>
                    <a:pt x="544" y="532"/>
                  </a:lnTo>
                  <a:lnTo>
                    <a:pt x="544" y="532"/>
                  </a:lnTo>
                  <a:lnTo>
                    <a:pt x="546" y="516"/>
                  </a:lnTo>
                  <a:lnTo>
                    <a:pt x="548" y="500"/>
                  </a:lnTo>
                  <a:lnTo>
                    <a:pt x="548" y="500"/>
                  </a:lnTo>
                  <a:lnTo>
                    <a:pt x="550" y="490"/>
                  </a:lnTo>
                  <a:lnTo>
                    <a:pt x="552" y="480"/>
                  </a:lnTo>
                  <a:lnTo>
                    <a:pt x="556" y="472"/>
                  </a:lnTo>
                  <a:lnTo>
                    <a:pt x="562" y="468"/>
                  </a:lnTo>
                  <a:lnTo>
                    <a:pt x="570" y="464"/>
                  </a:lnTo>
                  <a:lnTo>
                    <a:pt x="578" y="462"/>
                  </a:lnTo>
                  <a:lnTo>
                    <a:pt x="586" y="462"/>
                  </a:lnTo>
                  <a:lnTo>
                    <a:pt x="598" y="466"/>
                  </a:lnTo>
                  <a:lnTo>
                    <a:pt x="598" y="466"/>
                  </a:lnTo>
                  <a:lnTo>
                    <a:pt x="602" y="466"/>
                  </a:lnTo>
                  <a:lnTo>
                    <a:pt x="604" y="466"/>
                  </a:lnTo>
                  <a:lnTo>
                    <a:pt x="608" y="464"/>
                  </a:lnTo>
                  <a:lnTo>
                    <a:pt x="608" y="460"/>
                  </a:lnTo>
                  <a:lnTo>
                    <a:pt x="608" y="460"/>
                  </a:lnTo>
                  <a:lnTo>
                    <a:pt x="610" y="456"/>
                  </a:lnTo>
                  <a:lnTo>
                    <a:pt x="612" y="454"/>
                  </a:lnTo>
                  <a:lnTo>
                    <a:pt x="614" y="454"/>
                  </a:lnTo>
                  <a:lnTo>
                    <a:pt x="614" y="454"/>
                  </a:lnTo>
                  <a:lnTo>
                    <a:pt x="628" y="454"/>
                  </a:lnTo>
                  <a:lnTo>
                    <a:pt x="636" y="456"/>
                  </a:lnTo>
                  <a:lnTo>
                    <a:pt x="640" y="458"/>
                  </a:lnTo>
                  <a:lnTo>
                    <a:pt x="642" y="460"/>
                  </a:lnTo>
                  <a:lnTo>
                    <a:pt x="642" y="460"/>
                  </a:lnTo>
                  <a:lnTo>
                    <a:pt x="644" y="462"/>
                  </a:lnTo>
                  <a:lnTo>
                    <a:pt x="646" y="462"/>
                  </a:lnTo>
                  <a:lnTo>
                    <a:pt x="646" y="462"/>
                  </a:lnTo>
                  <a:lnTo>
                    <a:pt x="652" y="460"/>
                  </a:lnTo>
                  <a:lnTo>
                    <a:pt x="658" y="464"/>
                  </a:lnTo>
                  <a:lnTo>
                    <a:pt x="662" y="468"/>
                  </a:lnTo>
                  <a:lnTo>
                    <a:pt x="664" y="474"/>
                  </a:lnTo>
                  <a:lnTo>
                    <a:pt x="664" y="474"/>
                  </a:lnTo>
                  <a:lnTo>
                    <a:pt x="664" y="484"/>
                  </a:lnTo>
                  <a:lnTo>
                    <a:pt x="668" y="492"/>
                  </a:lnTo>
                  <a:lnTo>
                    <a:pt x="678" y="510"/>
                  </a:lnTo>
                  <a:lnTo>
                    <a:pt x="678" y="510"/>
                  </a:lnTo>
                  <a:lnTo>
                    <a:pt x="682" y="502"/>
                  </a:lnTo>
                  <a:lnTo>
                    <a:pt x="682" y="496"/>
                  </a:lnTo>
                  <a:lnTo>
                    <a:pt x="682" y="488"/>
                  </a:lnTo>
                  <a:lnTo>
                    <a:pt x="680" y="482"/>
                  </a:lnTo>
                  <a:lnTo>
                    <a:pt x="680" y="482"/>
                  </a:lnTo>
                  <a:lnTo>
                    <a:pt x="674" y="460"/>
                  </a:lnTo>
                  <a:lnTo>
                    <a:pt x="672" y="452"/>
                  </a:lnTo>
                  <a:lnTo>
                    <a:pt x="672" y="444"/>
                  </a:lnTo>
                  <a:lnTo>
                    <a:pt x="676" y="438"/>
                  </a:lnTo>
                  <a:lnTo>
                    <a:pt x="682" y="432"/>
                  </a:lnTo>
                  <a:lnTo>
                    <a:pt x="700" y="416"/>
                  </a:lnTo>
                  <a:lnTo>
                    <a:pt x="700" y="416"/>
                  </a:lnTo>
                  <a:lnTo>
                    <a:pt x="706" y="410"/>
                  </a:lnTo>
                  <a:lnTo>
                    <a:pt x="712" y="402"/>
                  </a:lnTo>
                  <a:lnTo>
                    <a:pt x="714" y="398"/>
                  </a:lnTo>
                  <a:lnTo>
                    <a:pt x="714" y="394"/>
                  </a:lnTo>
                  <a:lnTo>
                    <a:pt x="714" y="388"/>
                  </a:lnTo>
                  <a:lnTo>
                    <a:pt x="712" y="382"/>
                  </a:lnTo>
                  <a:lnTo>
                    <a:pt x="712" y="382"/>
                  </a:lnTo>
                  <a:lnTo>
                    <a:pt x="712" y="378"/>
                  </a:lnTo>
                  <a:lnTo>
                    <a:pt x="712" y="378"/>
                  </a:lnTo>
                  <a:lnTo>
                    <a:pt x="710" y="376"/>
                  </a:lnTo>
                  <a:lnTo>
                    <a:pt x="710" y="376"/>
                  </a:lnTo>
                  <a:lnTo>
                    <a:pt x="712" y="370"/>
                  </a:lnTo>
                  <a:lnTo>
                    <a:pt x="712" y="364"/>
                  </a:lnTo>
                  <a:lnTo>
                    <a:pt x="712" y="364"/>
                  </a:lnTo>
                  <a:lnTo>
                    <a:pt x="712" y="362"/>
                  </a:lnTo>
                  <a:lnTo>
                    <a:pt x="712" y="362"/>
                  </a:lnTo>
                  <a:lnTo>
                    <a:pt x="714" y="360"/>
                  </a:lnTo>
                  <a:lnTo>
                    <a:pt x="714" y="360"/>
                  </a:lnTo>
                  <a:lnTo>
                    <a:pt x="714" y="368"/>
                  </a:lnTo>
                  <a:lnTo>
                    <a:pt x="714" y="372"/>
                  </a:lnTo>
                  <a:lnTo>
                    <a:pt x="716" y="376"/>
                  </a:lnTo>
                  <a:lnTo>
                    <a:pt x="716" y="376"/>
                  </a:lnTo>
                  <a:lnTo>
                    <a:pt x="722" y="372"/>
                  </a:lnTo>
                  <a:lnTo>
                    <a:pt x="722" y="368"/>
                  </a:lnTo>
                  <a:lnTo>
                    <a:pt x="720" y="364"/>
                  </a:lnTo>
                  <a:lnTo>
                    <a:pt x="720" y="362"/>
                  </a:lnTo>
                  <a:lnTo>
                    <a:pt x="720" y="362"/>
                  </a:lnTo>
                  <a:lnTo>
                    <a:pt x="726" y="362"/>
                  </a:lnTo>
                  <a:lnTo>
                    <a:pt x="728" y="360"/>
                  </a:lnTo>
                  <a:lnTo>
                    <a:pt x="730" y="356"/>
                  </a:lnTo>
                  <a:lnTo>
                    <a:pt x="730" y="352"/>
                  </a:lnTo>
                  <a:lnTo>
                    <a:pt x="730" y="352"/>
                  </a:lnTo>
                  <a:lnTo>
                    <a:pt x="730" y="350"/>
                  </a:lnTo>
                  <a:lnTo>
                    <a:pt x="732" y="348"/>
                  </a:lnTo>
                  <a:lnTo>
                    <a:pt x="736" y="348"/>
                  </a:lnTo>
                  <a:lnTo>
                    <a:pt x="736" y="348"/>
                  </a:lnTo>
                  <a:lnTo>
                    <a:pt x="734" y="344"/>
                  </a:lnTo>
                  <a:lnTo>
                    <a:pt x="736" y="342"/>
                  </a:lnTo>
                  <a:lnTo>
                    <a:pt x="744" y="342"/>
                  </a:lnTo>
                  <a:lnTo>
                    <a:pt x="744" y="342"/>
                  </a:lnTo>
                  <a:lnTo>
                    <a:pt x="754" y="338"/>
                  </a:lnTo>
                  <a:lnTo>
                    <a:pt x="754" y="338"/>
                  </a:lnTo>
                  <a:lnTo>
                    <a:pt x="756" y="338"/>
                  </a:lnTo>
                  <a:lnTo>
                    <a:pt x="756" y="334"/>
                  </a:lnTo>
                  <a:lnTo>
                    <a:pt x="756" y="334"/>
                  </a:lnTo>
                  <a:lnTo>
                    <a:pt x="754" y="328"/>
                  </a:lnTo>
                  <a:lnTo>
                    <a:pt x="756" y="322"/>
                  </a:lnTo>
                  <a:lnTo>
                    <a:pt x="760" y="318"/>
                  </a:lnTo>
                  <a:lnTo>
                    <a:pt x="764" y="314"/>
                  </a:lnTo>
                  <a:lnTo>
                    <a:pt x="764" y="314"/>
                  </a:lnTo>
                  <a:lnTo>
                    <a:pt x="776" y="308"/>
                  </a:lnTo>
                  <a:lnTo>
                    <a:pt x="786" y="302"/>
                  </a:lnTo>
                  <a:lnTo>
                    <a:pt x="786" y="302"/>
                  </a:lnTo>
                  <a:lnTo>
                    <a:pt x="790" y="300"/>
                  </a:lnTo>
                  <a:lnTo>
                    <a:pt x="796" y="298"/>
                  </a:lnTo>
                  <a:lnTo>
                    <a:pt x="802" y="298"/>
                  </a:lnTo>
                  <a:lnTo>
                    <a:pt x="810" y="302"/>
                  </a:lnTo>
                  <a:lnTo>
                    <a:pt x="810" y="302"/>
                  </a:lnTo>
                  <a:lnTo>
                    <a:pt x="804" y="302"/>
                  </a:lnTo>
                  <a:lnTo>
                    <a:pt x="800" y="302"/>
                  </a:lnTo>
                  <a:lnTo>
                    <a:pt x="794" y="308"/>
                  </a:lnTo>
                  <a:lnTo>
                    <a:pt x="794" y="308"/>
                  </a:lnTo>
                  <a:lnTo>
                    <a:pt x="792" y="312"/>
                  </a:lnTo>
                  <a:lnTo>
                    <a:pt x="794" y="316"/>
                  </a:lnTo>
                  <a:lnTo>
                    <a:pt x="794" y="316"/>
                  </a:lnTo>
                  <a:lnTo>
                    <a:pt x="798" y="318"/>
                  </a:lnTo>
                  <a:lnTo>
                    <a:pt x="800" y="316"/>
                  </a:lnTo>
                  <a:lnTo>
                    <a:pt x="800" y="316"/>
                  </a:lnTo>
                  <a:lnTo>
                    <a:pt x="804" y="310"/>
                  </a:lnTo>
                  <a:lnTo>
                    <a:pt x="810" y="308"/>
                  </a:lnTo>
                  <a:lnTo>
                    <a:pt x="822" y="304"/>
                  </a:lnTo>
                  <a:lnTo>
                    <a:pt x="822" y="304"/>
                  </a:lnTo>
                  <a:lnTo>
                    <a:pt x="826" y="302"/>
                  </a:lnTo>
                  <a:lnTo>
                    <a:pt x="828" y="300"/>
                  </a:lnTo>
                  <a:lnTo>
                    <a:pt x="828" y="298"/>
                  </a:lnTo>
                  <a:lnTo>
                    <a:pt x="828" y="298"/>
                  </a:lnTo>
                  <a:lnTo>
                    <a:pt x="826" y="296"/>
                  </a:lnTo>
                  <a:lnTo>
                    <a:pt x="824" y="296"/>
                  </a:lnTo>
                  <a:lnTo>
                    <a:pt x="820" y="296"/>
                  </a:lnTo>
                  <a:lnTo>
                    <a:pt x="820" y="296"/>
                  </a:lnTo>
                  <a:lnTo>
                    <a:pt x="814" y="294"/>
                  </a:lnTo>
                  <a:lnTo>
                    <a:pt x="808" y="292"/>
                  </a:lnTo>
                  <a:lnTo>
                    <a:pt x="802" y="288"/>
                  </a:lnTo>
                  <a:lnTo>
                    <a:pt x="800" y="282"/>
                  </a:lnTo>
                  <a:lnTo>
                    <a:pt x="800" y="282"/>
                  </a:lnTo>
                  <a:lnTo>
                    <a:pt x="800" y="278"/>
                  </a:lnTo>
                  <a:lnTo>
                    <a:pt x="798" y="276"/>
                  </a:lnTo>
                  <a:lnTo>
                    <a:pt x="792" y="274"/>
                  </a:lnTo>
                  <a:lnTo>
                    <a:pt x="792" y="274"/>
                  </a:lnTo>
                  <a:lnTo>
                    <a:pt x="796" y="272"/>
                  </a:lnTo>
                  <a:lnTo>
                    <a:pt x="796" y="272"/>
                  </a:lnTo>
                  <a:lnTo>
                    <a:pt x="802" y="268"/>
                  </a:lnTo>
                  <a:lnTo>
                    <a:pt x="804" y="266"/>
                  </a:lnTo>
                  <a:lnTo>
                    <a:pt x="806" y="264"/>
                  </a:lnTo>
                  <a:lnTo>
                    <a:pt x="806" y="264"/>
                  </a:lnTo>
                  <a:lnTo>
                    <a:pt x="804" y="260"/>
                  </a:lnTo>
                  <a:lnTo>
                    <a:pt x="800" y="260"/>
                  </a:lnTo>
                  <a:lnTo>
                    <a:pt x="794" y="260"/>
                  </a:lnTo>
                  <a:lnTo>
                    <a:pt x="794" y="260"/>
                  </a:lnTo>
                  <a:lnTo>
                    <a:pt x="786" y="262"/>
                  </a:lnTo>
                  <a:lnTo>
                    <a:pt x="786" y="262"/>
                  </a:lnTo>
                  <a:lnTo>
                    <a:pt x="766" y="270"/>
                  </a:lnTo>
                  <a:lnTo>
                    <a:pt x="766" y="270"/>
                  </a:lnTo>
                  <a:lnTo>
                    <a:pt x="778" y="258"/>
                  </a:lnTo>
                  <a:lnTo>
                    <a:pt x="790" y="250"/>
                  </a:lnTo>
                  <a:lnTo>
                    <a:pt x="796" y="248"/>
                  </a:lnTo>
                  <a:lnTo>
                    <a:pt x="804" y="246"/>
                  </a:lnTo>
                  <a:lnTo>
                    <a:pt x="810" y="246"/>
                  </a:lnTo>
                  <a:lnTo>
                    <a:pt x="818" y="248"/>
                  </a:lnTo>
                  <a:lnTo>
                    <a:pt x="818" y="248"/>
                  </a:lnTo>
                  <a:lnTo>
                    <a:pt x="826" y="248"/>
                  </a:lnTo>
                  <a:lnTo>
                    <a:pt x="834" y="248"/>
                  </a:lnTo>
                  <a:lnTo>
                    <a:pt x="846" y="242"/>
                  </a:lnTo>
                  <a:lnTo>
                    <a:pt x="858" y="236"/>
                  </a:lnTo>
                  <a:lnTo>
                    <a:pt x="864" y="232"/>
                  </a:lnTo>
                  <a:lnTo>
                    <a:pt x="870" y="232"/>
                  </a:lnTo>
                  <a:lnTo>
                    <a:pt x="870" y="232"/>
                  </a:lnTo>
                  <a:lnTo>
                    <a:pt x="870" y="230"/>
                  </a:lnTo>
                  <a:lnTo>
                    <a:pt x="872" y="230"/>
                  </a:lnTo>
                  <a:lnTo>
                    <a:pt x="872" y="226"/>
                  </a:lnTo>
                  <a:lnTo>
                    <a:pt x="872" y="226"/>
                  </a:lnTo>
                  <a:lnTo>
                    <a:pt x="870" y="218"/>
                  </a:lnTo>
                  <a:lnTo>
                    <a:pt x="866" y="214"/>
                  </a:lnTo>
                  <a:lnTo>
                    <a:pt x="854" y="208"/>
                  </a:lnTo>
                  <a:lnTo>
                    <a:pt x="854" y="208"/>
                  </a:lnTo>
                  <a:lnTo>
                    <a:pt x="856" y="206"/>
                  </a:lnTo>
                  <a:lnTo>
                    <a:pt x="856" y="206"/>
                  </a:lnTo>
                  <a:lnTo>
                    <a:pt x="858" y="204"/>
                  </a:lnTo>
                  <a:lnTo>
                    <a:pt x="858" y="204"/>
                  </a:lnTo>
                  <a:lnTo>
                    <a:pt x="858" y="204"/>
                  </a:lnTo>
                  <a:lnTo>
                    <a:pt x="858" y="204"/>
                  </a:lnTo>
                  <a:lnTo>
                    <a:pt x="842" y="198"/>
                  </a:lnTo>
                  <a:lnTo>
                    <a:pt x="842" y="198"/>
                  </a:lnTo>
                  <a:lnTo>
                    <a:pt x="832" y="192"/>
                  </a:lnTo>
                  <a:lnTo>
                    <a:pt x="828" y="188"/>
                  </a:lnTo>
                  <a:lnTo>
                    <a:pt x="826" y="184"/>
                  </a:lnTo>
                  <a:lnTo>
                    <a:pt x="826" y="184"/>
                  </a:lnTo>
                  <a:lnTo>
                    <a:pt x="824" y="174"/>
                  </a:lnTo>
                  <a:lnTo>
                    <a:pt x="818" y="166"/>
                  </a:lnTo>
                  <a:lnTo>
                    <a:pt x="812" y="158"/>
                  </a:lnTo>
                  <a:lnTo>
                    <a:pt x="808" y="150"/>
                  </a:lnTo>
                  <a:lnTo>
                    <a:pt x="808" y="150"/>
                  </a:lnTo>
                  <a:lnTo>
                    <a:pt x="806" y="146"/>
                  </a:lnTo>
                  <a:lnTo>
                    <a:pt x="802" y="146"/>
                  </a:lnTo>
                  <a:lnTo>
                    <a:pt x="800" y="148"/>
                  </a:lnTo>
                  <a:lnTo>
                    <a:pt x="798" y="152"/>
                  </a:lnTo>
                  <a:lnTo>
                    <a:pt x="798" y="152"/>
                  </a:lnTo>
                  <a:lnTo>
                    <a:pt x="796" y="158"/>
                  </a:lnTo>
                  <a:lnTo>
                    <a:pt x="790" y="162"/>
                  </a:lnTo>
                  <a:lnTo>
                    <a:pt x="786" y="164"/>
                  </a:lnTo>
                  <a:lnTo>
                    <a:pt x="780" y="164"/>
                  </a:lnTo>
                  <a:lnTo>
                    <a:pt x="780" y="164"/>
                  </a:lnTo>
                  <a:lnTo>
                    <a:pt x="776" y="164"/>
                  </a:lnTo>
                  <a:lnTo>
                    <a:pt x="770" y="160"/>
                  </a:lnTo>
                  <a:lnTo>
                    <a:pt x="766" y="156"/>
                  </a:lnTo>
                  <a:lnTo>
                    <a:pt x="764" y="150"/>
                  </a:lnTo>
                  <a:lnTo>
                    <a:pt x="764" y="150"/>
                  </a:lnTo>
                  <a:lnTo>
                    <a:pt x="762" y="144"/>
                  </a:lnTo>
                  <a:lnTo>
                    <a:pt x="760" y="138"/>
                  </a:lnTo>
                  <a:lnTo>
                    <a:pt x="756" y="136"/>
                  </a:lnTo>
                  <a:lnTo>
                    <a:pt x="750" y="134"/>
                  </a:lnTo>
                  <a:lnTo>
                    <a:pt x="750" y="134"/>
                  </a:lnTo>
                  <a:lnTo>
                    <a:pt x="746" y="130"/>
                  </a:lnTo>
                  <a:lnTo>
                    <a:pt x="740" y="126"/>
                  </a:lnTo>
                  <a:lnTo>
                    <a:pt x="736" y="124"/>
                  </a:lnTo>
                  <a:lnTo>
                    <a:pt x="730" y="124"/>
                  </a:lnTo>
                  <a:lnTo>
                    <a:pt x="718" y="124"/>
                  </a:lnTo>
                  <a:lnTo>
                    <a:pt x="706" y="122"/>
                  </a:lnTo>
                  <a:lnTo>
                    <a:pt x="706" y="122"/>
                  </a:lnTo>
                  <a:lnTo>
                    <a:pt x="704" y="120"/>
                  </a:lnTo>
                  <a:lnTo>
                    <a:pt x="702" y="122"/>
                  </a:lnTo>
                  <a:lnTo>
                    <a:pt x="700" y="124"/>
                  </a:lnTo>
                  <a:lnTo>
                    <a:pt x="700" y="130"/>
                  </a:lnTo>
                  <a:lnTo>
                    <a:pt x="700" y="130"/>
                  </a:lnTo>
                  <a:lnTo>
                    <a:pt x="702" y="136"/>
                  </a:lnTo>
                  <a:lnTo>
                    <a:pt x="704" y="142"/>
                  </a:lnTo>
                  <a:lnTo>
                    <a:pt x="704" y="148"/>
                  </a:lnTo>
                  <a:lnTo>
                    <a:pt x="704" y="150"/>
                  </a:lnTo>
                  <a:lnTo>
                    <a:pt x="700" y="154"/>
                  </a:lnTo>
                  <a:lnTo>
                    <a:pt x="700" y="154"/>
                  </a:lnTo>
                  <a:lnTo>
                    <a:pt x="698" y="156"/>
                  </a:lnTo>
                  <a:lnTo>
                    <a:pt x="698" y="160"/>
                  </a:lnTo>
                  <a:lnTo>
                    <a:pt x="698" y="162"/>
                  </a:lnTo>
                  <a:lnTo>
                    <a:pt x="702" y="166"/>
                  </a:lnTo>
                  <a:lnTo>
                    <a:pt x="702" y="166"/>
                  </a:lnTo>
                  <a:lnTo>
                    <a:pt x="710" y="172"/>
                  </a:lnTo>
                  <a:lnTo>
                    <a:pt x="712" y="180"/>
                  </a:lnTo>
                  <a:lnTo>
                    <a:pt x="712" y="184"/>
                  </a:lnTo>
                  <a:lnTo>
                    <a:pt x="710" y="188"/>
                  </a:lnTo>
                  <a:lnTo>
                    <a:pt x="706" y="192"/>
                  </a:lnTo>
                  <a:lnTo>
                    <a:pt x="702" y="194"/>
                  </a:lnTo>
                  <a:lnTo>
                    <a:pt x="702" y="194"/>
                  </a:lnTo>
                  <a:lnTo>
                    <a:pt x="694" y="200"/>
                  </a:lnTo>
                  <a:lnTo>
                    <a:pt x="692" y="204"/>
                  </a:lnTo>
                  <a:lnTo>
                    <a:pt x="690" y="206"/>
                  </a:lnTo>
                  <a:lnTo>
                    <a:pt x="692" y="214"/>
                  </a:lnTo>
                  <a:lnTo>
                    <a:pt x="694" y="222"/>
                  </a:lnTo>
                  <a:lnTo>
                    <a:pt x="694" y="222"/>
                  </a:lnTo>
                  <a:lnTo>
                    <a:pt x="696" y="226"/>
                  </a:lnTo>
                  <a:lnTo>
                    <a:pt x="696" y="226"/>
                  </a:lnTo>
                  <a:lnTo>
                    <a:pt x="694" y="230"/>
                  </a:lnTo>
                  <a:lnTo>
                    <a:pt x="692" y="232"/>
                  </a:lnTo>
                  <a:lnTo>
                    <a:pt x="686" y="238"/>
                  </a:lnTo>
                  <a:lnTo>
                    <a:pt x="686" y="238"/>
                  </a:lnTo>
                  <a:lnTo>
                    <a:pt x="684" y="238"/>
                  </a:lnTo>
                  <a:lnTo>
                    <a:pt x="682" y="238"/>
                  </a:lnTo>
                  <a:lnTo>
                    <a:pt x="678" y="234"/>
                  </a:lnTo>
                  <a:lnTo>
                    <a:pt x="678" y="234"/>
                  </a:lnTo>
                  <a:lnTo>
                    <a:pt x="672" y="228"/>
                  </a:lnTo>
                  <a:lnTo>
                    <a:pt x="668" y="220"/>
                  </a:lnTo>
                  <a:lnTo>
                    <a:pt x="666" y="212"/>
                  </a:lnTo>
                  <a:lnTo>
                    <a:pt x="666" y="204"/>
                  </a:lnTo>
                  <a:lnTo>
                    <a:pt x="666" y="204"/>
                  </a:lnTo>
                  <a:lnTo>
                    <a:pt x="664" y="200"/>
                  </a:lnTo>
                  <a:lnTo>
                    <a:pt x="664" y="198"/>
                  </a:lnTo>
                  <a:lnTo>
                    <a:pt x="658" y="198"/>
                  </a:lnTo>
                  <a:lnTo>
                    <a:pt x="658" y="198"/>
                  </a:lnTo>
                  <a:lnTo>
                    <a:pt x="648" y="196"/>
                  </a:lnTo>
                  <a:lnTo>
                    <a:pt x="638" y="192"/>
                  </a:lnTo>
                  <a:lnTo>
                    <a:pt x="618" y="184"/>
                  </a:lnTo>
                  <a:lnTo>
                    <a:pt x="618" y="184"/>
                  </a:lnTo>
                  <a:lnTo>
                    <a:pt x="606" y="178"/>
                  </a:lnTo>
                  <a:lnTo>
                    <a:pt x="598" y="176"/>
                  </a:lnTo>
                  <a:lnTo>
                    <a:pt x="592" y="178"/>
                  </a:lnTo>
                  <a:lnTo>
                    <a:pt x="592" y="178"/>
                  </a:lnTo>
                  <a:lnTo>
                    <a:pt x="588" y="174"/>
                  </a:lnTo>
                  <a:lnTo>
                    <a:pt x="580" y="166"/>
                  </a:lnTo>
                  <a:lnTo>
                    <a:pt x="568" y="150"/>
                  </a:lnTo>
                  <a:lnTo>
                    <a:pt x="568" y="150"/>
                  </a:lnTo>
                  <a:lnTo>
                    <a:pt x="570" y="140"/>
                  </a:lnTo>
                  <a:lnTo>
                    <a:pt x="576" y="130"/>
                  </a:lnTo>
                  <a:lnTo>
                    <a:pt x="586" y="122"/>
                  </a:lnTo>
                  <a:lnTo>
                    <a:pt x="596" y="116"/>
                  </a:lnTo>
                  <a:lnTo>
                    <a:pt x="596" y="116"/>
                  </a:lnTo>
                  <a:lnTo>
                    <a:pt x="598" y="116"/>
                  </a:lnTo>
                  <a:lnTo>
                    <a:pt x="600" y="114"/>
                  </a:lnTo>
                  <a:lnTo>
                    <a:pt x="600" y="114"/>
                  </a:lnTo>
                  <a:lnTo>
                    <a:pt x="604" y="108"/>
                  </a:lnTo>
                  <a:lnTo>
                    <a:pt x="606" y="104"/>
                  </a:lnTo>
                  <a:lnTo>
                    <a:pt x="610" y="104"/>
                  </a:lnTo>
                  <a:lnTo>
                    <a:pt x="610" y="104"/>
                  </a:lnTo>
                  <a:lnTo>
                    <a:pt x="616" y="104"/>
                  </a:lnTo>
                  <a:lnTo>
                    <a:pt x="620" y="102"/>
                  </a:lnTo>
                  <a:lnTo>
                    <a:pt x="624" y="98"/>
                  </a:lnTo>
                  <a:lnTo>
                    <a:pt x="628" y="94"/>
                  </a:lnTo>
                  <a:lnTo>
                    <a:pt x="628" y="94"/>
                  </a:lnTo>
                  <a:lnTo>
                    <a:pt x="628" y="92"/>
                  </a:lnTo>
                  <a:lnTo>
                    <a:pt x="628" y="92"/>
                  </a:lnTo>
                  <a:lnTo>
                    <a:pt x="630" y="90"/>
                  </a:lnTo>
                  <a:lnTo>
                    <a:pt x="632" y="86"/>
                  </a:lnTo>
                  <a:lnTo>
                    <a:pt x="634" y="82"/>
                  </a:lnTo>
                  <a:lnTo>
                    <a:pt x="638" y="78"/>
                  </a:lnTo>
                  <a:lnTo>
                    <a:pt x="638" y="78"/>
                  </a:lnTo>
                  <a:lnTo>
                    <a:pt x="642" y="80"/>
                  </a:lnTo>
                  <a:lnTo>
                    <a:pt x="644" y="82"/>
                  </a:lnTo>
                  <a:lnTo>
                    <a:pt x="648" y="82"/>
                  </a:lnTo>
                  <a:lnTo>
                    <a:pt x="652" y="80"/>
                  </a:lnTo>
                  <a:lnTo>
                    <a:pt x="652" y="80"/>
                  </a:lnTo>
                  <a:lnTo>
                    <a:pt x="656" y="80"/>
                  </a:lnTo>
                  <a:lnTo>
                    <a:pt x="656" y="80"/>
                  </a:lnTo>
                  <a:lnTo>
                    <a:pt x="664" y="78"/>
                  </a:lnTo>
                  <a:lnTo>
                    <a:pt x="668" y="74"/>
                  </a:lnTo>
                  <a:lnTo>
                    <a:pt x="668" y="70"/>
                  </a:lnTo>
                  <a:lnTo>
                    <a:pt x="666" y="62"/>
                  </a:lnTo>
                  <a:lnTo>
                    <a:pt x="666" y="62"/>
                  </a:lnTo>
                  <a:lnTo>
                    <a:pt x="666" y="60"/>
                  </a:lnTo>
                  <a:lnTo>
                    <a:pt x="666" y="60"/>
                  </a:lnTo>
                  <a:lnTo>
                    <a:pt x="672" y="54"/>
                  </a:lnTo>
                  <a:lnTo>
                    <a:pt x="672" y="54"/>
                  </a:lnTo>
                  <a:lnTo>
                    <a:pt x="670" y="52"/>
                  </a:lnTo>
                  <a:lnTo>
                    <a:pt x="666" y="50"/>
                  </a:lnTo>
                  <a:lnTo>
                    <a:pt x="662" y="48"/>
                  </a:lnTo>
                  <a:lnTo>
                    <a:pt x="662" y="48"/>
                  </a:lnTo>
                  <a:lnTo>
                    <a:pt x="662" y="44"/>
                  </a:lnTo>
                  <a:lnTo>
                    <a:pt x="662" y="44"/>
                  </a:lnTo>
                  <a:lnTo>
                    <a:pt x="676" y="44"/>
                  </a:lnTo>
                  <a:lnTo>
                    <a:pt x="690" y="42"/>
                  </a:lnTo>
                  <a:lnTo>
                    <a:pt x="704" y="44"/>
                  </a:lnTo>
                  <a:lnTo>
                    <a:pt x="710" y="46"/>
                  </a:lnTo>
                  <a:lnTo>
                    <a:pt x="716" y="50"/>
                  </a:lnTo>
                  <a:lnTo>
                    <a:pt x="716" y="50"/>
                  </a:lnTo>
                  <a:lnTo>
                    <a:pt x="716" y="52"/>
                  </a:lnTo>
                  <a:lnTo>
                    <a:pt x="714" y="52"/>
                  </a:lnTo>
                  <a:lnTo>
                    <a:pt x="712" y="54"/>
                  </a:lnTo>
                  <a:lnTo>
                    <a:pt x="712" y="56"/>
                  </a:lnTo>
                  <a:lnTo>
                    <a:pt x="712" y="56"/>
                  </a:lnTo>
                  <a:lnTo>
                    <a:pt x="720" y="54"/>
                  </a:lnTo>
                  <a:lnTo>
                    <a:pt x="720" y="54"/>
                  </a:lnTo>
                  <a:lnTo>
                    <a:pt x="726" y="56"/>
                  </a:lnTo>
                  <a:lnTo>
                    <a:pt x="732" y="58"/>
                  </a:lnTo>
                  <a:lnTo>
                    <a:pt x="738" y="62"/>
                  </a:lnTo>
                  <a:lnTo>
                    <a:pt x="742" y="68"/>
                  </a:lnTo>
                  <a:lnTo>
                    <a:pt x="742" y="68"/>
                  </a:lnTo>
                  <a:lnTo>
                    <a:pt x="742" y="70"/>
                  </a:lnTo>
                  <a:lnTo>
                    <a:pt x="742" y="74"/>
                  </a:lnTo>
                  <a:lnTo>
                    <a:pt x="742" y="74"/>
                  </a:lnTo>
                  <a:lnTo>
                    <a:pt x="738" y="76"/>
                  </a:lnTo>
                  <a:lnTo>
                    <a:pt x="734" y="80"/>
                  </a:lnTo>
                  <a:lnTo>
                    <a:pt x="730" y="82"/>
                  </a:lnTo>
                  <a:lnTo>
                    <a:pt x="730" y="86"/>
                  </a:lnTo>
                  <a:lnTo>
                    <a:pt x="732" y="88"/>
                  </a:lnTo>
                  <a:lnTo>
                    <a:pt x="732" y="88"/>
                  </a:lnTo>
                  <a:lnTo>
                    <a:pt x="728" y="90"/>
                  </a:lnTo>
                  <a:lnTo>
                    <a:pt x="728" y="90"/>
                  </a:lnTo>
                  <a:lnTo>
                    <a:pt x="724" y="92"/>
                  </a:lnTo>
                  <a:lnTo>
                    <a:pt x="722" y="92"/>
                  </a:lnTo>
                  <a:lnTo>
                    <a:pt x="722" y="94"/>
                  </a:lnTo>
                  <a:lnTo>
                    <a:pt x="722" y="94"/>
                  </a:lnTo>
                  <a:lnTo>
                    <a:pt x="718" y="94"/>
                  </a:lnTo>
                  <a:lnTo>
                    <a:pt x="716" y="94"/>
                  </a:lnTo>
                  <a:lnTo>
                    <a:pt x="710" y="92"/>
                  </a:lnTo>
                  <a:lnTo>
                    <a:pt x="710" y="92"/>
                  </a:lnTo>
                  <a:lnTo>
                    <a:pt x="702" y="92"/>
                  </a:lnTo>
                  <a:lnTo>
                    <a:pt x="700" y="94"/>
                  </a:lnTo>
                  <a:lnTo>
                    <a:pt x="700" y="98"/>
                  </a:lnTo>
                  <a:lnTo>
                    <a:pt x="700" y="98"/>
                  </a:lnTo>
                  <a:lnTo>
                    <a:pt x="700" y="100"/>
                  </a:lnTo>
                  <a:lnTo>
                    <a:pt x="702" y="102"/>
                  </a:lnTo>
                  <a:lnTo>
                    <a:pt x="708" y="102"/>
                  </a:lnTo>
                  <a:lnTo>
                    <a:pt x="708" y="102"/>
                  </a:lnTo>
                  <a:lnTo>
                    <a:pt x="732" y="98"/>
                  </a:lnTo>
                  <a:lnTo>
                    <a:pt x="732" y="98"/>
                  </a:lnTo>
                  <a:lnTo>
                    <a:pt x="742" y="108"/>
                  </a:lnTo>
                  <a:lnTo>
                    <a:pt x="754" y="116"/>
                  </a:lnTo>
                  <a:lnTo>
                    <a:pt x="754" y="116"/>
                  </a:lnTo>
                  <a:lnTo>
                    <a:pt x="772" y="122"/>
                  </a:lnTo>
                  <a:lnTo>
                    <a:pt x="792" y="126"/>
                  </a:lnTo>
                  <a:lnTo>
                    <a:pt x="792" y="126"/>
                  </a:lnTo>
                  <a:lnTo>
                    <a:pt x="788" y="122"/>
                  </a:lnTo>
                  <a:lnTo>
                    <a:pt x="782" y="118"/>
                  </a:lnTo>
                  <a:lnTo>
                    <a:pt x="778" y="114"/>
                  </a:lnTo>
                  <a:lnTo>
                    <a:pt x="774" y="110"/>
                  </a:lnTo>
                  <a:lnTo>
                    <a:pt x="774" y="110"/>
                  </a:lnTo>
                  <a:lnTo>
                    <a:pt x="780" y="110"/>
                  </a:lnTo>
                  <a:lnTo>
                    <a:pt x="784" y="112"/>
                  </a:lnTo>
                  <a:lnTo>
                    <a:pt x="788" y="114"/>
                  </a:lnTo>
                  <a:lnTo>
                    <a:pt x="792" y="116"/>
                  </a:lnTo>
                  <a:lnTo>
                    <a:pt x="792" y="116"/>
                  </a:lnTo>
                  <a:lnTo>
                    <a:pt x="798" y="118"/>
                  </a:lnTo>
                  <a:lnTo>
                    <a:pt x="800" y="118"/>
                  </a:lnTo>
                  <a:lnTo>
                    <a:pt x="800" y="116"/>
                  </a:lnTo>
                  <a:lnTo>
                    <a:pt x="800" y="116"/>
                  </a:lnTo>
                  <a:lnTo>
                    <a:pt x="802" y="110"/>
                  </a:lnTo>
                  <a:lnTo>
                    <a:pt x="802" y="108"/>
                  </a:lnTo>
                  <a:lnTo>
                    <a:pt x="802" y="106"/>
                  </a:lnTo>
                  <a:lnTo>
                    <a:pt x="802" y="106"/>
                  </a:lnTo>
                  <a:lnTo>
                    <a:pt x="796" y="102"/>
                  </a:lnTo>
                  <a:lnTo>
                    <a:pt x="794" y="98"/>
                  </a:lnTo>
                  <a:lnTo>
                    <a:pt x="790" y="96"/>
                  </a:lnTo>
                  <a:lnTo>
                    <a:pt x="790" y="96"/>
                  </a:lnTo>
                  <a:lnTo>
                    <a:pt x="786" y="94"/>
                  </a:lnTo>
                  <a:lnTo>
                    <a:pt x="782" y="92"/>
                  </a:lnTo>
                  <a:lnTo>
                    <a:pt x="780" y="88"/>
                  </a:lnTo>
                  <a:lnTo>
                    <a:pt x="782" y="82"/>
                  </a:lnTo>
                  <a:lnTo>
                    <a:pt x="782" y="82"/>
                  </a:lnTo>
                  <a:lnTo>
                    <a:pt x="782" y="80"/>
                  </a:lnTo>
                  <a:lnTo>
                    <a:pt x="784" y="78"/>
                  </a:lnTo>
                  <a:lnTo>
                    <a:pt x="788" y="80"/>
                  </a:lnTo>
                  <a:lnTo>
                    <a:pt x="792" y="82"/>
                  </a:lnTo>
                  <a:lnTo>
                    <a:pt x="796" y="84"/>
                  </a:lnTo>
                  <a:lnTo>
                    <a:pt x="796" y="84"/>
                  </a:lnTo>
                  <a:lnTo>
                    <a:pt x="798" y="84"/>
                  </a:lnTo>
                  <a:lnTo>
                    <a:pt x="798" y="84"/>
                  </a:lnTo>
                  <a:lnTo>
                    <a:pt x="802" y="92"/>
                  </a:lnTo>
                  <a:lnTo>
                    <a:pt x="806" y="94"/>
                  </a:lnTo>
                  <a:lnTo>
                    <a:pt x="812" y="92"/>
                  </a:lnTo>
                  <a:lnTo>
                    <a:pt x="816" y="88"/>
                  </a:lnTo>
                  <a:lnTo>
                    <a:pt x="816" y="88"/>
                  </a:lnTo>
                  <a:lnTo>
                    <a:pt x="822" y="84"/>
                  </a:lnTo>
                  <a:lnTo>
                    <a:pt x="826" y="80"/>
                  </a:lnTo>
                  <a:lnTo>
                    <a:pt x="826" y="78"/>
                  </a:lnTo>
                  <a:lnTo>
                    <a:pt x="826" y="78"/>
                  </a:lnTo>
                  <a:lnTo>
                    <a:pt x="824" y="76"/>
                  </a:lnTo>
                  <a:lnTo>
                    <a:pt x="822" y="76"/>
                  </a:lnTo>
                  <a:lnTo>
                    <a:pt x="820" y="76"/>
                  </a:lnTo>
                  <a:lnTo>
                    <a:pt x="816" y="76"/>
                  </a:lnTo>
                  <a:lnTo>
                    <a:pt x="816" y="76"/>
                  </a:lnTo>
                  <a:lnTo>
                    <a:pt x="810" y="72"/>
                  </a:lnTo>
                  <a:lnTo>
                    <a:pt x="810" y="72"/>
                  </a:lnTo>
                  <a:lnTo>
                    <a:pt x="802" y="66"/>
                  </a:lnTo>
                  <a:lnTo>
                    <a:pt x="794" y="64"/>
                  </a:lnTo>
                  <a:lnTo>
                    <a:pt x="784" y="62"/>
                  </a:lnTo>
                  <a:lnTo>
                    <a:pt x="776" y="60"/>
                  </a:lnTo>
                  <a:lnTo>
                    <a:pt x="776" y="60"/>
                  </a:lnTo>
                  <a:lnTo>
                    <a:pt x="774" y="54"/>
                  </a:lnTo>
                  <a:lnTo>
                    <a:pt x="774" y="54"/>
                  </a:lnTo>
                  <a:lnTo>
                    <a:pt x="772" y="52"/>
                  </a:lnTo>
                  <a:lnTo>
                    <a:pt x="772" y="52"/>
                  </a:lnTo>
                  <a:lnTo>
                    <a:pt x="772" y="52"/>
                  </a:lnTo>
                  <a:lnTo>
                    <a:pt x="772" y="52"/>
                  </a:lnTo>
                  <a:lnTo>
                    <a:pt x="772" y="52"/>
                  </a:lnTo>
                  <a:lnTo>
                    <a:pt x="772" y="52"/>
                  </a:lnTo>
                  <a:lnTo>
                    <a:pt x="774" y="48"/>
                  </a:lnTo>
                  <a:lnTo>
                    <a:pt x="774" y="48"/>
                  </a:lnTo>
                  <a:lnTo>
                    <a:pt x="770" y="42"/>
                  </a:lnTo>
                  <a:lnTo>
                    <a:pt x="770" y="42"/>
                  </a:lnTo>
                  <a:lnTo>
                    <a:pt x="770" y="42"/>
                  </a:lnTo>
                  <a:lnTo>
                    <a:pt x="774" y="40"/>
                  </a:lnTo>
                  <a:lnTo>
                    <a:pt x="774" y="40"/>
                  </a:lnTo>
                  <a:lnTo>
                    <a:pt x="772" y="38"/>
                  </a:lnTo>
                  <a:lnTo>
                    <a:pt x="768" y="36"/>
                  </a:lnTo>
                  <a:lnTo>
                    <a:pt x="762" y="36"/>
                  </a:lnTo>
                  <a:lnTo>
                    <a:pt x="762" y="36"/>
                  </a:lnTo>
                  <a:lnTo>
                    <a:pt x="756" y="36"/>
                  </a:lnTo>
                  <a:lnTo>
                    <a:pt x="754" y="36"/>
                  </a:lnTo>
                  <a:lnTo>
                    <a:pt x="752" y="32"/>
                  </a:lnTo>
                  <a:lnTo>
                    <a:pt x="752" y="32"/>
                  </a:lnTo>
                  <a:lnTo>
                    <a:pt x="750" y="28"/>
                  </a:lnTo>
                  <a:lnTo>
                    <a:pt x="746" y="26"/>
                  </a:lnTo>
                  <a:lnTo>
                    <a:pt x="742" y="26"/>
                  </a:lnTo>
                  <a:lnTo>
                    <a:pt x="738" y="28"/>
                  </a:lnTo>
                  <a:lnTo>
                    <a:pt x="738" y="28"/>
                  </a:lnTo>
                  <a:lnTo>
                    <a:pt x="734" y="30"/>
                  </a:lnTo>
                  <a:lnTo>
                    <a:pt x="732" y="28"/>
                  </a:lnTo>
                  <a:lnTo>
                    <a:pt x="728" y="26"/>
                  </a:lnTo>
                  <a:lnTo>
                    <a:pt x="724" y="28"/>
                  </a:lnTo>
                  <a:lnTo>
                    <a:pt x="724" y="28"/>
                  </a:lnTo>
                  <a:lnTo>
                    <a:pt x="722" y="20"/>
                  </a:lnTo>
                  <a:lnTo>
                    <a:pt x="718" y="18"/>
                  </a:lnTo>
                  <a:lnTo>
                    <a:pt x="708" y="14"/>
                  </a:lnTo>
                  <a:lnTo>
                    <a:pt x="708" y="14"/>
                  </a:lnTo>
                  <a:lnTo>
                    <a:pt x="706" y="14"/>
                  </a:lnTo>
                  <a:lnTo>
                    <a:pt x="706" y="14"/>
                  </a:lnTo>
                  <a:lnTo>
                    <a:pt x="710" y="12"/>
                  </a:lnTo>
                  <a:lnTo>
                    <a:pt x="710" y="10"/>
                  </a:lnTo>
                  <a:lnTo>
                    <a:pt x="708" y="8"/>
                  </a:lnTo>
                  <a:lnTo>
                    <a:pt x="708" y="8"/>
                  </a:lnTo>
                  <a:lnTo>
                    <a:pt x="700" y="6"/>
                  </a:lnTo>
                  <a:lnTo>
                    <a:pt x="694" y="4"/>
                  </a:lnTo>
                  <a:lnTo>
                    <a:pt x="680" y="6"/>
                  </a:lnTo>
                  <a:lnTo>
                    <a:pt x="680" y="6"/>
                  </a:lnTo>
                  <a:lnTo>
                    <a:pt x="678" y="6"/>
                  </a:lnTo>
                  <a:lnTo>
                    <a:pt x="678" y="8"/>
                  </a:lnTo>
                  <a:lnTo>
                    <a:pt x="680" y="10"/>
                  </a:lnTo>
                  <a:lnTo>
                    <a:pt x="680" y="10"/>
                  </a:lnTo>
                  <a:lnTo>
                    <a:pt x="672" y="6"/>
                  </a:lnTo>
                  <a:lnTo>
                    <a:pt x="666" y="4"/>
                  </a:lnTo>
                  <a:lnTo>
                    <a:pt x="658" y="6"/>
                  </a:lnTo>
                  <a:lnTo>
                    <a:pt x="650" y="8"/>
                  </a:lnTo>
                  <a:lnTo>
                    <a:pt x="650" y="8"/>
                  </a:lnTo>
                  <a:lnTo>
                    <a:pt x="646" y="10"/>
                  </a:lnTo>
                  <a:lnTo>
                    <a:pt x="644" y="14"/>
                  </a:lnTo>
                  <a:lnTo>
                    <a:pt x="640" y="24"/>
                  </a:lnTo>
                  <a:lnTo>
                    <a:pt x="640" y="24"/>
                  </a:lnTo>
                  <a:lnTo>
                    <a:pt x="644" y="24"/>
                  </a:lnTo>
                  <a:lnTo>
                    <a:pt x="646" y="26"/>
                  </a:lnTo>
                  <a:lnTo>
                    <a:pt x="646" y="26"/>
                  </a:lnTo>
                  <a:lnTo>
                    <a:pt x="648" y="30"/>
                  </a:lnTo>
                  <a:lnTo>
                    <a:pt x="646" y="32"/>
                  </a:lnTo>
                  <a:lnTo>
                    <a:pt x="646" y="32"/>
                  </a:lnTo>
                  <a:lnTo>
                    <a:pt x="642" y="32"/>
                  </a:lnTo>
                  <a:lnTo>
                    <a:pt x="642" y="30"/>
                  </a:lnTo>
                  <a:lnTo>
                    <a:pt x="642" y="28"/>
                  </a:lnTo>
                  <a:lnTo>
                    <a:pt x="640" y="26"/>
                  </a:lnTo>
                  <a:lnTo>
                    <a:pt x="640" y="26"/>
                  </a:lnTo>
                  <a:lnTo>
                    <a:pt x="634" y="20"/>
                  </a:lnTo>
                  <a:lnTo>
                    <a:pt x="632" y="16"/>
                  </a:lnTo>
                  <a:lnTo>
                    <a:pt x="634" y="10"/>
                  </a:lnTo>
                  <a:lnTo>
                    <a:pt x="642" y="4"/>
                  </a:lnTo>
                  <a:lnTo>
                    <a:pt x="642" y="4"/>
                  </a:lnTo>
                  <a:lnTo>
                    <a:pt x="636" y="2"/>
                  </a:lnTo>
                  <a:lnTo>
                    <a:pt x="630" y="2"/>
                  </a:lnTo>
                  <a:lnTo>
                    <a:pt x="620" y="6"/>
                  </a:lnTo>
                  <a:lnTo>
                    <a:pt x="620" y="6"/>
                  </a:lnTo>
                  <a:lnTo>
                    <a:pt x="614" y="10"/>
                  </a:lnTo>
                  <a:lnTo>
                    <a:pt x="610" y="14"/>
                  </a:lnTo>
                  <a:lnTo>
                    <a:pt x="606" y="20"/>
                  </a:lnTo>
                  <a:lnTo>
                    <a:pt x="606" y="26"/>
                  </a:lnTo>
                  <a:lnTo>
                    <a:pt x="606" y="26"/>
                  </a:lnTo>
                  <a:lnTo>
                    <a:pt x="608" y="30"/>
                  </a:lnTo>
                  <a:lnTo>
                    <a:pt x="612" y="30"/>
                  </a:lnTo>
                  <a:lnTo>
                    <a:pt x="618" y="30"/>
                  </a:lnTo>
                  <a:lnTo>
                    <a:pt x="622" y="30"/>
                  </a:lnTo>
                  <a:lnTo>
                    <a:pt x="622" y="30"/>
                  </a:lnTo>
                  <a:lnTo>
                    <a:pt x="620" y="32"/>
                  </a:lnTo>
                  <a:lnTo>
                    <a:pt x="618" y="32"/>
                  </a:lnTo>
                  <a:lnTo>
                    <a:pt x="618" y="32"/>
                  </a:lnTo>
                  <a:lnTo>
                    <a:pt x="612" y="32"/>
                  </a:lnTo>
                  <a:lnTo>
                    <a:pt x="612" y="32"/>
                  </a:lnTo>
                  <a:lnTo>
                    <a:pt x="612" y="34"/>
                  </a:lnTo>
                  <a:lnTo>
                    <a:pt x="614" y="36"/>
                  </a:lnTo>
                  <a:lnTo>
                    <a:pt x="616" y="38"/>
                  </a:lnTo>
                  <a:lnTo>
                    <a:pt x="616" y="38"/>
                  </a:lnTo>
                  <a:lnTo>
                    <a:pt x="622" y="40"/>
                  </a:lnTo>
                  <a:lnTo>
                    <a:pt x="626" y="40"/>
                  </a:lnTo>
                  <a:lnTo>
                    <a:pt x="632" y="40"/>
                  </a:lnTo>
                  <a:lnTo>
                    <a:pt x="638" y="42"/>
                  </a:lnTo>
                  <a:lnTo>
                    <a:pt x="638" y="42"/>
                  </a:lnTo>
                  <a:lnTo>
                    <a:pt x="640" y="48"/>
                  </a:lnTo>
                  <a:lnTo>
                    <a:pt x="640" y="50"/>
                  </a:lnTo>
                  <a:lnTo>
                    <a:pt x="642" y="52"/>
                  </a:lnTo>
                  <a:lnTo>
                    <a:pt x="642" y="52"/>
                  </a:lnTo>
                  <a:lnTo>
                    <a:pt x="646" y="54"/>
                  </a:lnTo>
                  <a:lnTo>
                    <a:pt x="646" y="54"/>
                  </a:lnTo>
                  <a:lnTo>
                    <a:pt x="644" y="56"/>
                  </a:lnTo>
                  <a:lnTo>
                    <a:pt x="644" y="56"/>
                  </a:lnTo>
                  <a:lnTo>
                    <a:pt x="640" y="58"/>
                  </a:lnTo>
                  <a:lnTo>
                    <a:pt x="638" y="60"/>
                  </a:lnTo>
                  <a:lnTo>
                    <a:pt x="632" y="66"/>
                  </a:lnTo>
                  <a:lnTo>
                    <a:pt x="632" y="66"/>
                  </a:lnTo>
                  <a:lnTo>
                    <a:pt x="630" y="70"/>
                  </a:lnTo>
                  <a:lnTo>
                    <a:pt x="628" y="72"/>
                  </a:lnTo>
                  <a:lnTo>
                    <a:pt x="626" y="70"/>
                  </a:lnTo>
                  <a:lnTo>
                    <a:pt x="626" y="70"/>
                  </a:lnTo>
                  <a:lnTo>
                    <a:pt x="620" y="68"/>
                  </a:lnTo>
                  <a:lnTo>
                    <a:pt x="618" y="64"/>
                  </a:lnTo>
                  <a:lnTo>
                    <a:pt x="620" y="60"/>
                  </a:lnTo>
                  <a:lnTo>
                    <a:pt x="620" y="60"/>
                  </a:lnTo>
                  <a:lnTo>
                    <a:pt x="622" y="58"/>
                  </a:lnTo>
                  <a:lnTo>
                    <a:pt x="620" y="56"/>
                  </a:lnTo>
                  <a:lnTo>
                    <a:pt x="616" y="54"/>
                  </a:lnTo>
                  <a:lnTo>
                    <a:pt x="616" y="54"/>
                  </a:lnTo>
                  <a:lnTo>
                    <a:pt x="612" y="52"/>
                  </a:lnTo>
                  <a:lnTo>
                    <a:pt x="610" y="52"/>
                  </a:lnTo>
                  <a:lnTo>
                    <a:pt x="608" y="54"/>
                  </a:lnTo>
                  <a:lnTo>
                    <a:pt x="608" y="54"/>
                  </a:lnTo>
                  <a:lnTo>
                    <a:pt x="606" y="58"/>
                  </a:lnTo>
                  <a:lnTo>
                    <a:pt x="602" y="60"/>
                  </a:lnTo>
                  <a:lnTo>
                    <a:pt x="602" y="60"/>
                  </a:lnTo>
                  <a:lnTo>
                    <a:pt x="598" y="52"/>
                  </a:lnTo>
                  <a:lnTo>
                    <a:pt x="594" y="48"/>
                  </a:lnTo>
                  <a:lnTo>
                    <a:pt x="588" y="48"/>
                  </a:lnTo>
                  <a:lnTo>
                    <a:pt x="588" y="48"/>
                  </a:lnTo>
                  <a:lnTo>
                    <a:pt x="586" y="46"/>
                  </a:lnTo>
                  <a:lnTo>
                    <a:pt x="586" y="44"/>
                  </a:lnTo>
                  <a:lnTo>
                    <a:pt x="586" y="44"/>
                  </a:lnTo>
                  <a:lnTo>
                    <a:pt x="586" y="36"/>
                  </a:lnTo>
                  <a:lnTo>
                    <a:pt x="584" y="32"/>
                  </a:lnTo>
                  <a:lnTo>
                    <a:pt x="578" y="28"/>
                  </a:lnTo>
                  <a:lnTo>
                    <a:pt x="570" y="24"/>
                  </a:lnTo>
                  <a:lnTo>
                    <a:pt x="570" y="24"/>
                  </a:lnTo>
                  <a:lnTo>
                    <a:pt x="576" y="18"/>
                  </a:lnTo>
                  <a:lnTo>
                    <a:pt x="578" y="14"/>
                  </a:lnTo>
                  <a:lnTo>
                    <a:pt x="580" y="14"/>
                  </a:lnTo>
                  <a:lnTo>
                    <a:pt x="580" y="14"/>
                  </a:lnTo>
                  <a:lnTo>
                    <a:pt x="588" y="14"/>
                  </a:lnTo>
                  <a:lnTo>
                    <a:pt x="592" y="12"/>
                  </a:lnTo>
                  <a:lnTo>
                    <a:pt x="602" y="2"/>
                  </a:lnTo>
                  <a:lnTo>
                    <a:pt x="602" y="2"/>
                  </a:lnTo>
                  <a:lnTo>
                    <a:pt x="578" y="0"/>
                  </a:lnTo>
                  <a:lnTo>
                    <a:pt x="578" y="0"/>
                  </a:lnTo>
                  <a:lnTo>
                    <a:pt x="568" y="0"/>
                  </a:lnTo>
                  <a:lnTo>
                    <a:pt x="564" y="4"/>
                  </a:lnTo>
                  <a:lnTo>
                    <a:pt x="562" y="8"/>
                  </a:lnTo>
                  <a:lnTo>
                    <a:pt x="566" y="18"/>
                  </a:lnTo>
                  <a:lnTo>
                    <a:pt x="566" y="18"/>
                  </a:lnTo>
                  <a:lnTo>
                    <a:pt x="566" y="24"/>
                  </a:lnTo>
                  <a:lnTo>
                    <a:pt x="566" y="24"/>
                  </a:lnTo>
                  <a:lnTo>
                    <a:pt x="560" y="28"/>
                  </a:lnTo>
                  <a:lnTo>
                    <a:pt x="556" y="32"/>
                  </a:lnTo>
                  <a:lnTo>
                    <a:pt x="556" y="38"/>
                  </a:lnTo>
                  <a:lnTo>
                    <a:pt x="558" y="44"/>
                  </a:lnTo>
                  <a:lnTo>
                    <a:pt x="558" y="44"/>
                  </a:lnTo>
                  <a:lnTo>
                    <a:pt x="568" y="46"/>
                  </a:lnTo>
                  <a:lnTo>
                    <a:pt x="572" y="50"/>
                  </a:lnTo>
                  <a:lnTo>
                    <a:pt x="576" y="54"/>
                  </a:lnTo>
                  <a:lnTo>
                    <a:pt x="576" y="54"/>
                  </a:lnTo>
                  <a:lnTo>
                    <a:pt x="576" y="56"/>
                  </a:lnTo>
                  <a:lnTo>
                    <a:pt x="574" y="60"/>
                  </a:lnTo>
                  <a:lnTo>
                    <a:pt x="574" y="60"/>
                  </a:lnTo>
                  <a:lnTo>
                    <a:pt x="568" y="64"/>
                  </a:lnTo>
                  <a:lnTo>
                    <a:pt x="564" y="66"/>
                  </a:lnTo>
                  <a:lnTo>
                    <a:pt x="562" y="70"/>
                  </a:lnTo>
                  <a:lnTo>
                    <a:pt x="562" y="70"/>
                  </a:lnTo>
                  <a:lnTo>
                    <a:pt x="562" y="72"/>
                  </a:lnTo>
                  <a:lnTo>
                    <a:pt x="558" y="72"/>
                  </a:lnTo>
                  <a:lnTo>
                    <a:pt x="558" y="72"/>
                  </a:lnTo>
                  <a:lnTo>
                    <a:pt x="556" y="70"/>
                  </a:lnTo>
                  <a:lnTo>
                    <a:pt x="556" y="68"/>
                  </a:lnTo>
                  <a:lnTo>
                    <a:pt x="556" y="64"/>
                  </a:lnTo>
                  <a:lnTo>
                    <a:pt x="556" y="64"/>
                  </a:lnTo>
                  <a:lnTo>
                    <a:pt x="558" y="64"/>
                  </a:lnTo>
                  <a:lnTo>
                    <a:pt x="558" y="64"/>
                  </a:lnTo>
                  <a:lnTo>
                    <a:pt x="556" y="62"/>
                  </a:lnTo>
                  <a:lnTo>
                    <a:pt x="556" y="62"/>
                  </a:lnTo>
                  <a:lnTo>
                    <a:pt x="554" y="62"/>
                  </a:lnTo>
                  <a:lnTo>
                    <a:pt x="552" y="62"/>
                  </a:lnTo>
                  <a:lnTo>
                    <a:pt x="552" y="60"/>
                  </a:lnTo>
                  <a:lnTo>
                    <a:pt x="552" y="60"/>
                  </a:lnTo>
                  <a:lnTo>
                    <a:pt x="562" y="56"/>
                  </a:lnTo>
                  <a:lnTo>
                    <a:pt x="562" y="56"/>
                  </a:lnTo>
                  <a:lnTo>
                    <a:pt x="556" y="50"/>
                  </a:lnTo>
                  <a:lnTo>
                    <a:pt x="550" y="48"/>
                  </a:lnTo>
                  <a:lnTo>
                    <a:pt x="550" y="48"/>
                  </a:lnTo>
                  <a:lnTo>
                    <a:pt x="548" y="46"/>
                  </a:lnTo>
                  <a:lnTo>
                    <a:pt x="544" y="44"/>
                  </a:lnTo>
                  <a:lnTo>
                    <a:pt x="540" y="48"/>
                  </a:lnTo>
                  <a:lnTo>
                    <a:pt x="536" y="52"/>
                  </a:lnTo>
                  <a:lnTo>
                    <a:pt x="534" y="52"/>
                  </a:lnTo>
                  <a:lnTo>
                    <a:pt x="530" y="52"/>
                  </a:lnTo>
                  <a:lnTo>
                    <a:pt x="530" y="52"/>
                  </a:lnTo>
                  <a:lnTo>
                    <a:pt x="538" y="54"/>
                  </a:lnTo>
                  <a:lnTo>
                    <a:pt x="542" y="56"/>
                  </a:lnTo>
                  <a:lnTo>
                    <a:pt x="544" y="60"/>
                  </a:lnTo>
                  <a:lnTo>
                    <a:pt x="544" y="60"/>
                  </a:lnTo>
                  <a:lnTo>
                    <a:pt x="542" y="60"/>
                  </a:lnTo>
                  <a:lnTo>
                    <a:pt x="540" y="62"/>
                  </a:lnTo>
                  <a:lnTo>
                    <a:pt x="538" y="66"/>
                  </a:lnTo>
                  <a:lnTo>
                    <a:pt x="538" y="66"/>
                  </a:lnTo>
                  <a:lnTo>
                    <a:pt x="510" y="66"/>
                  </a:lnTo>
                  <a:lnTo>
                    <a:pt x="498" y="64"/>
                  </a:lnTo>
                  <a:lnTo>
                    <a:pt x="484" y="60"/>
                  </a:lnTo>
                  <a:lnTo>
                    <a:pt x="484" y="60"/>
                  </a:lnTo>
                  <a:lnTo>
                    <a:pt x="482" y="56"/>
                  </a:lnTo>
                  <a:lnTo>
                    <a:pt x="480" y="54"/>
                  </a:lnTo>
                  <a:lnTo>
                    <a:pt x="474" y="56"/>
                  </a:lnTo>
                  <a:lnTo>
                    <a:pt x="474" y="56"/>
                  </a:lnTo>
                  <a:lnTo>
                    <a:pt x="464" y="58"/>
                  </a:lnTo>
                  <a:lnTo>
                    <a:pt x="464" y="58"/>
                  </a:lnTo>
                  <a:lnTo>
                    <a:pt x="462" y="58"/>
                  </a:lnTo>
                  <a:lnTo>
                    <a:pt x="462" y="60"/>
                  </a:lnTo>
                  <a:lnTo>
                    <a:pt x="462" y="60"/>
                  </a:lnTo>
                  <a:lnTo>
                    <a:pt x="466" y="62"/>
                  </a:lnTo>
                  <a:lnTo>
                    <a:pt x="466" y="62"/>
                  </a:lnTo>
                  <a:lnTo>
                    <a:pt x="468" y="64"/>
                  </a:lnTo>
                  <a:lnTo>
                    <a:pt x="468" y="64"/>
                  </a:lnTo>
                  <a:lnTo>
                    <a:pt x="468" y="68"/>
                  </a:lnTo>
                  <a:lnTo>
                    <a:pt x="468" y="68"/>
                  </a:lnTo>
                  <a:lnTo>
                    <a:pt x="464" y="72"/>
                  </a:lnTo>
                  <a:lnTo>
                    <a:pt x="464" y="72"/>
                  </a:lnTo>
                  <a:lnTo>
                    <a:pt x="452" y="66"/>
                  </a:lnTo>
                  <a:lnTo>
                    <a:pt x="446" y="66"/>
                  </a:lnTo>
                  <a:lnTo>
                    <a:pt x="440" y="66"/>
                  </a:lnTo>
                  <a:lnTo>
                    <a:pt x="440" y="66"/>
                  </a:lnTo>
                  <a:lnTo>
                    <a:pt x="424" y="68"/>
                  </a:lnTo>
                  <a:lnTo>
                    <a:pt x="408" y="66"/>
                  </a:lnTo>
                  <a:lnTo>
                    <a:pt x="408" y="66"/>
                  </a:lnTo>
                  <a:lnTo>
                    <a:pt x="410" y="62"/>
                  </a:lnTo>
                  <a:lnTo>
                    <a:pt x="412" y="62"/>
                  </a:lnTo>
                  <a:lnTo>
                    <a:pt x="414" y="60"/>
                  </a:lnTo>
                  <a:lnTo>
                    <a:pt x="416" y="60"/>
                  </a:lnTo>
                  <a:lnTo>
                    <a:pt x="416" y="60"/>
                  </a:lnTo>
                  <a:lnTo>
                    <a:pt x="412" y="56"/>
                  </a:lnTo>
                  <a:lnTo>
                    <a:pt x="406" y="54"/>
                  </a:lnTo>
                  <a:lnTo>
                    <a:pt x="406" y="54"/>
                  </a:lnTo>
                  <a:lnTo>
                    <a:pt x="398" y="54"/>
                  </a:lnTo>
                  <a:lnTo>
                    <a:pt x="390" y="54"/>
                  </a:lnTo>
                  <a:lnTo>
                    <a:pt x="374" y="50"/>
                  </a:lnTo>
                  <a:lnTo>
                    <a:pt x="374" y="50"/>
                  </a:lnTo>
                  <a:lnTo>
                    <a:pt x="358" y="46"/>
                  </a:lnTo>
                  <a:lnTo>
                    <a:pt x="350" y="46"/>
                  </a:lnTo>
                  <a:lnTo>
                    <a:pt x="348" y="46"/>
                  </a:lnTo>
                  <a:lnTo>
                    <a:pt x="344" y="50"/>
                  </a:lnTo>
                  <a:lnTo>
                    <a:pt x="344" y="50"/>
                  </a:lnTo>
                  <a:lnTo>
                    <a:pt x="340" y="50"/>
                  </a:lnTo>
                  <a:lnTo>
                    <a:pt x="338" y="48"/>
                  </a:lnTo>
                  <a:lnTo>
                    <a:pt x="338" y="48"/>
                  </a:lnTo>
                  <a:lnTo>
                    <a:pt x="336" y="44"/>
                  </a:lnTo>
                  <a:lnTo>
                    <a:pt x="334" y="44"/>
                  </a:lnTo>
                  <a:lnTo>
                    <a:pt x="330" y="48"/>
                  </a:lnTo>
                  <a:lnTo>
                    <a:pt x="330" y="48"/>
                  </a:lnTo>
                  <a:lnTo>
                    <a:pt x="326" y="50"/>
                  </a:lnTo>
                  <a:lnTo>
                    <a:pt x="324" y="48"/>
                  </a:lnTo>
                  <a:lnTo>
                    <a:pt x="324" y="48"/>
                  </a:lnTo>
                  <a:lnTo>
                    <a:pt x="318" y="44"/>
                  </a:lnTo>
                  <a:lnTo>
                    <a:pt x="314" y="42"/>
                  </a:lnTo>
                  <a:lnTo>
                    <a:pt x="308" y="42"/>
                  </a:lnTo>
                  <a:lnTo>
                    <a:pt x="302" y="46"/>
                  </a:lnTo>
                  <a:lnTo>
                    <a:pt x="302" y="46"/>
                  </a:lnTo>
                  <a:lnTo>
                    <a:pt x="296" y="44"/>
                  </a:lnTo>
                  <a:lnTo>
                    <a:pt x="296" y="44"/>
                  </a:lnTo>
                  <a:lnTo>
                    <a:pt x="294" y="48"/>
                  </a:lnTo>
                  <a:lnTo>
                    <a:pt x="290" y="48"/>
                  </a:lnTo>
                  <a:lnTo>
                    <a:pt x="290" y="48"/>
                  </a:lnTo>
                  <a:lnTo>
                    <a:pt x="286" y="46"/>
                  </a:lnTo>
                  <a:lnTo>
                    <a:pt x="286" y="46"/>
                  </a:lnTo>
                  <a:lnTo>
                    <a:pt x="286" y="46"/>
                  </a:lnTo>
                  <a:lnTo>
                    <a:pt x="286" y="46"/>
                  </a:lnTo>
                  <a:lnTo>
                    <a:pt x="280" y="46"/>
                  </a:lnTo>
                  <a:lnTo>
                    <a:pt x="278" y="44"/>
                  </a:lnTo>
                  <a:lnTo>
                    <a:pt x="274" y="46"/>
                  </a:lnTo>
                  <a:lnTo>
                    <a:pt x="274" y="46"/>
                  </a:lnTo>
                  <a:lnTo>
                    <a:pt x="268" y="48"/>
                  </a:lnTo>
                  <a:lnTo>
                    <a:pt x="264" y="48"/>
                  </a:lnTo>
                  <a:lnTo>
                    <a:pt x="258" y="48"/>
                  </a:lnTo>
                  <a:lnTo>
                    <a:pt x="254" y="50"/>
                  </a:lnTo>
                  <a:lnTo>
                    <a:pt x="254" y="50"/>
                  </a:lnTo>
                  <a:lnTo>
                    <a:pt x="246" y="54"/>
                  </a:lnTo>
                  <a:lnTo>
                    <a:pt x="238" y="54"/>
                  </a:lnTo>
                  <a:lnTo>
                    <a:pt x="224" y="50"/>
                  </a:lnTo>
                  <a:lnTo>
                    <a:pt x="224" y="50"/>
                  </a:lnTo>
                  <a:lnTo>
                    <a:pt x="202" y="46"/>
                  </a:lnTo>
                  <a:lnTo>
                    <a:pt x="192" y="44"/>
                  </a:lnTo>
                  <a:lnTo>
                    <a:pt x="180" y="42"/>
                  </a:lnTo>
                  <a:lnTo>
                    <a:pt x="180" y="42"/>
                  </a:lnTo>
                  <a:lnTo>
                    <a:pt x="166" y="42"/>
                  </a:lnTo>
                  <a:lnTo>
                    <a:pt x="152" y="42"/>
                  </a:lnTo>
                  <a:lnTo>
                    <a:pt x="124" y="38"/>
                  </a:lnTo>
                  <a:lnTo>
                    <a:pt x="124" y="38"/>
                  </a:lnTo>
                  <a:lnTo>
                    <a:pt x="96" y="32"/>
                  </a:lnTo>
                  <a:lnTo>
                    <a:pt x="82" y="32"/>
                  </a:lnTo>
                  <a:lnTo>
                    <a:pt x="68" y="36"/>
                  </a:lnTo>
                  <a:lnTo>
                    <a:pt x="68" y="36"/>
                  </a:lnTo>
                  <a:lnTo>
                    <a:pt x="52" y="38"/>
                  </a:lnTo>
                  <a:lnTo>
                    <a:pt x="44" y="40"/>
                  </a:lnTo>
                  <a:lnTo>
                    <a:pt x="38" y="46"/>
                  </a:lnTo>
                  <a:lnTo>
                    <a:pt x="38" y="46"/>
                  </a:lnTo>
                  <a:lnTo>
                    <a:pt x="34" y="50"/>
                  </a:lnTo>
                  <a:lnTo>
                    <a:pt x="30" y="52"/>
                  </a:lnTo>
                  <a:lnTo>
                    <a:pt x="24" y="54"/>
                  </a:lnTo>
                  <a:lnTo>
                    <a:pt x="18" y="54"/>
                  </a:lnTo>
                  <a:lnTo>
                    <a:pt x="18" y="54"/>
                  </a:lnTo>
                  <a:lnTo>
                    <a:pt x="14" y="56"/>
                  </a:lnTo>
                  <a:lnTo>
                    <a:pt x="12" y="56"/>
                  </a:lnTo>
                  <a:lnTo>
                    <a:pt x="12" y="58"/>
                  </a:lnTo>
                  <a:lnTo>
                    <a:pt x="12" y="58"/>
                  </a:lnTo>
                  <a:lnTo>
                    <a:pt x="12" y="60"/>
                  </a:lnTo>
                  <a:lnTo>
                    <a:pt x="12" y="62"/>
                  </a:lnTo>
                  <a:lnTo>
                    <a:pt x="16" y="62"/>
                  </a:lnTo>
                  <a:lnTo>
                    <a:pt x="16" y="62"/>
                  </a:lnTo>
                  <a:lnTo>
                    <a:pt x="50" y="78"/>
                  </a:lnTo>
                  <a:lnTo>
                    <a:pt x="50" y="78"/>
                  </a:lnTo>
                  <a:lnTo>
                    <a:pt x="46" y="84"/>
                  </a:lnTo>
                  <a:lnTo>
                    <a:pt x="40" y="86"/>
                  </a:lnTo>
                  <a:lnTo>
                    <a:pt x="34" y="84"/>
                  </a:lnTo>
                  <a:lnTo>
                    <a:pt x="30" y="82"/>
                  </a:lnTo>
                  <a:lnTo>
                    <a:pt x="30" y="82"/>
                  </a:lnTo>
                  <a:lnTo>
                    <a:pt x="26" y="80"/>
                  </a:lnTo>
                  <a:lnTo>
                    <a:pt x="22" y="80"/>
                  </a:lnTo>
                  <a:lnTo>
                    <a:pt x="22" y="80"/>
                  </a:lnTo>
                  <a:lnTo>
                    <a:pt x="0" y="88"/>
                  </a:lnTo>
                  <a:lnTo>
                    <a:pt x="0" y="88"/>
                  </a:lnTo>
                  <a:lnTo>
                    <a:pt x="6" y="90"/>
                  </a:lnTo>
                  <a:lnTo>
                    <a:pt x="8" y="94"/>
                  </a:lnTo>
                  <a:lnTo>
                    <a:pt x="10" y="98"/>
                  </a:lnTo>
                  <a:lnTo>
                    <a:pt x="14" y="100"/>
                  </a:lnTo>
                  <a:lnTo>
                    <a:pt x="14" y="100"/>
                  </a:lnTo>
                  <a:lnTo>
                    <a:pt x="30" y="100"/>
                  </a:lnTo>
                  <a:lnTo>
                    <a:pt x="44" y="98"/>
                  </a:lnTo>
                  <a:lnTo>
                    <a:pt x="44" y="98"/>
                  </a:lnTo>
                  <a:lnTo>
                    <a:pt x="48" y="96"/>
                  </a:lnTo>
                  <a:lnTo>
                    <a:pt x="50" y="96"/>
                  </a:lnTo>
                  <a:lnTo>
                    <a:pt x="52" y="100"/>
                  </a:lnTo>
                  <a:lnTo>
                    <a:pt x="52" y="100"/>
                  </a:lnTo>
                  <a:lnTo>
                    <a:pt x="52" y="108"/>
                  </a:lnTo>
                  <a:lnTo>
                    <a:pt x="52" y="110"/>
                  </a:lnTo>
                  <a:lnTo>
                    <a:pt x="46" y="112"/>
                  </a:lnTo>
                  <a:lnTo>
                    <a:pt x="46" y="112"/>
                  </a:lnTo>
                  <a:lnTo>
                    <a:pt x="36" y="114"/>
                  </a:lnTo>
                  <a:lnTo>
                    <a:pt x="24" y="116"/>
                  </a:lnTo>
                  <a:lnTo>
                    <a:pt x="24" y="116"/>
                  </a:lnTo>
                  <a:lnTo>
                    <a:pt x="22" y="118"/>
                  </a:lnTo>
                  <a:lnTo>
                    <a:pt x="18" y="122"/>
                  </a:lnTo>
                  <a:lnTo>
                    <a:pt x="14" y="130"/>
                  </a:lnTo>
                  <a:lnTo>
                    <a:pt x="14" y="130"/>
                  </a:lnTo>
                  <a:lnTo>
                    <a:pt x="18" y="134"/>
                  </a:lnTo>
                  <a:lnTo>
                    <a:pt x="20" y="140"/>
                  </a:lnTo>
                  <a:lnTo>
                    <a:pt x="22" y="144"/>
                  </a:lnTo>
                  <a:lnTo>
                    <a:pt x="28" y="146"/>
                  </a:lnTo>
                  <a:lnTo>
                    <a:pt x="28" y="146"/>
                  </a:lnTo>
                  <a:lnTo>
                    <a:pt x="40" y="148"/>
                  </a:lnTo>
                  <a:lnTo>
                    <a:pt x="46" y="152"/>
                  </a:lnTo>
                  <a:lnTo>
                    <a:pt x="46" y="154"/>
                  </a:lnTo>
                  <a:lnTo>
                    <a:pt x="48" y="160"/>
                  </a:lnTo>
                  <a:lnTo>
                    <a:pt x="48" y="160"/>
                  </a:lnTo>
                  <a:lnTo>
                    <a:pt x="48" y="160"/>
                  </a:lnTo>
                  <a:lnTo>
                    <a:pt x="48" y="160"/>
                  </a:lnTo>
                  <a:lnTo>
                    <a:pt x="52" y="158"/>
                  </a:lnTo>
                  <a:lnTo>
                    <a:pt x="56" y="158"/>
                  </a:lnTo>
                  <a:lnTo>
                    <a:pt x="66" y="160"/>
                  </a:lnTo>
                  <a:lnTo>
                    <a:pt x="74" y="160"/>
                  </a:lnTo>
                  <a:lnTo>
                    <a:pt x="78" y="160"/>
                  </a:lnTo>
                  <a:lnTo>
                    <a:pt x="82" y="158"/>
                  </a:lnTo>
                  <a:lnTo>
                    <a:pt x="82" y="158"/>
                  </a:lnTo>
                  <a:lnTo>
                    <a:pt x="80" y="166"/>
                  </a:lnTo>
                  <a:lnTo>
                    <a:pt x="74" y="174"/>
                  </a:lnTo>
                  <a:lnTo>
                    <a:pt x="68" y="180"/>
                  </a:lnTo>
                  <a:lnTo>
                    <a:pt x="60" y="184"/>
                  </a:lnTo>
                  <a:lnTo>
                    <a:pt x="60" y="184"/>
                  </a:lnTo>
                  <a:lnTo>
                    <a:pt x="58" y="186"/>
                  </a:lnTo>
                  <a:lnTo>
                    <a:pt x="56" y="188"/>
                  </a:lnTo>
                  <a:lnTo>
                    <a:pt x="56" y="190"/>
                  </a:lnTo>
                  <a:lnTo>
                    <a:pt x="56" y="190"/>
                  </a:lnTo>
                  <a:lnTo>
                    <a:pt x="58" y="190"/>
                  </a:lnTo>
                  <a:lnTo>
                    <a:pt x="60" y="190"/>
                  </a:lnTo>
                  <a:lnTo>
                    <a:pt x="64" y="190"/>
                  </a:lnTo>
                  <a:lnTo>
                    <a:pt x="64" y="190"/>
                  </a:lnTo>
                  <a:lnTo>
                    <a:pt x="70" y="188"/>
                  </a:lnTo>
                  <a:lnTo>
                    <a:pt x="70" y="188"/>
                  </a:lnTo>
                  <a:lnTo>
                    <a:pt x="98" y="168"/>
                  </a:lnTo>
                  <a:lnTo>
                    <a:pt x="98" y="168"/>
                  </a:lnTo>
                  <a:lnTo>
                    <a:pt x="104" y="164"/>
                  </a:lnTo>
                  <a:lnTo>
                    <a:pt x="106" y="160"/>
                  </a:lnTo>
                  <a:lnTo>
                    <a:pt x="106" y="156"/>
                  </a:lnTo>
                  <a:lnTo>
                    <a:pt x="106" y="156"/>
                  </a:lnTo>
                  <a:lnTo>
                    <a:pt x="106" y="154"/>
                  </a:lnTo>
                  <a:lnTo>
                    <a:pt x="106" y="154"/>
                  </a:lnTo>
                  <a:lnTo>
                    <a:pt x="112" y="150"/>
                  </a:lnTo>
                  <a:lnTo>
                    <a:pt x="118" y="144"/>
                  </a:lnTo>
                  <a:lnTo>
                    <a:pt x="122" y="140"/>
                  </a:lnTo>
                  <a:lnTo>
                    <a:pt x="128" y="136"/>
                  </a:lnTo>
                  <a:lnTo>
                    <a:pt x="128" y="136"/>
                  </a:lnTo>
                  <a:lnTo>
                    <a:pt x="130" y="138"/>
                  </a:lnTo>
                  <a:lnTo>
                    <a:pt x="130" y="138"/>
                  </a:lnTo>
                  <a:lnTo>
                    <a:pt x="128" y="140"/>
                  </a:lnTo>
                  <a:lnTo>
                    <a:pt x="128" y="142"/>
                  </a:lnTo>
                  <a:lnTo>
                    <a:pt x="126" y="146"/>
                  </a:lnTo>
                  <a:lnTo>
                    <a:pt x="126" y="146"/>
                  </a:lnTo>
                  <a:lnTo>
                    <a:pt x="124" y="148"/>
                  </a:lnTo>
                  <a:lnTo>
                    <a:pt x="124" y="150"/>
                  </a:lnTo>
                  <a:lnTo>
                    <a:pt x="126" y="152"/>
                  </a:lnTo>
                  <a:lnTo>
                    <a:pt x="124" y="156"/>
                  </a:lnTo>
                  <a:lnTo>
                    <a:pt x="124" y="156"/>
                  </a:lnTo>
                  <a:lnTo>
                    <a:pt x="128" y="156"/>
                  </a:lnTo>
                  <a:lnTo>
                    <a:pt x="128" y="154"/>
                  </a:lnTo>
                  <a:lnTo>
                    <a:pt x="130" y="152"/>
                  </a:lnTo>
                  <a:lnTo>
                    <a:pt x="132" y="150"/>
                  </a:lnTo>
                  <a:lnTo>
                    <a:pt x="132" y="150"/>
                  </a:lnTo>
                  <a:lnTo>
                    <a:pt x="142" y="148"/>
                  </a:lnTo>
                  <a:lnTo>
                    <a:pt x="148" y="146"/>
                  </a:lnTo>
                  <a:lnTo>
                    <a:pt x="150" y="142"/>
                  </a:lnTo>
                  <a:lnTo>
                    <a:pt x="150" y="142"/>
                  </a:lnTo>
                  <a:lnTo>
                    <a:pt x="152" y="138"/>
                  </a:lnTo>
                  <a:lnTo>
                    <a:pt x="152" y="136"/>
                  </a:lnTo>
                  <a:lnTo>
                    <a:pt x="160" y="138"/>
                  </a:lnTo>
                  <a:lnTo>
                    <a:pt x="160" y="138"/>
                  </a:lnTo>
                  <a:lnTo>
                    <a:pt x="180" y="144"/>
                  </a:lnTo>
                  <a:lnTo>
                    <a:pt x="190" y="146"/>
                  </a:lnTo>
                  <a:lnTo>
                    <a:pt x="200" y="146"/>
                  </a:lnTo>
                  <a:lnTo>
                    <a:pt x="200" y="146"/>
                  </a:lnTo>
                  <a:lnTo>
                    <a:pt x="210" y="148"/>
                  </a:lnTo>
                  <a:lnTo>
                    <a:pt x="220" y="150"/>
                  </a:lnTo>
                  <a:lnTo>
                    <a:pt x="220" y="150"/>
                  </a:lnTo>
                  <a:lnTo>
                    <a:pt x="230" y="156"/>
                  </a:lnTo>
                  <a:lnTo>
                    <a:pt x="240" y="164"/>
                  </a:lnTo>
                  <a:lnTo>
                    <a:pt x="240" y="164"/>
                  </a:lnTo>
                  <a:lnTo>
                    <a:pt x="244" y="168"/>
                  </a:lnTo>
                  <a:lnTo>
                    <a:pt x="244" y="168"/>
                  </a:lnTo>
                  <a:lnTo>
                    <a:pt x="246" y="166"/>
                  </a:lnTo>
                  <a:lnTo>
                    <a:pt x="250" y="166"/>
                  </a:lnTo>
                  <a:lnTo>
                    <a:pt x="250" y="166"/>
                  </a:lnTo>
                  <a:lnTo>
                    <a:pt x="252" y="166"/>
                  </a:lnTo>
                  <a:lnTo>
                    <a:pt x="252" y="166"/>
                  </a:lnTo>
                  <a:lnTo>
                    <a:pt x="258" y="164"/>
                  </a:lnTo>
                  <a:lnTo>
                    <a:pt x="258" y="164"/>
                  </a:lnTo>
                  <a:lnTo>
                    <a:pt x="262" y="164"/>
                  </a:lnTo>
                  <a:lnTo>
                    <a:pt x="264" y="168"/>
                  </a:lnTo>
                  <a:lnTo>
                    <a:pt x="264" y="168"/>
                  </a:lnTo>
                  <a:lnTo>
                    <a:pt x="266" y="170"/>
                  </a:lnTo>
                  <a:lnTo>
                    <a:pt x="268" y="172"/>
                  </a:lnTo>
                  <a:lnTo>
                    <a:pt x="270" y="178"/>
                  </a:lnTo>
                  <a:lnTo>
                    <a:pt x="270" y="178"/>
                  </a:lnTo>
                  <a:lnTo>
                    <a:pt x="272" y="180"/>
                  </a:lnTo>
                  <a:lnTo>
                    <a:pt x="272" y="180"/>
                  </a:lnTo>
                  <a:lnTo>
                    <a:pt x="276" y="182"/>
                  </a:lnTo>
                  <a:lnTo>
                    <a:pt x="276" y="186"/>
                  </a:lnTo>
                  <a:lnTo>
                    <a:pt x="276" y="186"/>
                  </a:lnTo>
                  <a:lnTo>
                    <a:pt x="282" y="190"/>
                  </a:lnTo>
                  <a:lnTo>
                    <a:pt x="282" y="194"/>
                  </a:lnTo>
                  <a:lnTo>
                    <a:pt x="282" y="194"/>
                  </a:lnTo>
                  <a:lnTo>
                    <a:pt x="284" y="194"/>
                  </a:lnTo>
                  <a:lnTo>
                    <a:pt x="286" y="196"/>
                  </a:lnTo>
                  <a:lnTo>
                    <a:pt x="286" y="200"/>
                  </a:lnTo>
                  <a:lnTo>
                    <a:pt x="286" y="200"/>
                  </a:lnTo>
                  <a:lnTo>
                    <a:pt x="288" y="202"/>
                  </a:lnTo>
                  <a:lnTo>
                    <a:pt x="292" y="206"/>
                  </a:lnTo>
                  <a:lnTo>
                    <a:pt x="292" y="206"/>
                  </a:lnTo>
                  <a:lnTo>
                    <a:pt x="294" y="208"/>
                  </a:lnTo>
                  <a:lnTo>
                    <a:pt x="294" y="210"/>
                  </a:lnTo>
                  <a:lnTo>
                    <a:pt x="296" y="214"/>
                  </a:lnTo>
                  <a:lnTo>
                    <a:pt x="298" y="216"/>
                  </a:lnTo>
                  <a:lnTo>
                    <a:pt x="298" y="216"/>
                  </a:lnTo>
                  <a:lnTo>
                    <a:pt x="304" y="218"/>
                  </a:lnTo>
                  <a:lnTo>
                    <a:pt x="310" y="224"/>
                  </a:lnTo>
                  <a:lnTo>
                    <a:pt x="312" y="230"/>
                  </a:lnTo>
                  <a:lnTo>
                    <a:pt x="312" y="234"/>
                  </a:lnTo>
                  <a:lnTo>
                    <a:pt x="312" y="238"/>
                  </a:lnTo>
                  <a:lnTo>
                    <a:pt x="312" y="238"/>
                  </a:lnTo>
                  <a:lnTo>
                    <a:pt x="314" y="240"/>
                  </a:lnTo>
                  <a:lnTo>
                    <a:pt x="316" y="242"/>
                  </a:lnTo>
                  <a:lnTo>
                    <a:pt x="322" y="242"/>
                  </a:lnTo>
                  <a:lnTo>
                    <a:pt x="322" y="242"/>
                  </a:lnTo>
                  <a:lnTo>
                    <a:pt x="324" y="242"/>
                  </a:lnTo>
                  <a:lnTo>
                    <a:pt x="328" y="244"/>
                  </a:lnTo>
                  <a:lnTo>
                    <a:pt x="334" y="246"/>
                  </a:lnTo>
                  <a:lnTo>
                    <a:pt x="334" y="246"/>
                  </a:lnTo>
                  <a:lnTo>
                    <a:pt x="336" y="250"/>
                  </a:lnTo>
                  <a:lnTo>
                    <a:pt x="338" y="252"/>
                  </a:lnTo>
                  <a:lnTo>
                    <a:pt x="344" y="256"/>
                  </a:lnTo>
                  <a:lnTo>
                    <a:pt x="344" y="256"/>
                  </a:lnTo>
                  <a:lnTo>
                    <a:pt x="348" y="260"/>
                  </a:lnTo>
                  <a:lnTo>
                    <a:pt x="352" y="264"/>
                  </a:lnTo>
                  <a:lnTo>
                    <a:pt x="354" y="268"/>
                  </a:lnTo>
                  <a:lnTo>
                    <a:pt x="354" y="274"/>
                  </a:lnTo>
                  <a:lnTo>
                    <a:pt x="354" y="274"/>
                  </a:lnTo>
                  <a:lnTo>
                    <a:pt x="348" y="272"/>
                  </a:lnTo>
                  <a:lnTo>
                    <a:pt x="348" y="272"/>
                  </a:lnTo>
                  <a:lnTo>
                    <a:pt x="346" y="272"/>
                  </a:lnTo>
                  <a:lnTo>
                    <a:pt x="342" y="270"/>
                  </a:lnTo>
                  <a:lnTo>
                    <a:pt x="338" y="270"/>
                  </a:lnTo>
                  <a:lnTo>
                    <a:pt x="336" y="272"/>
                  </a:lnTo>
                  <a:lnTo>
                    <a:pt x="336" y="272"/>
                  </a:lnTo>
                  <a:lnTo>
                    <a:pt x="338" y="278"/>
                  </a:lnTo>
                  <a:lnTo>
                    <a:pt x="340" y="284"/>
                  </a:lnTo>
                  <a:lnTo>
                    <a:pt x="342" y="292"/>
                  </a:lnTo>
                  <a:lnTo>
                    <a:pt x="342" y="298"/>
                  </a:lnTo>
                  <a:lnTo>
                    <a:pt x="342" y="298"/>
                  </a:lnTo>
                  <a:lnTo>
                    <a:pt x="340" y="314"/>
                  </a:lnTo>
                  <a:lnTo>
                    <a:pt x="338" y="330"/>
                  </a:lnTo>
                  <a:lnTo>
                    <a:pt x="340" y="346"/>
                  </a:lnTo>
                  <a:lnTo>
                    <a:pt x="342" y="362"/>
                  </a:lnTo>
                  <a:lnTo>
                    <a:pt x="342" y="362"/>
                  </a:lnTo>
                  <a:lnTo>
                    <a:pt x="346" y="368"/>
                  </a:lnTo>
                  <a:lnTo>
                    <a:pt x="348" y="372"/>
                  </a:lnTo>
                  <a:lnTo>
                    <a:pt x="352" y="376"/>
                  </a:lnTo>
                  <a:lnTo>
                    <a:pt x="354" y="380"/>
                  </a:lnTo>
                  <a:lnTo>
                    <a:pt x="354" y="380"/>
                  </a:lnTo>
                  <a:lnTo>
                    <a:pt x="358" y="392"/>
                  </a:lnTo>
                  <a:lnTo>
                    <a:pt x="364" y="402"/>
                  </a:lnTo>
                  <a:lnTo>
                    <a:pt x="372" y="412"/>
                  </a:lnTo>
                  <a:lnTo>
                    <a:pt x="376" y="414"/>
                  </a:lnTo>
                  <a:lnTo>
                    <a:pt x="382" y="418"/>
                  </a:lnTo>
                  <a:lnTo>
                    <a:pt x="382" y="418"/>
                  </a:lnTo>
                  <a:lnTo>
                    <a:pt x="386" y="420"/>
                  </a:lnTo>
                  <a:lnTo>
                    <a:pt x="390" y="422"/>
                  </a:lnTo>
                  <a:lnTo>
                    <a:pt x="394" y="432"/>
                  </a:lnTo>
                  <a:lnTo>
                    <a:pt x="394" y="432"/>
                  </a:lnTo>
                  <a:lnTo>
                    <a:pt x="402" y="452"/>
                  </a:lnTo>
                  <a:lnTo>
                    <a:pt x="408" y="462"/>
                  </a:lnTo>
                  <a:lnTo>
                    <a:pt x="414" y="470"/>
                  </a:lnTo>
                  <a:lnTo>
                    <a:pt x="414" y="470"/>
                  </a:lnTo>
                  <a:lnTo>
                    <a:pt x="416" y="472"/>
                  </a:lnTo>
                  <a:lnTo>
                    <a:pt x="418" y="476"/>
                  </a:lnTo>
                  <a:lnTo>
                    <a:pt x="418" y="478"/>
                  </a:lnTo>
                  <a:lnTo>
                    <a:pt x="416" y="482"/>
                  </a:lnTo>
                  <a:lnTo>
                    <a:pt x="416" y="482"/>
                  </a:lnTo>
                  <a:lnTo>
                    <a:pt x="414" y="484"/>
                  </a:lnTo>
                  <a:lnTo>
                    <a:pt x="414" y="486"/>
                  </a:lnTo>
                  <a:lnTo>
                    <a:pt x="414" y="486"/>
                  </a:lnTo>
                  <a:lnTo>
                    <a:pt x="424" y="492"/>
                  </a:lnTo>
                  <a:lnTo>
                    <a:pt x="430" y="500"/>
                  </a:lnTo>
                  <a:lnTo>
                    <a:pt x="440" y="518"/>
                  </a:lnTo>
                  <a:lnTo>
                    <a:pt x="440" y="518"/>
                  </a:lnTo>
                  <a:lnTo>
                    <a:pt x="442" y="520"/>
                  </a:lnTo>
                  <a:lnTo>
                    <a:pt x="442" y="520"/>
                  </a:lnTo>
                  <a:lnTo>
                    <a:pt x="448" y="528"/>
                  </a:lnTo>
                  <a:lnTo>
                    <a:pt x="448" y="528"/>
                  </a:lnTo>
                  <a:lnTo>
                    <a:pt x="450" y="530"/>
                  </a:lnTo>
                  <a:lnTo>
                    <a:pt x="450" y="532"/>
                  </a:lnTo>
                  <a:lnTo>
                    <a:pt x="452" y="530"/>
                  </a:lnTo>
                  <a:lnTo>
                    <a:pt x="452" y="530"/>
                  </a:lnTo>
                  <a:lnTo>
                    <a:pt x="454" y="528"/>
                  </a:lnTo>
                  <a:lnTo>
                    <a:pt x="454" y="528"/>
                  </a:lnTo>
                  <a:lnTo>
                    <a:pt x="452" y="524"/>
                  </a:lnTo>
                  <a:lnTo>
                    <a:pt x="452" y="524"/>
                  </a:lnTo>
                  <a:lnTo>
                    <a:pt x="448" y="520"/>
                  </a:lnTo>
                  <a:lnTo>
                    <a:pt x="444" y="514"/>
                  </a:lnTo>
                  <a:lnTo>
                    <a:pt x="444" y="514"/>
                  </a:lnTo>
                  <a:lnTo>
                    <a:pt x="442" y="512"/>
                  </a:lnTo>
                  <a:lnTo>
                    <a:pt x="442" y="512"/>
                  </a:lnTo>
                  <a:lnTo>
                    <a:pt x="432" y="486"/>
                  </a:lnTo>
                  <a:lnTo>
                    <a:pt x="418" y="464"/>
                  </a:lnTo>
                  <a:lnTo>
                    <a:pt x="418" y="464"/>
                  </a:lnTo>
                  <a:lnTo>
                    <a:pt x="414" y="458"/>
                  </a:lnTo>
                  <a:lnTo>
                    <a:pt x="412" y="452"/>
                  </a:lnTo>
                  <a:lnTo>
                    <a:pt x="412" y="442"/>
                  </a:lnTo>
                  <a:lnTo>
                    <a:pt x="412" y="442"/>
                  </a:lnTo>
                  <a:lnTo>
                    <a:pt x="418" y="442"/>
                  </a:lnTo>
                  <a:lnTo>
                    <a:pt x="424" y="446"/>
                  </a:lnTo>
                  <a:lnTo>
                    <a:pt x="426" y="450"/>
                  </a:lnTo>
                  <a:lnTo>
                    <a:pt x="428" y="456"/>
                  </a:lnTo>
                  <a:lnTo>
                    <a:pt x="428" y="456"/>
                  </a:lnTo>
                  <a:lnTo>
                    <a:pt x="430" y="462"/>
                  </a:lnTo>
                  <a:lnTo>
                    <a:pt x="434" y="470"/>
                  </a:lnTo>
                  <a:lnTo>
                    <a:pt x="442" y="480"/>
                  </a:lnTo>
                  <a:lnTo>
                    <a:pt x="452" y="492"/>
                  </a:lnTo>
                  <a:lnTo>
                    <a:pt x="458" y="504"/>
                  </a:lnTo>
                  <a:lnTo>
                    <a:pt x="458" y="504"/>
                  </a:lnTo>
                  <a:lnTo>
                    <a:pt x="462" y="510"/>
                  </a:lnTo>
                  <a:lnTo>
                    <a:pt x="468" y="518"/>
                  </a:lnTo>
                  <a:lnTo>
                    <a:pt x="478" y="530"/>
                  </a:lnTo>
                  <a:lnTo>
                    <a:pt x="478" y="530"/>
                  </a:lnTo>
                  <a:lnTo>
                    <a:pt x="482" y="536"/>
                  </a:lnTo>
                  <a:lnTo>
                    <a:pt x="486" y="544"/>
                  </a:lnTo>
                  <a:lnTo>
                    <a:pt x="486" y="550"/>
                  </a:lnTo>
                  <a:lnTo>
                    <a:pt x="486" y="558"/>
                  </a:lnTo>
                  <a:lnTo>
                    <a:pt x="486" y="558"/>
                  </a:lnTo>
                  <a:lnTo>
                    <a:pt x="484" y="562"/>
                  </a:lnTo>
                  <a:lnTo>
                    <a:pt x="486" y="566"/>
                  </a:lnTo>
                  <a:lnTo>
                    <a:pt x="492" y="570"/>
                  </a:lnTo>
                  <a:lnTo>
                    <a:pt x="492" y="570"/>
                  </a:lnTo>
                  <a:lnTo>
                    <a:pt x="504" y="580"/>
                  </a:lnTo>
                  <a:lnTo>
                    <a:pt x="516" y="588"/>
                  </a:lnTo>
                  <a:lnTo>
                    <a:pt x="516" y="588"/>
                  </a:lnTo>
                  <a:lnTo>
                    <a:pt x="534" y="598"/>
                  </a:lnTo>
                  <a:lnTo>
                    <a:pt x="550" y="606"/>
                  </a:lnTo>
                  <a:lnTo>
                    <a:pt x="550" y="606"/>
                  </a:lnTo>
                  <a:lnTo>
                    <a:pt x="556" y="608"/>
                  </a:lnTo>
                  <a:lnTo>
                    <a:pt x="560" y="606"/>
                  </a:lnTo>
                  <a:lnTo>
                    <a:pt x="560" y="606"/>
                  </a:lnTo>
                  <a:lnTo>
                    <a:pt x="566" y="602"/>
                  </a:lnTo>
                  <a:lnTo>
                    <a:pt x="572" y="602"/>
                  </a:lnTo>
                  <a:lnTo>
                    <a:pt x="578" y="606"/>
                  </a:lnTo>
                  <a:lnTo>
                    <a:pt x="582" y="612"/>
                  </a:lnTo>
                  <a:lnTo>
                    <a:pt x="582" y="612"/>
                  </a:lnTo>
                  <a:lnTo>
                    <a:pt x="592" y="622"/>
                  </a:lnTo>
                  <a:lnTo>
                    <a:pt x="596" y="624"/>
                  </a:lnTo>
                  <a:lnTo>
                    <a:pt x="604" y="628"/>
                  </a:lnTo>
                  <a:lnTo>
                    <a:pt x="604" y="628"/>
                  </a:lnTo>
                  <a:lnTo>
                    <a:pt x="614" y="630"/>
                  </a:lnTo>
                  <a:lnTo>
                    <a:pt x="622" y="634"/>
                  </a:lnTo>
                  <a:lnTo>
                    <a:pt x="630" y="642"/>
                  </a:lnTo>
                  <a:lnTo>
                    <a:pt x="636" y="652"/>
                  </a:lnTo>
                  <a:lnTo>
                    <a:pt x="636" y="652"/>
                  </a:lnTo>
                  <a:lnTo>
                    <a:pt x="638" y="652"/>
                  </a:lnTo>
                  <a:lnTo>
                    <a:pt x="638" y="652"/>
                  </a:lnTo>
                  <a:lnTo>
                    <a:pt x="638" y="656"/>
                  </a:lnTo>
                  <a:lnTo>
                    <a:pt x="638" y="656"/>
                  </a:lnTo>
                  <a:lnTo>
                    <a:pt x="638" y="662"/>
                  </a:lnTo>
                  <a:lnTo>
                    <a:pt x="640" y="666"/>
                  </a:lnTo>
                  <a:lnTo>
                    <a:pt x="640" y="666"/>
                  </a:lnTo>
                  <a:lnTo>
                    <a:pt x="678" y="694"/>
                  </a:lnTo>
                  <a:lnTo>
                    <a:pt x="678" y="694"/>
                  </a:lnTo>
                  <a:lnTo>
                    <a:pt x="682" y="694"/>
                  </a:lnTo>
                  <a:lnTo>
                    <a:pt x="682" y="694"/>
                  </a:lnTo>
                  <a:lnTo>
                    <a:pt x="682" y="692"/>
                  </a:lnTo>
                  <a:lnTo>
                    <a:pt x="682" y="692"/>
                  </a:lnTo>
                  <a:lnTo>
                    <a:pt x="680" y="686"/>
                  </a:lnTo>
                  <a:lnTo>
                    <a:pt x="682" y="684"/>
                  </a:lnTo>
                  <a:lnTo>
                    <a:pt x="686" y="680"/>
                  </a:lnTo>
                  <a:lnTo>
                    <a:pt x="688" y="676"/>
                  </a:lnTo>
                  <a:lnTo>
                    <a:pt x="688" y="676"/>
                  </a:lnTo>
                  <a:lnTo>
                    <a:pt x="692" y="678"/>
                  </a:lnTo>
                  <a:lnTo>
                    <a:pt x="694" y="678"/>
                  </a:lnTo>
                  <a:lnTo>
                    <a:pt x="696" y="684"/>
                  </a:lnTo>
                  <a:lnTo>
                    <a:pt x="698" y="690"/>
                  </a:lnTo>
                  <a:lnTo>
                    <a:pt x="700" y="694"/>
                  </a:lnTo>
                  <a:lnTo>
                    <a:pt x="700" y="694"/>
                  </a:lnTo>
                  <a:lnTo>
                    <a:pt x="702" y="702"/>
                  </a:lnTo>
                  <a:lnTo>
                    <a:pt x="704" y="710"/>
                  </a:lnTo>
                  <a:lnTo>
                    <a:pt x="706" y="720"/>
                  </a:lnTo>
                  <a:lnTo>
                    <a:pt x="704" y="728"/>
                  </a:lnTo>
                  <a:lnTo>
                    <a:pt x="702" y="738"/>
                  </a:lnTo>
                  <a:lnTo>
                    <a:pt x="700" y="746"/>
                  </a:lnTo>
                  <a:lnTo>
                    <a:pt x="696" y="754"/>
                  </a:lnTo>
                  <a:lnTo>
                    <a:pt x="690" y="760"/>
                  </a:lnTo>
                  <a:lnTo>
                    <a:pt x="690" y="760"/>
                  </a:lnTo>
                  <a:lnTo>
                    <a:pt x="684" y="766"/>
                  </a:lnTo>
                  <a:lnTo>
                    <a:pt x="680" y="774"/>
                  </a:lnTo>
                  <a:lnTo>
                    <a:pt x="678" y="784"/>
                  </a:lnTo>
                  <a:lnTo>
                    <a:pt x="678" y="792"/>
                  </a:lnTo>
                  <a:lnTo>
                    <a:pt x="678" y="792"/>
                  </a:lnTo>
                  <a:lnTo>
                    <a:pt x="678" y="796"/>
                  </a:lnTo>
                  <a:lnTo>
                    <a:pt x="680" y="798"/>
                  </a:lnTo>
                  <a:lnTo>
                    <a:pt x="680" y="798"/>
                  </a:lnTo>
                  <a:lnTo>
                    <a:pt x="684" y="800"/>
                  </a:lnTo>
                  <a:lnTo>
                    <a:pt x="686" y="802"/>
                  </a:lnTo>
                  <a:lnTo>
                    <a:pt x="682" y="806"/>
                  </a:lnTo>
                  <a:lnTo>
                    <a:pt x="682" y="806"/>
                  </a:lnTo>
                  <a:lnTo>
                    <a:pt x="678" y="812"/>
                  </a:lnTo>
                  <a:lnTo>
                    <a:pt x="676" y="816"/>
                  </a:lnTo>
                  <a:lnTo>
                    <a:pt x="676" y="826"/>
                  </a:lnTo>
                  <a:lnTo>
                    <a:pt x="676" y="826"/>
                  </a:lnTo>
                  <a:lnTo>
                    <a:pt x="676" y="832"/>
                  </a:lnTo>
                  <a:lnTo>
                    <a:pt x="680" y="836"/>
                  </a:lnTo>
                  <a:lnTo>
                    <a:pt x="684" y="840"/>
                  </a:lnTo>
                  <a:lnTo>
                    <a:pt x="686" y="846"/>
                  </a:lnTo>
                  <a:lnTo>
                    <a:pt x="686" y="846"/>
                  </a:lnTo>
                  <a:lnTo>
                    <a:pt x="700" y="876"/>
                  </a:lnTo>
                  <a:lnTo>
                    <a:pt x="706" y="892"/>
                  </a:lnTo>
                  <a:lnTo>
                    <a:pt x="712" y="908"/>
                  </a:lnTo>
                  <a:lnTo>
                    <a:pt x="712" y="908"/>
                  </a:lnTo>
                  <a:lnTo>
                    <a:pt x="716" y="920"/>
                  </a:lnTo>
                  <a:lnTo>
                    <a:pt x="722" y="930"/>
                  </a:lnTo>
                  <a:lnTo>
                    <a:pt x="730" y="938"/>
                  </a:lnTo>
                  <a:lnTo>
                    <a:pt x="740" y="944"/>
                  </a:lnTo>
                  <a:lnTo>
                    <a:pt x="740" y="944"/>
                  </a:lnTo>
                  <a:lnTo>
                    <a:pt x="748" y="950"/>
                  </a:lnTo>
                  <a:lnTo>
                    <a:pt x="754" y="958"/>
                  </a:lnTo>
                  <a:lnTo>
                    <a:pt x="760" y="966"/>
                  </a:lnTo>
                  <a:lnTo>
                    <a:pt x="760" y="976"/>
                  </a:lnTo>
                  <a:lnTo>
                    <a:pt x="760" y="976"/>
                  </a:lnTo>
                  <a:lnTo>
                    <a:pt x="760" y="1006"/>
                  </a:lnTo>
                  <a:lnTo>
                    <a:pt x="758" y="1038"/>
                  </a:lnTo>
                  <a:lnTo>
                    <a:pt x="758" y="1038"/>
                  </a:lnTo>
                  <a:lnTo>
                    <a:pt x="752" y="1066"/>
                  </a:lnTo>
                  <a:lnTo>
                    <a:pt x="750" y="1080"/>
                  </a:lnTo>
                  <a:lnTo>
                    <a:pt x="750" y="1094"/>
                  </a:lnTo>
                  <a:lnTo>
                    <a:pt x="750" y="1094"/>
                  </a:lnTo>
                  <a:lnTo>
                    <a:pt x="748" y="1118"/>
                  </a:lnTo>
                  <a:lnTo>
                    <a:pt x="746" y="1130"/>
                  </a:lnTo>
                  <a:lnTo>
                    <a:pt x="742" y="1140"/>
                  </a:lnTo>
                  <a:lnTo>
                    <a:pt x="742" y="1140"/>
                  </a:lnTo>
                  <a:lnTo>
                    <a:pt x="740" y="1148"/>
                  </a:lnTo>
                  <a:lnTo>
                    <a:pt x="738" y="1154"/>
                  </a:lnTo>
                  <a:lnTo>
                    <a:pt x="736" y="1170"/>
                  </a:lnTo>
                  <a:lnTo>
                    <a:pt x="734" y="1184"/>
                  </a:lnTo>
                  <a:lnTo>
                    <a:pt x="732" y="1198"/>
                  </a:lnTo>
                  <a:lnTo>
                    <a:pt x="732" y="1198"/>
                  </a:lnTo>
                  <a:lnTo>
                    <a:pt x="732" y="1202"/>
                  </a:lnTo>
                  <a:lnTo>
                    <a:pt x="734" y="1206"/>
                  </a:lnTo>
                  <a:lnTo>
                    <a:pt x="734" y="1206"/>
                  </a:lnTo>
                  <a:lnTo>
                    <a:pt x="738" y="1204"/>
                  </a:lnTo>
                  <a:lnTo>
                    <a:pt x="740" y="1204"/>
                  </a:lnTo>
                  <a:lnTo>
                    <a:pt x="742" y="1206"/>
                  </a:lnTo>
                  <a:lnTo>
                    <a:pt x="742" y="1210"/>
                  </a:lnTo>
                  <a:lnTo>
                    <a:pt x="742" y="1210"/>
                  </a:lnTo>
                  <a:lnTo>
                    <a:pt x="738" y="1232"/>
                  </a:lnTo>
                  <a:lnTo>
                    <a:pt x="736" y="1242"/>
                  </a:lnTo>
                  <a:lnTo>
                    <a:pt x="732" y="1252"/>
                  </a:lnTo>
                  <a:lnTo>
                    <a:pt x="732" y="1252"/>
                  </a:lnTo>
                  <a:lnTo>
                    <a:pt x="730" y="1252"/>
                  </a:lnTo>
                  <a:lnTo>
                    <a:pt x="728" y="1250"/>
                  </a:lnTo>
                  <a:lnTo>
                    <a:pt x="726" y="1248"/>
                  </a:lnTo>
                  <a:lnTo>
                    <a:pt x="722" y="1252"/>
                  </a:lnTo>
                  <a:lnTo>
                    <a:pt x="722" y="1252"/>
                  </a:lnTo>
                  <a:lnTo>
                    <a:pt x="722" y="1254"/>
                  </a:lnTo>
                  <a:lnTo>
                    <a:pt x="724" y="1258"/>
                  </a:lnTo>
                  <a:lnTo>
                    <a:pt x="724" y="1258"/>
                  </a:lnTo>
                  <a:lnTo>
                    <a:pt x="730" y="1262"/>
                  </a:lnTo>
                  <a:lnTo>
                    <a:pt x="730" y="1268"/>
                  </a:lnTo>
                  <a:lnTo>
                    <a:pt x="730" y="1274"/>
                  </a:lnTo>
                  <a:lnTo>
                    <a:pt x="726" y="1278"/>
                  </a:lnTo>
                  <a:lnTo>
                    <a:pt x="726" y="1278"/>
                  </a:lnTo>
                  <a:lnTo>
                    <a:pt x="724" y="1282"/>
                  </a:lnTo>
                  <a:lnTo>
                    <a:pt x="724" y="1284"/>
                  </a:lnTo>
                  <a:lnTo>
                    <a:pt x="724" y="1284"/>
                  </a:lnTo>
                  <a:lnTo>
                    <a:pt x="726" y="1290"/>
                  </a:lnTo>
                  <a:lnTo>
                    <a:pt x="728" y="1294"/>
                  </a:lnTo>
                  <a:lnTo>
                    <a:pt x="728" y="1294"/>
                  </a:lnTo>
                  <a:lnTo>
                    <a:pt x="728" y="1294"/>
                  </a:lnTo>
                  <a:lnTo>
                    <a:pt x="734" y="1316"/>
                  </a:lnTo>
                  <a:lnTo>
                    <a:pt x="734" y="1316"/>
                  </a:lnTo>
                  <a:lnTo>
                    <a:pt x="736" y="1320"/>
                  </a:lnTo>
                  <a:lnTo>
                    <a:pt x="736" y="1322"/>
                  </a:lnTo>
                  <a:lnTo>
                    <a:pt x="734" y="1324"/>
                  </a:lnTo>
                  <a:lnTo>
                    <a:pt x="734" y="1324"/>
                  </a:lnTo>
                  <a:lnTo>
                    <a:pt x="734" y="1328"/>
                  </a:lnTo>
                  <a:lnTo>
                    <a:pt x="736" y="1332"/>
                  </a:lnTo>
                  <a:lnTo>
                    <a:pt x="736" y="1332"/>
                  </a:lnTo>
                  <a:lnTo>
                    <a:pt x="740" y="1332"/>
                  </a:lnTo>
                  <a:lnTo>
                    <a:pt x="742" y="1332"/>
                  </a:lnTo>
                  <a:lnTo>
                    <a:pt x="744" y="1330"/>
                  </a:lnTo>
                  <a:lnTo>
                    <a:pt x="744" y="1330"/>
                  </a:lnTo>
                  <a:lnTo>
                    <a:pt x="746" y="1330"/>
                  </a:lnTo>
                  <a:lnTo>
                    <a:pt x="748" y="1332"/>
                  </a:lnTo>
                  <a:lnTo>
                    <a:pt x="748" y="1332"/>
                  </a:lnTo>
                  <a:lnTo>
                    <a:pt x="746" y="1334"/>
                  </a:lnTo>
                  <a:lnTo>
                    <a:pt x="748" y="1336"/>
                  </a:lnTo>
                  <a:lnTo>
                    <a:pt x="752" y="1338"/>
                  </a:lnTo>
                  <a:lnTo>
                    <a:pt x="752" y="1338"/>
                  </a:lnTo>
                  <a:lnTo>
                    <a:pt x="756" y="1342"/>
                  </a:lnTo>
                  <a:lnTo>
                    <a:pt x="758" y="1342"/>
                  </a:lnTo>
                  <a:lnTo>
                    <a:pt x="760" y="1340"/>
                  </a:lnTo>
                  <a:lnTo>
                    <a:pt x="760" y="1340"/>
                  </a:lnTo>
                  <a:lnTo>
                    <a:pt x="766" y="1342"/>
                  </a:lnTo>
                  <a:lnTo>
                    <a:pt x="766" y="1342"/>
                  </a:lnTo>
                  <a:lnTo>
                    <a:pt x="766" y="1342"/>
                  </a:lnTo>
                  <a:lnTo>
                    <a:pt x="766" y="1346"/>
                  </a:lnTo>
                  <a:lnTo>
                    <a:pt x="768" y="1346"/>
                  </a:lnTo>
                  <a:lnTo>
                    <a:pt x="770" y="1348"/>
                  </a:lnTo>
                  <a:lnTo>
                    <a:pt x="772" y="1348"/>
                  </a:lnTo>
                  <a:lnTo>
                    <a:pt x="772" y="1348"/>
                  </a:lnTo>
                  <a:lnTo>
                    <a:pt x="782" y="1346"/>
                  </a:lnTo>
                  <a:lnTo>
                    <a:pt x="786" y="1346"/>
                  </a:lnTo>
                  <a:lnTo>
                    <a:pt x="788" y="1344"/>
                  </a:lnTo>
                  <a:lnTo>
                    <a:pt x="788" y="1344"/>
                  </a:lnTo>
                  <a:lnTo>
                    <a:pt x="792" y="1340"/>
                  </a:lnTo>
                  <a:lnTo>
                    <a:pt x="788" y="1338"/>
                  </a:lnTo>
                  <a:lnTo>
                    <a:pt x="788" y="1338"/>
                  </a:lnTo>
                  <a:lnTo>
                    <a:pt x="778" y="1330"/>
                  </a:lnTo>
                  <a:lnTo>
                    <a:pt x="774" y="1326"/>
                  </a:lnTo>
                  <a:lnTo>
                    <a:pt x="774" y="1320"/>
                  </a:lnTo>
                  <a:lnTo>
                    <a:pt x="774" y="1320"/>
                  </a:lnTo>
                  <a:lnTo>
                    <a:pt x="774" y="1314"/>
                  </a:lnTo>
                  <a:lnTo>
                    <a:pt x="772" y="1312"/>
                  </a:lnTo>
                  <a:lnTo>
                    <a:pt x="770" y="1310"/>
                  </a:lnTo>
                  <a:lnTo>
                    <a:pt x="770" y="1310"/>
                  </a:lnTo>
                  <a:lnTo>
                    <a:pt x="768" y="1302"/>
                  </a:lnTo>
                  <a:lnTo>
                    <a:pt x="768" y="1298"/>
                  </a:lnTo>
                  <a:lnTo>
                    <a:pt x="770" y="1296"/>
                  </a:lnTo>
                  <a:lnTo>
                    <a:pt x="770" y="1296"/>
                  </a:lnTo>
                  <a:lnTo>
                    <a:pt x="776" y="1292"/>
                  </a:lnTo>
                  <a:lnTo>
                    <a:pt x="780" y="1284"/>
                  </a:lnTo>
                  <a:lnTo>
                    <a:pt x="782" y="1278"/>
                  </a:lnTo>
                  <a:lnTo>
                    <a:pt x="788" y="1274"/>
                  </a:lnTo>
                  <a:lnTo>
                    <a:pt x="788" y="1274"/>
                  </a:lnTo>
                  <a:lnTo>
                    <a:pt x="792" y="1270"/>
                  </a:lnTo>
                  <a:lnTo>
                    <a:pt x="794" y="1268"/>
                  </a:lnTo>
                  <a:lnTo>
                    <a:pt x="794" y="1264"/>
                  </a:lnTo>
                  <a:lnTo>
                    <a:pt x="788" y="1260"/>
                  </a:lnTo>
                  <a:lnTo>
                    <a:pt x="788" y="1260"/>
                  </a:lnTo>
                  <a:lnTo>
                    <a:pt x="784" y="1258"/>
                  </a:lnTo>
                  <a:lnTo>
                    <a:pt x="782" y="1256"/>
                  </a:lnTo>
                  <a:lnTo>
                    <a:pt x="780" y="1252"/>
                  </a:lnTo>
                  <a:lnTo>
                    <a:pt x="780" y="1248"/>
                  </a:lnTo>
                  <a:lnTo>
                    <a:pt x="780" y="1248"/>
                  </a:lnTo>
                  <a:lnTo>
                    <a:pt x="784" y="1244"/>
                  </a:lnTo>
                  <a:lnTo>
                    <a:pt x="784" y="1244"/>
                  </a:lnTo>
                  <a:lnTo>
                    <a:pt x="794" y="1236"/>
                  </a:lnTo>
                  <a:lnTo>
                    <a:pt x="798" y="1230"/>
                  </a:lnTo>
                  <a:lnTo>
                    <a:pt x="800" y="1226"/>
                  </a:lnTo>
                  <a:lnTo>
                    <a:pt x="802" y="1214"/>
                  </a:lnTo>
                  <a:lnTo>
                    <a:pt x="800" y="1202"/>
                  </a:lnTo>
                  <a:lnTo>
                    <a:pt x="800" y="1202"/>
                  </a:lnTo>
                  <a:lnTo>
                    <a:pt x="800" y="1198"/>
                  </a:lnTo>
                  <a:lnTo>
                    <a:pt x="800" y="1196"/>
                  </a:lnTo>
                  <a:lnTo>
                    <a:pt x="806" y="1196"/>
                  </a:lnTo>
                  <a:lnTo>
                    <a:pt x="806" y="1196"/>
                  </a:lnTo>
                  <a:lnTo>
                    <a:pt x="814" y="1198"/>
                  </a:lnTo>
                  <a:lnTo>
                    <a:pt x="818" y="1198"/>
                  </a:lnTo>
                  <a:lnTo>
                    <a:pt x="820" y="1194"/>
                  </a:lnTo>
                  <a:lnTo>
                    <a:pt x="820" y="1194"/>
                  </a:lnTo>
                  <a:lnTo>
                    <a:pt x="822" y="1186"/>
                  </a:lnTo>
                  <a:lnTo>
                    <a:pt x="822" y="1180"/>
                  </a:lnTo>
                  <a:lnTo>
                    <a:pt x="820" y="1176"/>
                  </a:lnTo>
                  <a:lnTo>
                    <a:pt x="820" y="1176"/>
                  </a:lnTo>
                  <a:lnTo>
                    <a:pt x="844" y="1174"/>
                  </a:lnTo>
                  <a:lnTo>
                    <a:pt x="844" y="1174"/>
                  </a:lnTo>
                  <a:lnTo>
                    <a:pt x="852" y="1172"/>
                  </a:lnTo>
                  <a:lnTo>
                    <a:pt x="858" y="1168"/>
                  </a:lnTo>
                  <a:lnTo>
                    <a:pt x="862" y="1162"/>
                  </a:lnTo>
                  <a:lnTo>
                    <a:pt x="864" y="1154"/>
                  </a:lnTo>
                  <a:lnTo>
                    <a:pt x="864" y="1154"/>
                  </a:lnTo>
                  <a:lnTo>
                    <a:pt x="864" y="1148"/>
                  </a:lnTo>
                  <a:lnTo>
                    <a:pt x="862" y="1142"/>
                  </a:lnTo>
                  <a:lnTo>
                    <a:pt x="858" y="1136"/>
                  </a:lnTo>
                  <a:lnTo>
                    <a:pt x="852" y="1132"/>
                  </a:lnTo>
                  <a:lnTo>
                    <a:pt x="852" y="1132"/>
                  </a:lnTo>
                  <a:lnTo>
                    <a:pt x="852" y="1128"/>
                  </a:lnTo>
                  <a:lnTo>
                    <a:pt x="854" y="1126"/>
                  </a:lnTo>
                  <a:lnTo>
                    <a:pt x="854" y="1126"/>
                  </a:lnTo>
                  <a:lnTo>
                    <a:pt x="868" y="1132"/>
                  </a:lnTo>
                  <a:lnTo>
                    <a:pt x="868" y="1132"/>
                  </a:lnTo>
                  <a:lnTo>
                    <a:pt x="876" y="1134"/>
                  </a:lnTo>
                  <a:lnTo>
                    <a:pt x="884" y="1132"/>
                  </a:lnTo>
                  <a:lnTo>
                    <a:pt x="888" y="1128"/>
                  </a:lnTo>
                  <a:lnTo>
                    <a:pt x="892" y="1120"/>
                  </a:lnTo>
                  <a:lnTo>
                    <a:pt x="892" y="1120"/>
                  </a:lnTo>
                  <a:lnTo>
                    <a:pt x="894" y="1112"/>
                  </a:lnTo>
                  <a:lnTo>
                    <a:pt x="900" y="1104"/>
                  </a:lnTo>
                  <a:lnTo>
                    <a:pt x="910" y="1088"/>
                  </a:lnTo>
                  <a:lnTo>
                    <a:pt x="910" y="1088"/>
                  </a:lnTo>
                  <a:lnTo>
                    <a:pt x="908" y="1092"/>
                  </a:lnTo>
                  <a:lnTo>
                    <a:pt x="910" y="1096"/>
                  </a:lnTo>
                  <a:lnTo>
                    <a:pt x="910" y="1096"/>
                  </a:lnTo>
                  <a:lnTo>
                    <a:pt x="914" y="1090"/>
                  </a:lnTo>
                  <a:lnTo>
                    <a:pt x="916" y="1084"/>
                  </a:lnTo>
                  <a:lnTo>
                    <a:pt x="916" y="1084"/>
                  </a:lnTo>
                  <a:lnTo>
                    <a:pt x="918" y="1078"/>
                  </a:lnTo>
                  <a:lnTo>
                    <a:pt x="922" y="1072"/>
                  </a:lnTo>
                  <a:lnTo>
                    <a:pt x="922" y="1072"/>
                  </a:lnTo>
                  <a:lnTo>
                    <a:pt x="926" y="1068"/>
                  </a:lnTo>
                  <a:lnTo>
                    <a:pt x="928" y="1064"/>
                  </a:lnTo>
                  <a:lnTo>
                    <a:pt x="928" y="1054"/>
                  </a:lnTo>
                  <a:lnTo>
                    <a:pt x="928" y="1054"/>
                  </a:lnTo>
                  <a:lnTo>
                    <a:pt x="930" y="1046"/>
                  </a:lnTo>
                  <a:lnTo>
                    <a:pt x="932" y="1038"/>
                  </a:lnTo>
                  <a:lnTo>
                    <a:pt x="936" y="1030"/>
                  </a:lnTo>
                  <a:lnTo>
                    <a:pt x="940" y="1024"/>
                  </a:lnTo>
                  <a:lnTo>
                    <a:pt x="946" y="1018"/>
                  </a:lnTo>
                  <a:lnTo>
                    <a:pt x="954" y="1014"/>
                  </a:lnTo>
                  <a:lnTo>
                    <a:pt x="962" y="1012"/>
                  </a:lnTo>
                  <a:lnTo>
                    <a:pt x="968" y="1010"/>
                  </a:lnTo>
                  <a:lnTo>
                    <a:pt x="968" y="1010"/>
                  </a:lnTo>
                  <a:lnTo>
                    <a:pt x="976" y="1008"/>
                  </a:lnTo>
                  <a:lnTo>
                    <a:pt x="982" y="1004"/>
                  </a:lnTo>
                  <a:lnTo>
                    <a:pt x="982" y="1004"/>
                  </a:lnTo>
                  <a:lnTo>
                    <a:pt x="986" y="1000"/>
                  </a:lnTo>
                  <a:lnTo>
                    <a:pt x="988" y="994"/>
                  </a:lnTo>
                  <a:lnTo>
                    <a:pt x="990" y="986"/>
                  </a:lnTo>
                  <a:lnTo>
                    <a:pt x="990" y="986"/>
                  </a:lnTo>
                  <a:lnTo>
                    <a:pt x="996" y="972"/>
                  </a:lnTo>
                  <a:lnTo>
                    <a:pt x="1000" y="960"/>
                  </a:lnTo>
                  <a:lnTo>
                    <a:pt x="1002" y="946"/>
                  </a:lnTo>
                  <a:lnTo>
                    <a:pt x="1002" y="932"/>
                  </a:lnTo>
                  <a:lnTo>
                    <a:pt x="1002" y="932"/>
                  </a:lnTo>
                  <a:lnTo>
                    <a:pt x="1004" y="918"/>
                  </a:lnTo>
                  <a:lnTo>
                    <a:pt x="1008" y="904"/>
                  </a:lnTo>
                  <a:lnTo>
                    <a:pt x="1014" y="892"/>
                  </a:lnTo>
                  <a:lnTo>
                    <a:pt x="1022" y="880"/>
                  </a:lnTo>
                  <a:lnTo>
                    <a:pt x="1022" y="880"/>
                  </a:lnTo>
                  <a:lnTo>
                    <a:pt x="1030" y="870"/>
                  </a:lnTo>
                  <a:lnTo>
                    <a:pt x="1034" y="858"/>
                  </a:lnTo>
                  <a:lnTo>
                    <a:pt x="1036" y="846"/>
                  </a:lnTo>
                  <a:lnTo>
                    <a:pt x="1032" y="832"/>
                  </a:lnTo>
                  <a:lnTo>
                    <a:pt x="1032" y="832"/>
                  </a:lnTo>
                  <a:lnTo>
                    <a:pt x="1032" y="828"/>
                  </a:lnTo>
                  <a:lnTo>
                    <a:pt x="1030" y="826"/>
                  </a:lnTo>
                  <a:lnTo>
                    <a:pt x="1028" y="824"/>
                  </a:lnTo>
                  <a:lnTo>
                    <a:pt x="1028" y="824"/>
                  </a:lnTo>
                  <a:close/>
                  <a:moveTo>
                    <a:pt x="796" y="214"/>
                  </a:moveTo>
                  <a:lnTo>
                    <a:pt x="796" y="214"/>
                  </a:lnTo>
                  <a:lnTo>
                    <a:pt x="796" y="210"/>
                  </a:lnTo>
                  <a:lnTo>
                    <a:pt x="798" y="208"/>
                  </a:lnTo>
                  <a:lnTo>
                    <a:pt x="800" y="208"/>
                  </a:lnTo>
                  <a:lnTo>
                    <a:pt x="800" y="208"/>
                  </a:lnTo>
                  <a:lnTo>
                    <a:pt x="800" y="210"/>
                  </a:lnTo>
                  <a:lnTo>
                    <a:pt x="800" y="210"/>
                  </a:lnTo>
                  <a:lnTo>
                    <a:pt x="800" y="212"/>
                  </a:lnTo>
                  <a:lnTo>
                    <a:pt x="798" y="214"/>
                  </a:lnTo>
                  <a:lnTo>
                    <a:pt x="798" y="214"/>
                  </a:lnTo>
                  <a:lnTo>
                    <a:pt x="796" y="214"/>
                  </a:lnTo>
                  <a:lnTo>
                    <a:pt x="796" y="214"/>
                  </a:lnTo>
                  <a:lnTo>
                    <a:pt x="796" y="214"/>
                  </a:lnTo>
                  <a:close/>
                  <a:moveTo>
                    <a:pt x="772" y="232"/>
                  </a:moveTo>
                  <a:lnTo>
                    <a:pt x="772" y="232"/>
                  </a:lnTo>
                  <a:lnTo>
                    <a:pt x="776" y="234"/>
                  </a:lnTo>
                  <a:lnTo>
                    <a:pt x="776" y="238"/>
                  </a:lnTo>
                  <a:lnTo>
                    <a:pt x="776" y="238"/>
                  </a:lnTo>
                  <a:lnTo>
                    <a:pt x="774" y="240"/>
                  </a:lnTo>
                  <a:lnTo>
                    <a:pt x="772" y="240"/>
                  </a:lnTo>
                  <a:lnTo>
                    <a:pt x="772" y="240"/>
                  </a:lnTo>
                  <a:lnTo>
                    <a:pt x="768" y="238"/>
                  </a:lnTo>
                  <a:lnTo>
                    <a:pt x="768" y="236"/>
                  </a:lnTo>
                  <a:lnTo>
                    <a:pt x="768" y="236"/>
                  </a:lnTo>
                  <a:lnTo>
                    <a:pt x="770" y="232"/>
                  </a:lnTo>
                  <a:lnTo>
                    <a:pt x="772" y="232"/>
                  </a:lnTo>
                  <a:lnTo>
                    <a:pt x="772" y="232"/>
                  </a:lnTo>
                  <a:close/>
                  <a:moveTo>
                    <a:pt x="736" y="238"/>
                  </a:moveTo>
                  <a:lnTo>
                    <a:pt x="736" y="238"/>
                  </a:lnTo>
                  <a:lnTo>
                    <a:pt x="738" y="240"/>
                  </a:lnTo>
                  <a:lnTo>
                    <a:pt x="738" y="240"/>
                  </a:lnTo>
                  <a:lnTo>
                    <a:pt x="734" y="244"/>
                  </a:lnTo>
                  <a:lnTo>
                    <a:pt x="728" y="244"/>
                  </a:lnTo>
                  <a:lnTo>
                    <a:pt x="728" y="244"/>
                  </a:lnTo>
                  <a:lnTo>
                    <a:pt x="732" y="240"/>
                  </a:lnTo>
                  <a:lnTo>
                    <a:pt x="736" y="238"/>
                  </a:lnTo>
                  <a:lnTo>
                    <a:pt x="736" y="238"/>
                  </a:lnTo>
                  <a:close/>
                  <a:moveTo>
                    <a:pt x="658" y="336"/>
                  </a:moveTo>
                  <a:lnTo>
                    <a:pt x="658" y="336"/>
                  </a:lnTo>
                  <a:lnTo>
                    <a:pt x="676" y="328"/>
                  </a:lnTo>
                  <a:lnTo>
                    <a:pt x="682" y="326"/>
                  </a:lnTo>
                  <a:lnTo>
                    <a:pt x="690" y="328"/>
                  </a:lnTo>
                  <a:lnTo>
                    <a:pt x="690" y="328"/>
                  </a:lnTo>
                  <a:lnTo>
                    <a:pt x="680" y="334"/>
                  </a:lnTo>
                  <a:lnTo>
                    <a:pt x="672" y="338"/>
                  </a:lnTo>
                  <a:lnTo>
                    <a:pt x="664" y="338"/>
                  </a:lnTo>
                  <a:lnTo>
                    <a:pt x="658" y="336"/>
                  </a:lnTo>
                  <a:lnTo>
                    <a:pt x="658" y="336"/>
                  </a:lnTo>
                  <a:close/>
                  <a:moveTo>
                    <a:pt x="712" y="310"/>
                  </a:moveTo>
                  <a:lnTo>
                    <a:pt x="712" y="310"/>
                  </a:lnTo>
                  <a:lnTo>
                    <a:pt x="714" y="312"/>
                  </a:lnTo>
                  <a:lnTo>
                    <a:pt x="714" y="314"/>
                  </a:lnTo>
                  <a:lnTo>
                    <a:pt x="714" y="314"/>
                  </a:lnTo>
                  <a:lnTo>
                    <a:pt x="714" y="316"/>
                  </a:lnTo>
                  <a:lnTo>
                    <a:pt x="712" y="318"/>
                  </a:lnTo>
                  <a:lnTo>
                    <a:pt x="708" y="320"/>
                  </a:lnTo>
                  <a:lnTo>
                    <a:pt x="708" y="320"/>
                  </a:lnTo>
                  <a:lnTo>
                    <a:pt x="686" y="320"/>
                  </a:lnTo>
                  <a:lnTo>
                    <a:pt x="686" y="320"/>
                  </a:lnTo>
                  <a:lnTo>
                    <a:pt x="688" y="318"/>
                  </a:lnTo>
                  <a:lnTo>
                    <a:pt x="692" y="316"/>
                  </a:lnTo>
                  <a:lnTo>
                    <a:pt x="698" y="314"/>
                  </a:lnTo>
                  <a:lnTo>
                    <a:pt x="706" y="312"/>
                  </a:lnTo>
                  <a:lnTo>
                    <a:pt x="712" y="310"/>
                  </a:lnTo>
                  <a:lnTo>
                    <a:pt x="712" y="310"/>
                  </a:lnTo>
                  <a:close/>
                  <a:moveTo>
                    <a:pt x="628" y="264"/>
                  </a:moveTo>
                  <a:lnTo>
                    <a:pt x="628" y="264"/>
                  </a:lnTo>
                  <a:lnTo>
                    <a:pt x="634" y="266"/>
                  </a:lnTo>
                  <a:lnTo>
                    <a:pt x="640" y="270"/>
                  </a:lnTo>
                  <a:lnTo>
                    <a:pt x="646" y="274"/>
                  </a:lnTo>
                  <a:lnTo>
                    <a:pt x="648" y="284"/>
                  </a:lnTo>
                  <a:lnTo>
                    <a:pt x="648" y="284"/>
                  </a:lnTo>
                  <a:lnTo>
                    <a:pt x="652" y="290"/>
                  </a:lnTo>
                  <a:lnTo>
                    <a:pt x="652" y="290"/>
                  </a:lnTo>
                  <a:lnTo>
                    <a:pt x="668" y="290"/>
                  </a:lnTo>
                  <a:lnTo>
                    <a:pt x="676" y="292"/>
                  </a:lnTo>
                  <a:lnTo>
                    <a:pt x="682" y="298"/>
                  </a:lnTo>
                  <a:lnTo>
                    <a:pt x="682" y="298"/>
                  </a:lnTo>
                  <a:lnTo>
                    <a:pt x="684" y="302"/>
                  </a:lnTo>
                  <a:lnTo>
                    <a:pt x="684" y="306"/>
                  </a:lnTo>
                  <a:lnTo>
                    <a:pt x="684" y="306"/>
                  </a:lnTo>
                  <a:lnTo>
                    <a:pt x="682" y="308"/>
                  </a:lnTo>
                  <a:lnTo>
                    <a:pt x="682" y="308"/>
                  </a:lnTo>
                  <a:lnTo>
                    <a:pt x="678" y="306"/>
                  </a:lnTo>
                  <a:lnTo>
                    <a:pt x="678" y="306"/>
                  </a:lnTo>
                  <a:lnTo>
                    <a:pt x="674" y="308"/>
                  </a:lnTo>
                  <a:lnTo>
                    <a:pt x="672" y="310"/>
                  </a:lnTo>
                  <a:lnTo>
                    <a:pt x="670" y="316"/>
                  </a:lnTo>
                  <a:lnTo>
                    <a:pt x="670" y="316"/>
                  </a:lnTo>
                  <a:lnTo>
                    <a:pt x="670" y="320"/>
                  </a:lnTo>
                  <a:lnTo>
                    <a:pt x="666" y="322"/>
                  </a:lnTo>
                  <a:lnTo>
                    <a:pt x="666" y="322"/>
                  </a:lnTo>
                  <a:lnTo>
                    <a:pt x="664" y="322"/>
                  </a:lnTo>
                  <a:lnTo>
                    <a:pt x="664" y="322"/>
                  </a:lnTo>
                  <a:lnTo>
                    <a:pt x="662" y="318"/>
                  </a:lnTo>
                  <a:lnTo>
                    <a:pt x="662" y="318"/>
                  </a:lnTo>
                  <a:lnTo>
                    <a:pt x="662" y="314"/>
                  </a:lnTo>
                  <a:lnTo>
                    <a:pt x="658" y="314"/>
                  </a:lnTo>
                  <a:lnTo>
                    <a:pt x="656" y="316"/>
                  </a:lnTo>
                  <a:lnTo>
                    <a:pt x="654" y="316"/>
                  </a:lnTo>
                  <a:lnTo>
                    <a:pt x="654" y="316"/>
                  </a:lnTo>
                  <a:lnTo>
                    <a:pt x="656" y="310"/>
                  </a:lnTo>
                  <a:lnTo>
                    <a:pt x="658" y="304"/>
                  </a:lnTo>
                  <a:lnTo>
                    <a:pt x="656" y="300"/>
                  </a:lnTo>
                  <a:lnTo>
                    <a:pt x="650" y="296"/>
                  </a:lnTo>
                  <a:lnTo>
                    <a:pt x="650" y="296"/>
                  </a:lnTo>
                  <a:lnTo>
                    <a:pt x="642" y="300"/>
                  </a:lnTo>
                  <a:lnTo>
                    <a:pt x="638" y="306"/>
                  </a:lnTo>
                  <a:lnTo>
                    <a:pt x="634" y="312"/>
                  </a:lnTo>
                  <a:lnTo>
                    <a:pt x="634" y="320"/>
                  </a:lnTo>
                  <a:lnTo>
                    <a:pt x="634" y="320"/>
                  </a:lnTo>
                  <a:lnTo>
                    <a:pt x="636" y="326"/>
                  </a:lnTo>
                  <a:lnTo>
                    <a:pt x="636" y="326"/>
                  </a:lnTo>
                  <a:lnTo>
                    <a:pt x="634" y="334"/>
                  </a:lnTo>
                  <a:lnTo>
                    <a:pt x="632" y="336"/>
                  </a:lnTo>
                  <a:lnTo>
                    <a:pt x="628" y="338"/>
                  </a:lnTo>
                  <a:lnTo>
                    <a:pt x="628" y="338"/>
                  </a:lnTo>
                  <a:lnTo>
                    <a:pt x="624" y="336"/>
                  </a:lnTo>
                  <a:lnTo>
                    <a:pt x="624" y="334"/>
                  </a:lnTo>
                  <a:lnTo>
                    <a:pt x="622" y="326"/>
                  </a:lnTo>
                  <a:lnTo>
                    <a:pt x="622" y="326"/>
                  </a:lnTo>
                  <a:lnTo>
                    <a:pt x="622" y="320"/>
                  </a:lnTo>
                  <a:lnTo>
                    <a:pt x="622" y="314"/>
                  </a:lnTo>
                  <a:lnTo>
                    <a:pt x="624" y="304"/>
                  </a:lnTo>
                  <a:lnTo>
                    <a:pt x="624" y="304"/>
                  </a:lnTo>
                  <a:lnTo>
                    <a:pt x="626" y="298"/>
                  </a:lnTo>
                  <a:lnTo>
                    <a:pt x="630" y="294"/>
                  </a:lnTo>
                  <a:lnTo>
                    <a:pt x="636" y="292"/>
                  </a:lnTo>
                  <a:lnTo>
                    <a:pt x="644" y="292"/>
                  </a:lnTo>
                  <a:lnTo>
                    <a:pt x="644" y="292"/>
                  </a:lnTo>
                  <a:lnTo>
                    <a:pt x="648" y="292"/>
                  </a:lnTo>
                  <a:lnTo>
                    <a:pt x="650" y="290"/>
                  </a:lnTo>
                  <a:lnTo>
                    <a:pt x="648" y="286"/>
                  </a:lnTo>
                  <a:lnTo>
                    <a:pt x="648" y="286"/>
                  </a:lnTo>
                  <a:lnTo>
                    <a:pt x="620" y="284"/>
                  </a:lnTo>
                  <a:lnTo>
                    <a:pt x="604" y="284"/>
                  </a:lnTo>
                  <a:lnTo>
                    <a:pt x="590" y="284"/>
                  </a:lnTo>
                  <a:lnTo>
                    <a:pt x="590" y="284"/>
                  </a:lnTo>
                  <a:lnTo>
                    <a:pt x="600" y="278"/>
                  </a:lnTo>
                  <a:lnTo>
                    <a:pt x="608" y="270"/>
                  </a:lnTo>
                  <a:lnTo>
                    <a:pt x="616" y="264"/>
                  </a:lnTo>
                  <a:lnTo>
                    <a:pt x="622" y="264"/>
                  </a:lnTo>
                  <a:lnTo>
                    <a:pt x="628" y="264"/>
                  </a:lnTo>
                  <a:lnTo>
                    <a:pt x="628" y="264"/>
                  </a:lnTo>
                  <a:close/>
                  <a:moveTo>
                    <a:pt x="682" y="10"/>
                  </a:moveTo>
                  <a:lnTo>
                    <a:pt x="682" y="10"/>
                  </a:lnTo>
                  <a:lnTo>
                    <a:pt x="682" y="10"/>
                  </a:lnTo>
                  <a:lnTo>
                    <a:pt x="682" y="10"/>
                  </a:lnTo>
                  <a:lnTo>
                    <a:pt x="686" y="14"/>
                  </a:lnTo>
                  <a:lnTo>
                    <a:pt x="690" y="14"/>
                  </a:lnTo>
                  <a:lnTo>
                    <a:pt x="694" y="12"/>
                  </a:lnTo>
                  <a:lnTo>
                    <a:pt x="694" y="12"/>
                  </a:lnTo>
                  <a:lnTo>
                    <a:pt x="698" y="12"/>
                  </a:lnTo>
                  <a:lnTo>
                    <a:pt x="702" y="12"/>
                  </a:lnTo>
                  <a:lnTo>
                    <a:pt x="704" y="14"/>
                  </a:lnTo>
                  <a:lnTo>
                    <a:pt x="704" y="14"/>
                  </a:lnTo>
                  <a:lnTo>
                    <a:pt x="690" y="20"/>
                  </a:lnTo>
                  <a:lnTo>
                    <a:pt x="678" y="22"/>
                  </a:lnTo>
                  <a:lnTo>
                    <a:pt x="678" y="22"/>
                  </a:lnTo>
                  <a:lnTo>
                    <a:pt x="676" y="18"/>
                  </a:lnTo>
                  <a:lnTo>
                    <a:pt x="678" y="16"/>
                  </a:lnTo>
                  <a:lnTo>
                    <a:pt x="682" y="10"/>
                  </a:lnTo>
                  <a:lnTo>
                    <a:pt x="682" y="10"/>
                  </a:lnTo>
                  <a:close/>
                  <a:moveTo>
                    <a:pt x="564" y="260"/>
                  </a:moveTo>
                  <a:lnTo>
                    <a:pt x="564" y="260"/>
                  </a:lnTo>
                  <a:lnTo>
                    <a:pt x="566" y="256"/>
                  </a:lnTo>
                  <a:lnTo>
                    <a:pt x="570" y="254"/>
                  </a:lnTo>
                  <a:lnTo>
                    <a:pt x="570" y="254"/>
                  </a:lnTo>
                  <a:lnTo>
                    <a:pt x="572" y="254"/>
                  </a:lnTo>
                  <a:lnTo>
                    <a:pt x="574" y="258"/>
                  </a:lnTo>
                  <a:lnTo>
                    <a:pt x="574" y="258"/>
                  </a:lnTo>
                  <a:lnTo>
                    <a:pt x="572" y="262"/>
                  </a:lnTo>
                  <a:lnTo>
                    <a:pt x="568" y="262"/>
                  </a:lnTo>
                  <a:lnTo>
                    <a:pt x="568" y="262"/>
                  </a:lnTo>
                  <a:lnTo>
                    <a:pt x="566" y="262"/>
                  </a:lnTo>
                  <a:lnTo>
                    <a:pt x="564" y="260"/>
                  </a:lnTo>
                  <a:lnTo>
                    <a:pt x="564" y="260"/>
                  </a:lnTo>
                  <a:close/>
                  <a:moveTo>
                    <a:pt x="378" y="86"/>
                  </a:moveTo>
                  <a:lnTo>
                    <a:pt x="378" y="86"/>
                  </a:lnTo>
                  <a:lnTo>
                    <a:pt x="376" y="86"/>
                  </a:lnTo>
                  <a:lnTo>
                    <a:pt x="374" y="88"/>
                  </a:lnTo>
                  <a:lnTo>
                    <a:pt x="374" y="88"/>
                  </a:lnTo>
                  <a:lnTo>
                    <a:pt x="368" y="94"/>
                  </a:lnTo>
                  <a:lnTo>
                    <a:pt x="362" y="96"/>
                  </a:lnTo>
                  <a:lnTo>
                    <a:pt x="350" y="94"/>
                  </a:lnTo>
                  <a:lnTo>
                    <a:pt x="350" y="94"/>
                  </a:lnTo>
                  <a:lnTo>
                    <a:pt x="346" y="94"/>
                  </a:lnTo>
                  <a:lnTo>
                    <a:pt x="348" y="92"/>
                  </a:lnTo>
                  <a:lnTo>
                    <a:pt x="350" y="88"/>
                  </a:lnTo>
                  <a:lnTo>
                    <a:pt x="350" y="88"/>
                  </a:lnTo>
                  <a:lnTo>
                    <a:pt x="358" y="82"/>
                  </a:lnTo>
                  <a:lnTo>
                    <a:pt x="358" y="82"/>
                  </a:lnTo>
                  <a:lnTo>
                    <a:pt x="348" y="82"/>
                  </a:lnTo>
                  <a:lnTo>
                    <a:pt x="348" y="82"/>
                  </a:lnTo>
                  <a:lnTo>
                    <a:pt x="346" y="80"/>
                  </a:lnTo>
                  <a:lnTo>
                    <a:pt x="346" y="80"/>
                  </a:lnTo>
                  <a:lnTo>
                    <a:pt x="354" y="78"/>
                  </a:lnTo>
                  <a:lnTo>
                    <a:pt x="360" y="76"/>
                  </a:lnTo>
                  <a:lnTo>
                    <a:pt x="368" y="74"/>
                  </a:lnTo>
                  <a:lnTo>
                    <a:pt x="376" y="74"/>
                  </a:lnTo>
                  <a:lnTo>
                    <a:pt x="376" y="74"/>
                  </a:lnTo>
                  <a:lnTo>
                    <a:pt x="376" y="76"/>
                  </a:lnTo>
                  <a:lnTo>
                    <a:pt x="374" y="78"/>
                  </a:lnTo>
                  <a:lnTo>
                    <a:pt x="372" y="78"/>
                  </a:lnTo>
                  <a:lnTo>
                    <a:pt x="374" y="80"/>
                  </a:lnTo>
                  <a:lnTo>
                    <a:pt x="374" y="80"/>
                  </a:lnTo>
                  <a:lnTo>
                    <a:pt x="376" y="82"/>
                  </a:lnTo>
                  <a:lnTo>
                    <a:pt x="382" y="80"/>
                  </a:lnTo>
                  <a:lnTo>
                    <a:pt x="392" y="78"/>
                  </a:lnTo>
                  <a:lnTo>
                    <a:pt x="392" y="78"/>
                  </a:lnTo>
                  <a:lnTo>
                    <a:pt x="390" y="82"/>
                  </a:lnTo>
                  <a:lnTo>
                    <a:pt x="388" y="86"/>
                  </a:lnTo>
                  <a:lnTo>
                    <a:pt x="384" y="88"/>
                  </a:lnTo>
                  <a:lnTo>
                    <a:pt x="378" y="86"/>
                  </a:lnTo>
                  <a:lnTo>
                    <a:pt x="378" y="86"/>
                  </a:lnTo>
                  <a:close/>
                  <a:moveTo>
                    <a:pt x="442" y="124"/>
                  </a:moveTo>
                  <a:lnTo>
                    <a:pt x="442" y="124"/>
                  </a:lnTo>
                  <a:lnTo>
                    <a:pt x="440" y="124"/>
                  </a:lnTo>
                  <a:lnTo>
                    <a:pt x="440" y="124"/>
                  </a:lnTo>
                  <a:lnTo>
                    <a:pt x="428" y="132"/>
                  </a:lnTo>
                  <a:lnTo>
                    <a:pt x="418" y="138"/>
                  </a:lnTo>
                  <a:lnTo>
                    <a:pt x="406" y="138"/>
                  </a:lnTo>
                  <a:lnTo>
                    <a:pt x="394" y="134"/>
                  </a:lnTo>
                  <a:lnTo>
                    <a:pt x="394" y="134"/>
                  </a:lnTo>
                  <a:lnTo>
                    <a:pt x="402" y="132"/>
                  </a:lnTo>
                  <a:lnTo>
                    <a:pt x="408" y="128"/>
                  </a:lnTo>
                  <a:lnTo>
                    <a:pt x="408" y="128"/>
                  </a:lnTo>
                  <a:lnTo>
                    <a:pt x="410" y="128"/>
                  </a:lnTo>
                  <a:lnTo>
                    <a:pt x="410" y="128"/>
                  </a:lnTo>
                  <a:lnTo>
                    <a:pt x="410" y="124"/>
                  </a:lnTo>
                  <a:lnTo>
                    <a:pt x="408" y="122"/>
                  </a:lnTo>
                  <a:lnTo>
                    <a:pt x="412" y="122"/>
                  </a:lnTo>
                  <a:lnTo>
                    <a:pt x="412" y="122"/>
                  </a:lnTo>
                  <a:lnTo>
                    <a:pt x="426" y="126"/>
                  </a:lnTo>
                  <a:lnTo>
                    <a:pt x="426" y="126"/>
                  </a:lnTo>
                  <a:lnTo>
                    <a:pt x="428" y="126"/>
                  </a:lnTo>
                  <a:lnTo>
                    <a:pt x="432" y="124"/>
                  </a:lnTo>
                  <a:lnTo>
                    <a:pt x="438" y="122"/>
                  </a:lnTo>
                  <a:lnTo>
                    <a:pt x="438" y="122"/>
                  </a:lnTo>
                  <a:lnTo>
                    <a:pt x="442" y="118"/>
                  </a:lnTo>
                  <a:lnTo>
                    <a:pt x="442" y="118"/>
                  </a:lnTo>
                  <a:lnTo>
                    <a:pt x="446" y="116"/>
                  </a:lnTo>
                  <a:lnTo>
                    <a:pt x="448" y="116"/>
                  </a:lnTo>
                  <a:lnTo>
                    <a:pt x="450" y="118"/>
                  </a:lnTo>
                  <a:lnTo>
                    <a:pt x="450" y="118"/>
                  </a:lnTo>
                  <a:lnTo>
                    <a:pt x="450" y="120"/>
                  </a:lnTo>
                  <a:lnTo>
                    <a:pt x="448" y="122"/>
                  </a:lnTo>
                  <a:lnTo>
                    <a:pt x="442" y="124"/>
                  </a:lnTo>
                  <a:lnTo>
                    <a:pt x="442" y="124"/>
                  </a:lnTo>
                  <a:close/>
                  <a:moveTo>
                    <a:pt x="456" y="156"/>
                  </a:moveTo>
                  <a:lnTo>
                    <a:pt x="456" y="156"/>
                  </a:lnTo>
                  <a:lnTo>
                    <a:pt x="450" y="154"/>
                  </a:lnTo>
                  <a:lnTo>
                    <a:pt x="450" y="154"/>
                  </a:lnTo>
                  <a:lnTo>
                    <a:pt x="454" y="152"/>
                  </a:lnTo>
                  <a:lnTo>
                    <a:pt x="458" y="152"/>
                  </a:lnTo>
                  <a:lnTo>
                    <a:pt x="462" y="154"/>
                  </a:lnTo>
                  <a:lnTo>
                    <a:pt x="466" y="154"/>
                  </a:lnTo>
                  <a:lnTo>
                    <a:pt x="466" y="154"/>
                  </a:lnTo>
                  <a:lnTo>
                    <a:pt x="460" y="156"/>
                  </a:lnTo>
                  <a:lnTo>
                    <a:pt x="456" y="156"/>
                  </a:lnTo>
                  <a:lnTo>
                    <a:pt x="456" y="156"/>
                  </a:lnTo>
                  <a:close/>
                  <a:moveTo>
                    <a:pt x="508" y="180"/>
                  </a:moveTo>
                  <a:lnTo>
                    <a:pt x="508" y="180"/>
                  </a:lnTo>
                  <a:lnTo>
                    <a:pt x="506" y="176"/>
                  </a:lnTo>
                  <a:lnTo>
                    <a:pt x="506" y="172"/>
                  </a:lnTo>
                  <a:lnTo>
                    <a:pt x="510" y="170"/>
                  </a:lnTo>
                  <a:lnTo>
                    <a:pt x="516" y="168"/>
                  </a:lnTo>
                  <a:lnTo>
                    <a:pt x="516" y="168"/>
                  </a:lnTo>
                  <a:lnTo>
                    <a:pt x="512" y="176"/>
                  </a:lnTo>
                  <a:lnTo>
                    <a:pt x="510" y="178"/>
                  </a:lnTo>
                  <a:lnTo>
                    <a:pt x="508" y="180"/>
                  </a:lnTo>
                  <a:lnTo>
                    <a:pt x="508" y="180"/>
                  </a:lnTo>
                  <a:close/>
                  <a:moveTo>
                    <a:pt x="516" y="118"/>
                  </a:moveTo>
                  <a:lnTo>
                    <a:pt x="516" y="118"/>
                  </a:lnTo>
                  <a:lnTo>
                    <a:pt x="514" y="118"/>
                  </a:lnTo>
                  <a:lnTo>
                    <a:pt x="512" y="116"/>
                  </a:lnTo>
                  <a:lnTo>
                    <a:pt x="512" y="116"/>
                  </a:lnTo>
                  <a:lnTo>
                    <a:pt x="512" y="114"/>
                  </a:lnTo>
                  <a:lnTo>
                    <a:pt x="514" y="112"/>
                  </a:lnTo>
                  <a:lnTo>
                    <a:pt x="518" y="110"/>
                  </a:lnTo>
                  <a:lnTo>
                    <a:pt x="518" y="110"/>
                  </a:lnTo>
                  <a:lnTo>
                    <a:pt x="520" y="110"/>
                  </a:lnTo>
                  <a:lnTo>
                    <a:pt x="522" y="114"/>
                  </a:lnTo>
                  <a:lnTo>
                    <a:pt x="522" y="114"/>
                  </a:lnTo>
                  <a:lnTo>
                    <a:pt x="520" y="116"/>
                  </a:lnTo>
                  <a:lnTo>
                    <a:pt x="518" y="118"/>
                  </a:lnTo>
                  <a:lnTo>
                    <a:pt x="516" y="118"/>
                  </a:lnTo>
                  <a:lnTo>
                    <a:pt x="516" y="118"/>
                  </a:lnTo>
                  <a:close/>
                  <a:moveTo>
                    <a:pt x="526" y="208"/>
                  </a:moveTo>
                  <a:lnTo>
                    <a:pt x="526" y="208"/>
                  </a:lnTo>
                  <a:lnTo>
                    <a:pt x="528" y="210"/>
                  </a:lnTo>
                  <a:lnTo>
                    <a:pt x="530" y="214"/>
                  </a:lnTo>
                  <a:lnTo>
                    <a:pt x="530" y="222"/>
                  </a:lnTo>
                  <a:lnTo>
                    <a:pt x="532" y="230"/>
                  </a:lnTo>
                  <a:lnTo>
                    <a:pt x="534" y="232"/>
                  </a:lnTo>
                  <a:lnTo>
                    <a:pt x="536" y="236"/>
                  </a:lnTo>
                  <a:lnTo>
                    <a:pt x="536" y="236"/>
                  </a:lnTo>
                  <a:lnTo>
                    <a:pt x="528" y="230"/>
                  </a:lnTo>
                  <a:lnTo>
                    <a:pt x="522" y="224"/>
                  </a:lnTo>
                  <a:lnTo>
                    <a:pt x="522" y="216"/>
                  </a:lnTo>
                  <a:lnTo>
                    <a:pt x="526" y="208"/>
                  </a:lnTo>
                  <a:lnTo>
                    <a:pt x="526" y="208"/>
                  </a:lnTo>
                  <a:close/>
                  <a:moveTo>
                    <a:pt x="542" y="208"/>
                  </a:moveTo>
                  <a:lnTo>
                    <a:pt x="542" y="208"/>
                  </a:lnTo>
                  <a:lnTo>
                    <a:pt x="544" y="208"/>
                  </a:lnTo>
                  <a:lnTo>
                    <a:pt x="544" y="208"/>
                  </a:lnTo>
                  <a:lnTo>
                    <a:pt x="554" y="234"/>
                  </a:lnTo>
                  <a:lnTo>
                    <a:pt x="554" y="234"/>
                  </a:lnTo>
                  <a:lnTo>
                    <a:pt x="556" y="238"/>
                  </a:lnTo>
                  <a:lnTo>
                    <a:pt x="556" y="240"/>
                  </a:lnTo>
                  <a:lnTo>
                    <a:pt x="552" y="248"/>
                  </a:lnTo>
                  <a:lnTo>
                    <a:pt x="552" y="248"/>
                  </a:lnTo>
                  <a:lnTo>
                    <a:pt x="550" y="236"/>
                  </a:lnTo>
                  <a:lnTo>
                    <a:pt x="546" y="232"/>
                  </a:lnTo>
                  <a:lnTo>
                    <a:pt x="542" y="228"/>
                  </a:lnTo>
                  <a:lnTo>
                    <a:pt x="542" y="228"/>
                  </a:lnTo>
                  <a:lnTo>
                    <a:pt x="536" y="222"/>
                  </a:lnTo>
                  <a:lnTo>
                    <a:pt x="534" y="218"/>
                  </a:lnTo>
                  <a:lnTo>
                    <a:pt x="536" y="212"/>
                  </a:lnTo>
                  <a:lnTo>
                    <a:pt x="542" y="208"/>
                  </a:lnTo>
                  <a:lnTo>
                    <a:pt x="542" y="208"/>
                  </a:lnTo>
                  <a:close/>
                  <a:moveTo>
                    <a:pt x="752" y="676"/>
                  </a:moveTo>
                  <a:lnTo>
                    <a:pt x="752" y="676"/>
                  </a:lnTo>
                  <a:lnTo>
                    <a:pt x="750" y="676"/>
                  </a:lnTo>
                  <a:lnTo>
                    <a:pt x="748" y="676"/>
                  </a:lnTo>
                  <a:lnTo>
                    <a:pt x="748" y="676"/>
                  </a:lnTo>
                  <a:lnTo>
                    <a:pt x="746" y="672"/>
                  </a:lnTo>
                  <a:lnTo>
                    <a:pt x="746" y="668"/>
                  </a:lnTo>
                  <a:lnTo>
                    <a:pt x="746" y="664"/>
                  </a:lnTo>
                  <a:lnTo>
                    <a:pt x="750" y="662"/>
                  </a:lnTo>
                  <a:lnTo>
                    <a:pt x="750" y="662"/>
                  </a:lnTo>
                  <a:lnTo>
                    <a:pt x="754" y="668"/>
                  </a:lnTo>
                  <a:lnTo>
                    <a:pt x="754" y="672"/>
                  </a:lnTo>
                  <a:lnTo>
                    <a:pt x="752" y="676"/>
                  </a:lnTo>
                  <a:lnTo>
                    <a:pt x="752" y="67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 name="Freeform 75"/>
            <p:cNvSpPr/>
            <p:nvPr/>
          </p:nvSpPr>
          <p:spPr bwMode="auto">
            <a:xfrm>
              <a:off x="5556250" y="2251075"/>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 name="Freeform 76"/>
            <p:cNvSpPr/>
            <p:nvPr/>
          </p:nvSpPr>
          <p:spPr bwMode="auto">
            <a:xfrm>
              <a:off x="7816850" y="1447800"/>
              <a:ext cx="123825" cy="177800"/>
            </a:xfrm>
            <a:custGeom>
              <a:avLst/>
              <a:gdLst/>
              <a:ahLst/>
              <a:cxnLst>
                <a:cxn ang="0">
                  <a:pos x="0" y="64"/>
                </a:cxn>
                <a:cxn ang="0">
                  <a:pos x="6" y="82"/>
                </a:cxn>
                <a:cxn ang="0">
                  <a:pos x="10" y="98"/>
                </a:cxn>
                <a:cxn ang="0">
                  <a:pos x="12" y="100"/>
                </a:cxn>
                <a:cxn ang="0">
                  <a:pos x="22" y="104"/>
                </a:cxn>
                <a:cxn ang="0">
                  <a:pos x="40" y="106"/>
                </a:cxn>
                <a:cxn ang="0">
                  <a:pos x="46" y="112"/>
                </a:cxn>
                <a:cxn ang="0">
                  <a:pos x="50" y="110"/>
                </a:cxn>
                <a:cxn ang="0">
                  <a:pos x="54" y="108"/>
                </a:cxn>
                <a:cxn ang="0">
                  <a:pos x="58" y="96"/>
                </a:cxn>
                <a:cxn ang="0">
                  <a:pos x="60" y="88"/>
                </a:cxn>
                <a:cxn ang="0">
                  <a:pos x="66" y="74"/>
                </a:cxn>
                <a:cxn ang="0">
                  <a:pos x="68" y="66"/>
                </a:cxn>
                <a:cxn ang="0">
                  <a:pos x="72" y="62"/>
                </a:cxn>
                <a:cxn ang="0">
                  <a:pos x="78" y="60"/>
                </a:cxn>
                <a:cxn ang="0">
                  <a:pos x="70" y="50"/>
                </a:cxn>
                <a:cxn ang="0">
                  <a:pos x="66" y="38"/>
                </a:cxn>
                <a:cxn ang="0">
                  <a:pos x="66" y="32"/>
                </a:cxn>
                <a:cxn ang="0">
                  <a:pos x="68" y="26"/>
                </a:cxn>
                <a:cxn ang="0">
                  <a:pos x="78" y="16"/>
                </a:cxn>
                <a:cxn ang="0">
                  <a:pos x="70" y="10"/>
                </a:cxn>
                <a:cxn ang="0">
                  <a:pos x="68" y="8"/>
                </a:cxn>
                <a:cxn ang="0">
                  <a:pos x="68" y="6"/>
                </a:cxn>
                <a:cxn ang="0">
                  <a:pos x="62" y="0"/>
                </a:cxn>
                <a:cxn ang="0">
                  <a:pos x="58" y="6"/>
                </a:cxn>
                <a:cxn ang="0">
                  <a:pos x="48" y="20"/>
                </a:cxn>
                <a:cxn ang="0">
                  <a:pos x="40" y="28"/>
                </a:cxn>
                <a:cxn ang="0">
                  <a:pos x="24" y="44"/>
                </a:cxn>
                <a:cxn ang="0">
                  <a:pos x="18" y="52"/>
                </a:cxn>
                <a:cxn ang="0">
                  <a:pos x="12" y="54"/>
                </a:cxn>
                <a:cxn ang="0">
                  <a:pos x="6" y="52"/>
                </a:cxn>
                <a:cxn ang="0">
                  <a:pos x="0" y="58"/>
                </a:cxn>
                <a:cxn ang="0">
                  <a:pos x="0" y="64"/>
                </a:cxn>
              </a:cxnLst>
              <a:rect l="0" t="0" r="r" b="b"/>
              <a:pathLst>
                <a:path w="78" h="112">
                  <a:moveTo>
                    <a:pt x="0" y="64"/>
                  </a:moveTo>
                  <a:lnTo>
                    <a:pt x="0" y="64"/>
                  </a:lnTo>
                  <a:lnTo>
                    <a:pt x="2" y="74"/>
                  </a:lnTo>
                  <a:lnTo>
                    <a:pt x="6" y="82"/>
                  </a:lnTo>
                  <a:lnTo>
                    <a:pt x="8" y="90"/>
                  </a:lnTo>
                  <a:lnTo>
                    <a:pt x="10" y="98"/>
                  </a:lnTo>
                  <a:lnTo>
                    <a:pt x="10" y="98"/>
                  </a:lnTo>
                  <a:lnTo>
                    <a:pt x="12" y="100"/>
                  </a:lnTo>
                  <a:lnTo>
                    <a:pt x="12" y="100"/>
                  </a:lnTo>
                  <a:lnTo>
                    <a:pt x="22" y="104"/>
                  </a:lnTo>
                  <a:lnTo>
                    <a:pt x="30" y="104"/>
                  </a:lnTo>
                  <a:lnTo>
                    <a:pt x="40" y="106"/>
                  </a:lnTo>
                  <a:lnTo>
                    <a:pt x="44" y="108"/>
                  </a:lnTo>
                  <a:lnTo>
                    <a:pt x="46" y="112"/>
                  </a:lnTo>
                  <a:lnTo>
                    <a:pt x="46" y="112"/>
                  </a:lnTo>
                  <a:lnTo>
                    <a:pt x="50" y="110"/>
                  </a:lnTo>
                  <a:lnTo>
                    <a:pt x="54" y="108"/>
                  </a:lnTo>
                  <a:lnTo>
                    <a:pt x="54" y="108"/>
                  </a:lnTo>
                  <a:lnTo>
                    <a:pt x="56" y="102"/>
                  </a:lnTo>
                  <a:lnTo>
                    <a:pt x="58" y="96"/>
                  </a:lnTo>
                  <a:lnTo>
                    <a:pt x="58" y="96"/>
                  </a:lnTo>
                  <a:lnTo>
                    <a:pt x="60" y="88"/>
                  </a:lnTo>
                  <a:lnTo>
                    <a:pt x="62" y="80"/>
                  </a:lnTo>
                  <a:lnTo>
                    <a:pt x="66" y="74"/>
                  </a:lnTo>
                  <a:lnTo>
                    <a:pt x="68" y="66"/>
                  </a:lnTo>
                  <a:lnTo>
                    <a:pt x="68" y="66"/>
                  </a:lnTo>
                  <a:lnTo>
                    <a:pt x="68" y="62"/>
                  </a:lnTo>
                  <a:lnTo>
                    <a:pt x="72" y="62"/>
                  </a:lnTo>
                  <a:lnTo>
                    <a:pt x="78" y="60"/>
                  </a:lnTo>
                  <a:lnTo>
                    <a:pt x="78" y="60"/>
                  </a:lnTo>
                  <a:lnTo>
                    <a:pt x="72" y="56"/>
                  </a:lnTo>
                  <a:lnTo>
                    <a:pt x="70" y="50"/>
                  </a:lnTo>
                  <a:lnTo>
                    <a:pt x="66" y="38"/>
                  </a:lnTo>
                  <a:lnTo>
                    <a:pt x="66" y="38"/>
                  </a:lnTo>
                  <a:lnTo>
                    <a:pt x="66" y="36"/>
                  </a:lnTo>
                  <a:lnTo>
                    <a:pt x="66" y="32"/>
                  </a:lnTo>
                  <a:lnTo>
                    <a:pt x="68" y="26"/>
                  </a:lnTo>
                  <a:lnTo>
                    <a:pt x="68" y="26"/>
                  </a:lnTo>
                  <a:lnTo>
                    <a:pt x="76" y="18"/>
                  </a:lnTo>
                  <a:lnTo>
                    <a:pt x="78" y="16"/>
                  </a:lnTo>
                  <a:lnTo>
                    <a:pt x="76" y="14"/>
                  </a:lnTo>
                  <a:lnTo>
                    <a:pt x="70" y="10"/>
                  </a:lnTo>
                  <a:lnTo>
                    <a:pt x="70" y="10"/>
                  </a:lnTo>
                  <a:lnTo>
                    <a:pt x="68" y="8"/>
                  </a:lnTo>
                  <a:lnTo>
                    <a:pt x="68" y="6"/>
                  </a:lnTo>
                  <a:lnTo>
                    <a:pt x="68" y="6"/>
                  </a:lnTo>
                  <a:lnTo>
                    <a:pt x="66" y="2"/>
                  </a:lnTo>
                  <a:lnTo>
                    <a:pt x="62" y="0"/>
                  </a:lnTo>
                  <a:lnTo>
                    <a:pt x="60" y="2"/>
                  </a:lnTo>
                  <a:lnTo>
                    <a:pt x="58" y="6"/>
                  </a:lnTo>
                  <a:lnTo>
                    <a:pt x="58" y="6"/>
                  </a:lnTo>
                  <a:lnTo>
                    <a:pt x="48" y="20"/>
                  </a:lnTo>
                  <a:lnTo>
                    <a:pt x="48" y="20"/>
                  </a:lnTo>
                  <a:lnTo>
                    <a:pt x="40" y="28"/>
                  </a:lnTo>
                  <a:lnTo>
                    <a:pt x="30" y="36"/>
                  </a:lnTo>
                  <a:lnTo>
                    <a:pt x="24" y="44"/>
                  </a:lnTo>
                  <a:lnTo>
                    <a:pt x="18" y="52"/>
                  </a:lnTo>
                  <a:lnTo>
                    <a:pt x="18" y="52"/>
                  </a:lnTo>
                  <a:lnTo>
                    <a:pt x="16" y="56"/>
                  </a:lnTo>
                  <a:lnTo>
                    <a:pt x="12" y="54"/>
                  </a:lnTo>
                  <a:lnTo>
                    <a:pt x="12" y="54"/>
                  </a:lnTo>
                  <a:lnTo>
                    <a:pt x="6" y="52"/>
                  </a:lnTo>
                  <a:lnTo>
                    <a:pt x="2" y="54"/>
                  </a:lnTo>
                  <a:lnTo>
                    <a:pt x="0" y="58"/>
                  </a:lnTo>
                  <a:lnTo>
                    <a:pt x="0" y="64"/>
                  </a:lnTo>
                  <a:lnTo>
                    <a:pt x="0" y="6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4" name="Freeform 77"/>
            <p:cNvSpPr/>
            <p:nvPr/>
          </p:nvSpPr>
          <p:spPr bwMode="auto">
            <a:xfrm>
              <a:off x="7648575" y="1470025"/>
              <a:ext cx="133350" cy="184150"/>
            </a:xfrm>
            <a:custGeom>
              <a:avLst/>
              <a:gdLst/>
              <a:ahLst/>
              <a:cxnLst>
                <a:cxn ang="0">
                  <a:pos x="82" y="108"/>
                </a:cxn>
                <a:cxn ang="0">
                  <a:pos x="82" y="108"/>
                </a:cxn>
                <a:cxn ang="0">
                  <a:pos x="82" y="98"/>
                </a:cxn>
                <a:cxn ang="0">
                  <a:pos x="84" y="88"/>
                </a:cxn>
                <a:cxn ang="0">
                  <a:pos x="84" y="88"/>
                </a:cxn>
                <a:cxn ang="0">
                  <a:pos x="84" y="88"/>
                </a:cxn>
                <a:cxn ang="0">
                  <a:pos x="84" y="88"/>
                </a:cxn>
                <a:cxn ang="0">
                  <a:pos x="84" y="88"/>
                </a:cxn>
                <a:cxn ang="0">
                  <a:pos x="84" y="88"/>
                </a:cxn>
                <a:cxn ang="0">
                  <a:pos x="82" y="88"/>
                </a:cxn>
                <a:cxn ang="0">
                  <a:pos x="82" y="88"/>
                </a:cxn>
                <a:cxn ang="0">
                  <a:pos x="84" y="88"/>
                </a:cxn>
                <a:cxn ang="0">
                  <a:pos x="84" y="88"/>
                </a:cxn>
                <a:cxn ang="0">
                  <a:pos x="82" y="88"/>
                </a:cxn>
                <a:cxn ang="0">
                  <a:pos x="82" y="88"/>
                </a:cxn>
                <a:cxn ang="0">
                  <a:pos x="82" y="88"/>
                </a:cxn>
                <a:cxn ang="0">
                  <a:pos x="82" y="88"/>
                </a:cxn>
                <a:cxn ang="0">
                  <a:pos x="84" y="88"/>
                </a:cxn>
                <a:cxn ang="0">
                  <a:pos x="84" y="88"/>
                </a:cxn>
                <a:cxn ang="0">
                  <a:pos x="76" y="82"/>
                </a:cxn>
                <a:cxn ang="0">
                  <a:pos x="76" y="82"/>
                </a:cxn>
                <a:cxn ang="0">
                  <a:pos x="72" y="78"/>
                </a:cxn>
                <a:cxn ang="0">
                  <a:pos x="68" y="72"/>
                </a:cxn>
                <a:cxn ang="0">
                  <a:pos x="64" y="66"/>
                </a:cxn>
                <a:cxn ang="0">
                  <a:pos x="64" y="64"/>
                </a:cxn>
                <a:cxn ang="0">
                  <a:pos x="64" y="64"/>
                </a:cxn>
                <a:cxn ang="0">
                  <a:pos x="64" y="56"/>
                </a:cxn>
                <a:cxn ang="0">
                  <a:pos x="62" y="52"/>
                </a:cxn>
                <a:cxn ang="0">
                  <a:pos x="54" y="44"/>
                </a:cxn>
                <a:cxn ang="0">
                  <a:pos x="54" y="44"/>
                </a:cxn>
                <a:cxn ang="0">
                  <a:pos x="38" y="30"/>
                </a:cxn>
                <a:cxn ang="0">
                  <a:pos x="32" y="24"/>
                </a:cxn>
                <a:cxn ang="0">
                  <a:pos x="26" y="16"/>
                </a:cxn>
                <a:cxn ang="0">
                  <a:pos x="26" y="16"/>
                </a:cxn>
                <a:cxn ang="0">
                  <a:pos x="20" y="10"/>
                </a:cxn>
                <a:cxn ang="0">
                  <a:pos x="14" y="4"/>
                </a:cxn>
                <a:cxn ang="0">
                  <a:pos x="8" y="2"/>
                </a:cxn>
                <a:cxn ang="0">
                  <a:pos x="0" y="0"/>
                </a:cxn>
                <a:cxn ang="0">
                  <a:pos x="0" y="0"/>
                </a:cxn>
                <a:cxn ang="0">
                  <a:pos x="0" y="4"/>
                </a:cxn>
                <a:cxn ang="0">
                  <a:pos x="2" y="8"/>
                </a:cxn>
                <a:cxn ang="0">
                  <a:pos x="6" y="14"/>
                </a:cxn>
                <a:cxn ang="0">
                  <a:pos x="6" y="14"/>
                </a:cxn>
                <a:cxn ang="0">
                  <a:pos x="18" y="26"/>
                </a:cxn>
                <a:cxn ang="0">
                  <a:pos x="26" y="42"/>
                </a:cxn>
                <a:cxn ang="0">
                  <a:pos x="34" y="56"/>
                </a:cxn>
                <a:cxn ang="0">
                  <a:pos x="40" y="72"/>
                </a:cxn>
                <a:cxn ang="0">
                  <a:pos x="40" y="72"/>
                </a:cxn>
                <a:cxn ang="0">
                  <a:pos x="46" y="84"/>
                </a:cxn>
                <a:cxn ang="0">
                  <a:pos x="54" y="94"/>
                </a:cxn>
                <a:cxn ang="0">
                  <a:pos x="70" y="114"/>
                </a:cxn>
                <a:cxn ang="0">
                  <a:pos x="70" y="114"/>
                </a:cxn>
                <a:cxn ang="0">
                  <a:pos x="72" y="116"/>
                </a:cxn>
                <a:cxn ang="0">
                  <a:pos x="74" y="116"/>
                </a:cxn>
                <a:cxn ang="0">
                  <a:pos x="78" y="114"/>
                </a:cxn>
                <a:cxn ang="0">
                  <a:pos x="78" y="114"/>
                </a:cxn>
                <a:cxn ang="0">
                  <a:pos x="80" y="114"/>
                </a:cxn>
                <a:cxn ang="0">
                  <a:pos x="82" y="112"/>
                </a:cxn>
                <a:cxn ang="0">
                  <a:pos x="82" y="108"/>
                </a:cxn>
                <a:cxn ang="0">
                  <a:pos x="82" y="108"/>
                </a:cxn>
              </a:cxnLst>
              <a:rect l="0" t="0" r="r" b="b"/>
              <a:pathLst>
                <a:path w="84" h="116">
                  <a:moveTo>
                    <a:pt x="82" y="108"/>
                  </a:moveTo>
                  <a:lnTo>
                    <a:pt x="82" y="108"/>
                  </a:lnTo>
                  <a:lnTo>
                    <a:pt x="82" y="98"/>
                  </a:lnTo>
                  <a:lnTo>
                    <a:pt x="84" y="88"/>
                  </a:lnTo>
                  <a:lnTo>
                    <a:pt x="84" y="88"/>
                  </a:lnTo>
                  <a:lnTo>
                    <a:pt x="84" y="88"/>
                  </a:lnTo>
                  <a:lnTo>
                    <a:pt x="84" y="88"/>
                  </a:lnTo>
                  <a:lnTo>
                    <a:pt x="84" y="88"/>
                  </a:lnTo>
                  <a:lnTo>
                    <a:pt x="84" y="88"/>
                  </a:lnTo>
                  <a:lnTo>
                    <a:pt x="82" y="88"/>
                  </a:lnTo>
                  <a:lnTo>
                    <a:pt x="82" y="88"/>
                  </a:lnTo>
                  <a:lnTo>
                    <a:pt x="84" y="88"/>
                  </a:lnTo>
                  <a:lnTo>
                    <a:pt x="84" y="88"/>
                  </a:lnTo>
                  <a:lnTo>
                    <a:pt x="82" y="88"/>
                  </a:lnTo>
                  <a:lnTo>
                    <a:pt x="82" y="88"/>
                  </a:lnTo>
                  <a:lnTo>
                    <a:pt x="82" y="88"/>
                  </a:lnTo>
                  <a:lnTo>
                    <a:pt x="82" y="88"/>
                  </a:lnTo>
                  <a:lnTo>
                    <a:pt x="84" y="88"/>
                  </a:lnTo>
                  <a:lnTo>
                    <a:pt x="84" y="88"/>
                  </a:lnTo>
                  <a:lnTo>
                    <a:pt x="76" y="82"/>
                  </a:lnTo>
                  <a:lnTo>
                    <a:pt x="76" y="82"/>
                  </a:lnTo>
                  <a:lnTo>
                    <a:pt x="72" y="78"/>
                  </a:lnTo>
                  <a:lnTo>
                    <a:pt x="68" y="72"/>
                  </a:lnTo>
                  <a:lnTo>
                    <a:pt x="64" y="66"/>
                  </a:lnTo>
                  <a:lnTo>
                    <a:pt x="64" y="64"/>
                  </a:lnTo>
                  <a:lnTo>
                    <a:pt x="64" y="64"/>
                  </a:lnTo>
                  <a:lnTo>
                    <a:pt x="64" y="56"/>
                  </a:lnTo>
                  <a:lnTo>
                    <a:pt x="62" y="52"/>
                  </a:lnTo>
                  <a:lnTo>
                    <a:pt x="54" y="44"/>
                  </a:lnTo>
                  <a:lnTo>
                    <a:pt x="54" y="44"/>
                  </a:lnTo>
                  <a:lnTo>
                    <a:pt x="38" y="30"/>
                  </a:lnTo>
                  <a:lnTo>
                    <a:pt x="32" y="24"/>
                  </a:lnTo>
                  <a:lnTo>
                    <a:pt x="26" y="16"/>
                  </a:lnTo>
                  <a:lnTo>
                    <a:pt x="26" y="16"/>
                  </a:lnTo>
                  <a:lnTo>
                    <a:pt x="20" y="10"/>
                  </a:lnTo>
                  <a:lnTo>
                    <a:pt x="14" y="4"/>
                  </a:lnTo>
                  <a:lnTo>
                    <a:pt x="8" y="2"/>
                  </a:lnTo>
                  <a:lnTo>
                    <a:pt x="0" y="0"/>
                  </a:lnTo>
                  <a:lnTo>
                    <a:pt x="0" y="0"/>
                  </a:lnTo>
                  <a:lnTo>
                    <a:pt x="0" y="4"/>
                  </a:lnTo>
                  <a:lnTo>
                    <a:pt x="2" y="8"/>
                  </a:lnTo>
                  <a:lnTo>
                    <a:pt x="6" y="14"/>
                  </a:lnTo>
                  <a:lnTo>
                    <a:pt x="6" y="14"/>
                  </a:lnTo>
                  <a:lnTo>
                    <a:pt x="18" y="26"/>
                  </a:lnTo>
                  <a:lnTo>
                    <a:pt x="26" y="42"/>
                  </a:lnTo>
                  <a:lnTo>
                    <a:pt x="34" y="56"/>
                  </a:lnTo>
                  <a:lnTo>
                    <a:pt x="40" y="72"/>
                  </a:lnTo>
                  <a:lnTo>
                    <a:pt x="40" y="72"/>
                  </a:lnTo>
                  <a:lnTo>
                    <a:pt x="46" y="84"/>
                  </a:lnTo>
                  <a:lnTo>
                    <a:pt x="54" y="94"/>
                  </a:lnTo>
                  <a:lnTo>
                    <a:pt x="70" y="114"/>
                  </a:lnTo>
                  <a:lnTo>
                    <a:pt x="70" y="114"/>
                  </a:lnTo>
                  <a:lnTo>
                    <a:pt x="72" y="116"/>
                  </a:lnTo>
                  <a:lnTo>
                    <a:pt x="74" y="116"/>
                  </a:lnTo>
                  <a:lnTo>
                    <a:pt x="78" y="114"/>
                  </a:lnTo>
                  <a:lnTo>
                    <a:pt x="78" y="114"/>
                  </a:lnTo>
                  <a:lnTo>
                    <a:pt x="80" y="114"/>
                  </a:lnTo>
                  <a:lnTo>
                    <a:pt x="82" y="112"/>
                  </a:lnTo>
                  <a:lnTo>
                    <a:pt x="82" y="108"/>
                  </a:lnTo>
                  <a:lnTo>
                    <a:pt x="82" y="10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5" name="Freeform 78"/>
            <p:cNvSpPr/>
            <p:nvPr/>
          </p:nvSpPr>
          <p:spPr bwMode="auto">
            <a:xfrm>
              <a:off x="8086725" y="882650"/>
              <a:ext cx="139700" cy="123825"/>
            </a:xfrm>
            <a:custGeom>
              <a:avLst/>
              <a:gdLst/>
              <a:ahLst/>
              <a:cxnLst>
                <a:cxn ang="0">
                  <a:pos x="38" y="58"/>
                </a:cxn>
                <a:cxn ang="0">
                  <a:pos x="36" y="58"/>
                </a:cxn>
                <a:cxn ang="0">
                  <a:pos x="16" y="60"/>
                </a:cxn>
                <a:cxn ang="0">
                  <a:pos x="0" y="74"/>
                </a:cxn>
                <a:cxn ang="0">
                  <a:pos x="8" y="72"/>
                </a:cxn>
                <a:cxn ang="0">
                  <a:pos x="26" y="68"/>
                </a:cxn>
                <a:cxn ang="0">
                  <a:pos x="32" y="64"/>
                </a:cxn>
                <a:cxn ang="0">
                  <a:pos x="36" y="72"/>
                </a:cxn>
                <a:cxn ang="0">
                  <a:pos x="36" y="76"/>
                </a:cxn>
                <a:cxn ang="0">
                  <a:pos x="38" y="78"/>
                </a:cxn>
                <a:cxn ang="0">
                  <a:pos x="42" y="76"/>
                </a:cxn>
                <a:cxn ang="0">
                  <a:pos x="42" y="72"/>
                </a:cxn>
                <a:cxn ang="0">
                  <a:pos x="46" y="68"/>
                </a:cxn>
                <a:cxn ang="0">
                  <a:pos x="46" y="64"/>
                </a:cxn>
                <a:cxn ang="0">
                  <a:pos x="54" y="66"/>
                </a:cxn>
                <a:cxn ang="0">
                  <a:pos x="66" y="60"/>
                </a:cxn>
                <a:cxn ang="0">
                  <a:pos x="70" y="58"/>
                </a:cxn>
                <a:cxn ang="0">
                  <a:pos x="78" y="54"/>
                </a:cxn>
                <a:cxn ang="0">
                  <a:pos x="78" y="46"/>
                </a:cxn>
                <a:cxn ang="0">
                  <a:pos x="82" y="28"/>
                </a:cxn>
                <a:cxn ang="0">
                  <a:pos x="86" y="20"/>
                </a:cxn>
                <a:cxn ang="0">
                  <a:pos x="88" y="14"/>
                </a:cxn>
                <a:cxn ang="0">
                  <a:pos x="84" y="8"/>
                </a:cxn>
                <a:cxn ang="0">
                  <a:pos x="80" y="2"/>
                </a:cxn>
                <a:cxn ang="0">
                  <a:pos x="78" y="0"/>
                </a:cxn>
                <a:cxn ang="0">
                  <a:pos x="74" y="4"/>
                </a:cxn>
                <a:cxn ang="0">
                  <a:pos x="72" y="10"/>
                </a:cxn>
                <a:cxn ang="0">
                  <a:pos x="70" y="26"/>
                </a:cxn>
                <a:cxn ang="0">
                  <a:pos x="68" y="32"/>
                </a:cxn>
                <a:cxn ang="0">
                  <a:pos x="54" y="42"/>
                </a:cxn>
                <a:cxn ang="0">
                  <a:pos x="42" y="52"/>
                </a:cxn>
                <a:cxn ang="0">
                  <a:pos x="38" y="58"/>
                </a:cxn>
              </a:cxnLst>
              <a:rect l="0" t="0" r="r" b="b"/>
              <a:pathLst>
                <a:path w="88" h="78">
                  <a:moveTo>
                    <a:pt x="38" y="58"/>
                  </a:moveTo>
                  <a:lnTo>
                    <a:pt x="38" y="58"/>
                  </a:lnTo>
                  <a:lnTo>
                    <a:pt x="36" y="58"/>
                  </a:lnTo>
                  <a:lnTo>
                    <a:pt x="36" y="58"/>
                  </a:lnTo>
                  <a:lnTo>
                    <a:pt x="26" y="58"/>
                  </a:lnTo>
                  <a:lnTo>
                    <a:pt x="16" y="60"/>
                  </a:lnTo>
                  <a:lnTo>
                    <a:pt x="8" y="66"/>
                  </a:lnTo>
                  <a:lnTo>
                    <a:pt x="0" y="74"/>
                  </a:lnTo>
                  <a:lnTo>
                    <a:pt x="0" y="74"/>
                  </a:lnTo>
                  <a:lnTo>
                    <a:pt x="8" y="72"/>
                  </a:lnTo>
                  <a:lnTo>
                    <a:pt x="14" y="72"/>
                  </a:lnTo>
                  <a:lnTo>
                    <a:pt x="26" y="68"/>
                  </a:lnTo>
                  <a:lnTo>
                    <a:pt x="26" y="68"/>
                  </a:lnTo>
                  <a:lnTo>
                    <a:pt x="32" y="64"/>
                  </a:lnTo>
                  <a:lnTo>
                    <a:pt x="34" y="66"/>
                  </a:lnTo>
                  <a:lnTo>
                    <a:pt x="36" y="72"/>
                  </a:lnTo>
                  <a:lnTo>
                    <a:pt x="36" y="72"/>
                  </a:lnTo>
                  <a:lnTo>
                    <a:pt x="36" y="76"/>
                  </a:lnTo>
                  <a:lnTo>
                    <a:pt x="38" y="78"/>
                  </a:lnTo>
                  <a:lnTo>
                    <a:pt x="38" y="78"/>
                  </a:lnTo>
                  <a:lnTo>
                    <a:pt x="40" y="78"/>
                  </a:lnTo>
                  <a:lnTo>
                    <a:pt x="42" y="76"/>
                  </a:lnTo>
                  <a:lnTo>
                    <a:pt x="42" y="72"/>
                  </a:lnTo>
                  <a:lnTo>
                    <a:pt x="42" y="72"/>
                  </a:lnTo>
                  <a:lnTo>
                    <a:pt x="46" y="70"/>
                  </a:lnTo>
                  <a:lnTo>
                    <a:pt x="46" y="68"/>
                  </a:lnTo>
                  <a:lnTo>
                    <a:pt x="46" y="64"/>
                  </a:lnTo>
                  <a:lnTo>
                    <a:pt x="46" y="64"/>
                  </a:lnTo>
                  <a:lnTo>
                    <a:pt x="50" y="66"/>
                  </a:lnTo>
                  <a:lnTo>
                    <a:pt x="54" y="66"/>
                  </a:lnTo>
                  <a:lnTo>
                    <a:pt x="60" y="64"/>
                  </a:lnTo>
                  <a:lnTo>
                    <a:pt x="66" y="60"/>
                  </a:lnTo>
                  <a:lnTo>
                    <a:pt x="70" y="58"/>
                  </a:lnTo>
                  <a:lnTo>
                    <a:pt x="70" y="58"/>
                  </a:lnTo>
                  <a:lnTo>
                    <a:pt x="76" y="58"/>
                  </a:lnTo>
                  <a:lnTo>
                    <a:pt x="78" y="54"/>
                  </a:lnTo>
                  <a:lnTo>
                    <a:pt x="78" y="54"/>
                  </a:lnTo>
                  <a:lnTo>
                    <a:pt x="78" y="46"/>
                  </a:lnTo>
                  <a:lnTo>
                    <a:pt x="80" y="36"/>
                  </a:lnTo>
                  <a:lnTo>
                    <a:pt x="82" y="28"/>
                  </a:lnTo>
                  <a:lnTo>
                    <a:pt x="86" y="20"/>
                  </a:lnTo>
                  <a:lnTo>
                    <a:pt x="86" y="20"/>
                  </a:lnTo>
                  <a:lnTo>
                    <a:pt x="88" y="16"/>
                  </a:lnTo>
                  <a:lnTo>
                    <a:pt x="88" y="14"/>
                  </a:lnTo>
                  <a:lnTo>
                    <a:pt x="84" y="8"/>
                  </a:lnTo>
                  <a:lnTo>
                    <a:pt x="84" y="8"/>
                  </a:lnTo>
                  <a:lnTo>
                    <a:pt x="82" y="2"/>
                  </a:lnTo>
                  <a:lnTo>
                    <a:pt x="80" y="2"/>
                  </a:lnTo>
                  <a:lnTo>
                    <a:pt x="78" y="0"/>
                  </a:lnTo>
                  <a:lnTo>
                    <a:pt x="78" y="0"/>
                  </a:lnTo>
                  <a:lnTo>
                    <a:pt x="74" y="2"/>
                  </a:lnTo>
                  <a:lnTo>
                    <a:pt x="74" y="4"/>
                  </a:lnTo>
                  <a:lnTo>
                    <a:pt x="72" y="10"/>
                  </a:lnTo>
                  <a:lnTo>
                    <a:pt x="72" y="10"/>
                  </a:lnTo>
                  <a:lnTo>
                    <a:pt x="72" y="18"/>
                  </a:lnTo>
                  <a:lnTo>
                    <a:pt x="70" y="26"/>
                  </a:lnTo>
                  <a:lnTo>
                    <a:pt x="70" y="26"/>
                  </a:lnTo>
                  <a:lnTo>
                    <a:pt x="68" y="32"/>
                  </a:lnTo>
                  <a:lnTo>
                    <a:pt x="64" y="36"/>
                  </a:lnTo>
                  <a:lnTo>
                    <a:pt x="54" y="42"/>
                  </a:lnTo>
                  <a:lnTo>
                    <a:pt x="46" y="48"/>
                  </a:lnTo>
                  <a:lnTo>
                    <a:pt x="42" y="52"/>
                  </a:lnTo>
                  <a:lnTo>
                    <a:pt x="38" y="58"/>
                  </a:lnTo>
                  <a:lnTo>
                    <a:pt x="38" y="5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6" name="Freeform 79"/>
            <p:cNvSpPr/>
            <p:nvPr/>
          </p:nvSpPr>
          <p:spPr bwMode="auto">
            <a:xfrm>
              <a:off x="4911725" y="330200"/>
              <a:ext cx="301625" cy="98425"/>
            </a:xfrm>
            <a:custGeom>
              <a:avLst/>
              <a:gdLst/>
              <a:ahLst/>
              <a:cxnLst>
                <a:cxn ang="0">
                  <a:pos x="40" y="28"/>
                </a:cxn>
                <a:cxn ang="0">
                  <a:pos x="54" y="18"/>
                </a:cxn>
                <a:cxn ang="0">
                  <a:pos x="62" y="16"/>
                </a:cxn>
                <a:cxn ang="0">
                  <a:pos x="62" y="18"/>
                </a:cxn>
                <a:cxn ang="0">
                  <a:pos x="56" y="24"/>
                </a:cxn>
                <a:cxn ang="0">
                  <a:pos x="52" y="26"/>
                </a:cxn>
                <a:cxn ang="0">
                  <a:pos x="78" y="32"/>
                </a:cxn>
                <a:cxn ang="0">
                  <a:pos x="58" y="36"/>
                </a:cxn>
                <a:cxn ang="0">
                  <a:pos x="70" y="40"/>
                </a:cxn>
                <a:cxn ang="0">
                  <a:pos x="88" y="40"/>
                </a:cxn>
                <a:cxn ang="0">
                  <a:pos x="106" y="44"/>
                </a:cxn>
                <a:cxn ang="0">
                  <a:pos x="66" y="48"/>
                </a:cxn>
                <a:cxn ang="0">
                  <a:pos x="72" y="52"/>
                </a:cxn>
                <a:cxn ang="0">
                  <a:pos x="88" y="54"/>
                </a:cxn>
                <a:cxn ang="0">
                  <a:pos x="96" y="60"/>
                </a:cxn>
                <a:cxn ang="0">
                  <a:pos x="114" y="62"/>
                </a:cxn>
                <a:cxn ang="0">
                  <a:pos x="176" y="58"/>
                </a:cxn>
                <a:cxn ang="0">
                  <a:pos x="182" y="58"/>
                </a:cxn>
                <a:cxn ang="0">
                  <a:pos x="182" y="54"/>
                </a:cxn>
                <a:cxn ang="0">
                  <a:pos x="176" y="52"/>
                </a:cxn>
                <a:cxn ang="0">
                  <a:pos x="182" y="48"/>
                </a:cxn>
                <a:cxn ang="0">
                  <a:pos x="190" y="46"/>
                </a:cxn>
                <a:cxn ang="0">
                  <a:pos x="162" y="28"/>
                </a:cxn>
                <a:cxn ang="0">
                  <a:pos x="162" y="14"/>
                </a:cxn>
                <a:cxn ang="0">
                  <a:pos x="162" y="10"/>
                </a:cxn>
                <a:cxn ang="0">
                  <a:pos x="152" y="8"/>
                </a:cxn>
                <a:cxn ang="0">
                  <a:pos x="148" y="10"/>
                </a:cxn>
                <a:cxn ang="0">
                  <a:pos x="152" y="14"/>
                </a:cxn>
                <a:cxn ang="0">
                  <a:pos x="140" y="14"/>
                </a:cxn>
                <a:cxn ang="0">
                  <a:pos x="138" y="18"/>
                </a:cxn>
                <a:cxn ang="0">
                  <a:pos x="142" y="26"/>
                </a:cxn>
                <a:cxn ang="0">
                  <a:pos x="136" y="30"/>
                </a:cxn>
                <a:cxn ang="0">
                  <a:pos x="132" y="22"/>
                </a:cxn>
                <a:cxn ang="0">
                  <a:pos x="120" y="18"/>
                </a:cxn>
                <a:cxn ang="0">
                  <a:pos x="114" y="22"/>
                </a:cxn>
                <a:cxn ang="0">
                  <a:pos x="102" y="16"/>
                </a:cxn>
                <a:cxn ang="0">
                  <a:pos x="94" y="18"/>
                </a:cxn>
                <a:cxn ang="0">
                  <a:pos x="88" y="14"/>
                </a:cxn>
                <a:cxn ang="0">
                  <a:pos x="78" y="14"/>
                </a:cxn>
                <a:cxn ang="0">
                  <a:pos x="74" y="14"/>
                </a:cxn>
                <a:cxn ang="0">
                  <a:pos x="78" y="12"/>
                </a:cxn>
                <a:cxn ang="0">
                  <a:pos x="78" y="10"/>
                </a:cxn>
                <a:cxn ang="0">
                  <a:pos x="60" y="4"/>
                </a:cxn>
                <a:cxn ang="0">
                  <a:pos x="40" y="2"/>
                </a:cxn>
                <a:cxn ang="0">
                  <a:pos x="26" y="0"/>
                </a:cxn>
                <a:cxn ang="0">
                  <a:pos x="10" y="2"/>
                </a:cxn>
                <a:cxn ang="0">
                  <a:pos x="10" y="8"/>
                </a:cxn>
                <a:cxn ang="0">
                  <a:pos x="4" y="20"/>
                </a:cxn>
                <a:cxn ang="0">
                  <a:pos x="16" y="32"/>
                </a:cxn>
                <a:cxn ang="0">
                  <a:pos x="34" y="32"/>
                </a:cxn>
              </a:cxnLst>
              <a:rect l="0" t="0" r="r" b="b"/>
              <a:pathLst>
                <a:path w="190" h="62">
                  <a:moveTo>
                    <a:pt x="34" y="32"/>
                  </a:moveTo>
                  <a:lnTo>
                    <a:pt x="34" y="32"/>
                  </a:lnTo>
                  <a:lnTo>
                    <a:pt x="40" y="28"/>
                  </a:lnTo>
                  <a:lnTo>
                    <a:pt x="44" y="24"/>
                  </a:lnTo>
                  <a:lnTo>
                    <a:pt x="48" y="20"/>
                  </a:lnTo>
                  <a:lnTo>
                    <a:pt x="54" y="18"/>
                  </a:lnTo>
                  <a:lnTo>
                    <a:pt x="54" y="18"/>
                  </a:lnTo>
                  <a:lnTo>
                    <a:pt x="58" y="16"/>
                  </a:lnTo>
                  <a:lnTo>
                    <a:pt x="62" y="16"/>
                  </a:lnTo>
                  <a:lnTo>
                    <a:pt x="62" y="16"/>
                  </a:lnTo>
                  <a:lnTo>
                    <a:pt x="62" y="18"/>
                  </a:lnTo>
                  <a:lnTo>
                    <a:pt x="62" y="18"/>
                  </a:lnTo>
                  <a:lnTo>
                    <a:pt x="60" y="20"/>
                  </a:lnTo>
                  <a:lnTo>
                    <a:pt x="58" y="20"/>
                  </a:lnTo>
                  <a:lnTo>
                    <a:pt x="56" y="24"/>
                  </a:lnTo>
                  <a:lnTo>
                    <a:pt x="56" y="24"/>
                  </a:lnTo>
                  <a:lnTo>
                    <a:pt x="52" y="26"/>
                  </a:lnTo>
                  <a:lnTo>
                    <a:pt x="52" y="26"/>
                  </a:lnTo>
                  <a:lnTo>
                    <a:pt x="58" y="30"/>
                  </a:lnTo>
                  <a:lnTo>
                    <a:pt x="64" y="32"/>
                  </a:lnTo>
                  <a:lnTo>
                    <a:pt x="78" y="32"/>
                  </a:lnTo>
                  <a:lnTo>
                    <a:pt x="78" y="32"/>
                  </a:lnTo>
                  <a:lnTo>
                    <a:pt x="58" y="36"/>
                  </a:lnTo>
                  <a:lnTo>
                    <a:pt x="58" y="36"/>
                  </a:lnTo>
                  <a:lnTo>
                    <a:pt x="60" y="38"/>
                  </a:lnTo>
                  <a:lnTo>
                    <a:pt x="64" y="40"/>
                  </a:lnTo>
                  <a:lnTo>
                    <a:pt x="70" y="40"/>
                  </a:lnTo>
                  <a:lnTo>
                    <a:pt x="70" y="40"/>
                  </a:lnTo>
                  <a:lnTo>
                    <a:pt x="78" y="40"/>
                  </a:lnTo>
                  <a:lnTo>
                    <a:pt x="88" y="40"/>
                  </a:lnTo>
                  <a:lnTo>
                    <a:pt x="96" y="40"/>
                  </a:lnTo>
                  <a:lnTo>
                    <a:pt x="106" y="44"/>
                  </a:lnTo>
                  <a:lnTo>
                    <a:pt x="106" y="44"/>
                  </a:lnTo>
                  <a:lnTo>
                    <a:pt x="86" y="44"/>
                  </a:lnTo>
                  <a:lnTo>
                    <a:pt x="76" y="44"/>
                  </a:lnTo>
                  <a:lnTo>
                    <a:pt x="66" y="48"/>
                  </a:lnTo>
                  <a:lnTo>
                    <a:pt x="66" y="48"/>
                  </a:lnTo>
                  <a:lnTo>
                    <a:pt x="68" y="50"/>
                  </a:lnTo>
                  <a:lnTo>
                    <a:pt x="72" y="52"/>
                  </a:lnTo>
                  <a:lnTo>
                    <a:pt x="82" y="54"/>
                  </a:lnTo>
                  <a:lnTo>
                    <a:pt x="82" y="54"/>
                  </a:lnTo>
                  <a:lnTo>
                    <a:pt x="88" y="54"/>
                  </a:lnTo>
                  <a:lnTo>
                    <a:pt x="90" y="56"/>
                  </a:lnTo>
                  <a:lnTo>
                    <a:pt x="90" y="56"/>
                  </a:lnTo>
                  <a:lnTo>
                    <a:pt x="96" y="60"/>
                  </a:lnTo>
                  <a:lnTo>
                    <a:pt x="102" y="62"/>
                  </a:lnTo>
                  <a:lnTo>
                    <a:pt x="114" y="62"/>
                  </a:lnTo>
                  <a:lnTo>
                    <a:pt x="114" y="62"/>
                  </a:lnTo>
                  <a:lnTo>
                    <a:pt x="144" y="56"/>
                  </a:lnTo>
                  <a:lnTo>
                    <a:pt x="160" y="56"/>
                  </a:lnTo>
                  <a:lnTo>
                    <a:pt x="176" y="58"/>
                  </a:lnTo>
                  <a:lnTo>
                    <a:pt x="176" y="58"/>
                  </a:lnTo>
                  <a:lnTo>
                    <a:pt x="180" y="58"/>
                  </a:lnTo>
                  <a:lnTo>
                    <a:pt x="182" y="58"/>
                  </a:lnTo>
                  <a:lnTo>
                    <a:pt x="182" y="56"/>
                  </a:lnTo>
                  <a:lnTo>
                    <a:pt x="182" y="56"/>
                  </a:lnTo>
                  <a:lnTo>
                    <a:pt x="182" y="54"/>
                  </a:lnTo>
                  <a:lnTo>
                    <a:pt x="180" y="54"/>
                  </a:lnTo>
                  <a:lnTo>
                    <a:pt x="178" y="54"/>
                  </a:lnTo>
                  <a:lnTo>
                    <a:pt x="176" y="52"/>
                  </a:lnTo>
                  <a:lnTo>
                    <a:pt x="176" y="52"/>
                  </a:lnTo>
                  <a:lnTo>
                    <a:pt x="178" y="50"/>
                  </a:lnTo>
                  <a:lnTo>
                    <a:pt x="182" y="48"/>
                  </a:lnTo>
                  <a:lnTo>
                    <a:pt x="186" y="48"/>
                  </a:lnTo>
                  <a:lnTo>
                    <a:pt x="190" y="46"/>
                  </a:lnTo>
                  <a:lnTo>
                    <a:pt x="190" y="46"/>
                  </a:lnTo>
                  <a:lnTo>
                    <a:pt x="178" y="44"/>
                  </a:lnTo>
                  <a:lnTo>
                    <a:pt x="168" y="38"/>
                  </a:lnTo>
                  <a:lnTo>
                    <a:pt x="162" y="28"/>
                  </a:lnTo>
                  <a:lnTo>
                    <a:pt x="158" y="16"/>
                  </a:lnTo>
                  <a:lnTo>
                    <a:pt x="158" y="16"/>
                  </a:lnTo>
                  <a:lnTo>
                    <a:pt x="162" y="14"/>
                  </a:lnTo>
                  <a:lnTo>
                    <a:pt x="164" y="12"/>
                  </a:lnTo>
                  <a:lnTo>
                    <a:pt x="162" y="10"/>
                  </a:lnTo>
                  <a:lnTo>
                    <a:pt x="162" y="10"/>
                  </a:lnTo>
                  <a:lnTo>
                    <a:pt x="160" y="8"/>
                  </a:lnTo>
                  <a:lnTo>
                    <a:pt x="158" y="8"/>
                  </a:lnTo>
                  <a:lnTo>
                    <a:pt x="152" y="8"/>
                  </a:lnTo>
                  <a:lnTo>
                    <a:pt x="152" y="8"/>
                  </a:lnTo>
                  <a:lnTo>
                    <a:pt x="148" y="8"/>
                  </a:lnTo>
                  <a:lnTo>
                    <a:pt x="148" y="10"/>
                  </a:lnTo>
                  <a:lnTo>
                    <a:pt x="148" y="12"/>
                  </a:lnTo>
                  <a:lnTo>
                    <a:pt x="148" y="12"/>
                  </a:lnTo>
                  <a:lnTo>
                    <a:pt x="152" y="14"/>
                  </a:lnTo>
                  <a:lnTo>
                    <a:pt x="152" y="14"/>
                  </a:lnTo>
                  <a:lnTo>
                    <a:pt x="144" y="14"/>
                  </a:lnTo>
                  <a:lnTo>
                    <a:pt x="140" y="14"/>
                  </a:lnTo>
                  <a:lnTo>
                    <a:pt x="136" y="14"/>
                  </a:lnTo>
                  <a:lnTo>
                    <a:pt x="136" y="14"/>
                  </a:lnTo>
                  <a:lnTo>
                    <a:pt x="138" y="18"/>
                  </a:lnTo>
                  <a:lnTo>
                    <a:pt x="138" y="18"/>
                  </a:lnTo>
                  <a:lnTo>
                    <a:pt x="140" y="24"/>
                  </a:lnTo>
                  <a:lnTo>
                    <a:pt x="142" y="26"/>
                  </a:lnTo>
                  <a:lnTo>
                    <a:pt x="140" y="28"/>
                  </a:lnTo>
                  <a:lnTo>
                    <a:pt x="140" y="28"/>
                  </a:lnTo>
                  <a:lnTo>
                    <a:pt x="136" y="30"/>
                  </a:lnTo>
                  <a:lnTo>
                    <a:pt x="134" y="28"/>
                  </a:lnTo>
                  <a:lnTo>
                    <a:pt x="132" y="22"/>
                  </a:lnTo>
                  <a:lnTo>
                    <a:pt x="132" y="22"/>
                  </a:lnTo>
                  <a:lnTo>
                    <a:pt x="126" y="18"/>
                  </a:lnTo>
                  <a:lnTo>
                    <a:pt x="124" y="18"/>
                  </a:lnTo>
                  <a:lnTo>
                    <a:pt x="120" y="18"/>
                  </a:lnTo>
                  <a:lnTo>
                    <a:pt x="120" y="18"/>
                  </a:lnTo>
                  <a:lnTo>
                    <a:pt x="118" y="20"/>
                  </a:lnTo>
                  <a:lnTo>
                    <a:pt x="114" y="22"/>
                  </a:lnTo>
                  <a:lnTo>
                    <a:pt x="110" y="20"/>
                  </a:lnTo>
                  <a:lnTo>
                    <a:pt x="110" y="20"/>
                  </a:lnTo>
                  <a:lnTo>
                    <a:pt x="102" y="16"/>
                  </a:lnTo>
                  <a:lnTo>
                    <a:pt x="98" y="16"/>
                  </a:lnTo>
                  <a:lnTo>
                    <a:pt x="94" y="18"/>
                  </a:lnTo>
                  <a:lnTo>
                    <a:pt x="94" y="18"/>
                  </a:lnTo>
                  <a:lnTo>
                    <a:pt x="88" y="18"/>
                  </a:lnTo>
                  <a:lnTo>
                    <a:pt x="88" y="18"/>
                  </a:lnTo>
                  <a:lnTo>
                    <a:pt x="88" y="14"/>
                  </a:lnTo>
                  <a:lnTo>
                    <a:pt x="86" y="12"/>
                  </a:lnTo>
                  <a:lnTo>
                    <a:pt x="84" y="12"/>
                  </a:lnTo>
                  <a:lnTo>
                    <a:pt x="78" y="14"/>
                  </a:lnTo>
                  <a:lnTo>
                    <a:pt x="76" y="14"/>
                  </a:lnTo>
                  <a:lnTo>
                    <a:pt x="74" y="14"/>
                  </a:lnTo>
                  <a:lnTo>
                    <a:pt x="74" y="14"/>
                  </a:lnTo>
                  <a:lnTo>
                    <a:pt x="74" y="12"/>
                  </a:lnTo>
                  <a:lnTo>
                    <a:pt x="74" y="12"/>
                  </a:lnTo>
                  <a:lnTo>
                    <a:pt x="78" y="12"/>
                  </a:lnTo>
                  <a:lnTo>
                    <a:pt x="78" y="12"/>
                  </a:lnTo>
                  <a:lnTo>
                    <a:pt x="78" y="10"/>
                  </a:lnTo>
                  <a:lnTo>
                    <a:pt x="78" y="10"/>
                  </a:lnTo>
                  <a:lnTo>
                    <a:pt x="70" y="6"/>
                  </a:lnTo>
                  <a:lnTo>
                    <a:pt x="60" y="4"/>
                  </a:lnTo>
                  <a:lnTo>
                    <a:pt x="60" y="4"/>
                  </a:lnTo>
                  <a:lnTo>
                    <a:pt x="50" y="4"/>
                  </a:lnTo>
                  <a:lnTo>
                    <a:pt x="46" y="4"/>
                  </a:lnTo>
                  <a:lnTo>
                    <a:pt x="40" y="2"/>
                  </a:lnTo>
                  <a:lnTo>
                    <a:pt x="40" y="2"/>
                  </a:lnTo>
                  <a:lnTo>
                    <a:pt x="34" y="0"/>
                  </a:lnTo>
                  <a:lnTo>
                    <a:pt x="26" y="0"/>
                  </a:lnTo>
                  <a:lnTo>
                    <a:pt x="12" y="2"/>
                  </a:lnTo>
                  <a:lnTo>
                    <a:pt x="12" y="2"/>
                  </a:lnTo>
                  <a:lnTo>
                    <a:pt x="10" y="2"/>
                  </a:lnTo>
                  <a:lnTo>
                    <a:pt x="10" y="4"/>
                  </a:lnTo>
                  <a:lnTo>
                    <a:pt x="10" y="4"/>
                  </a:lnTo>
                  <a:lnTo>
                    <a:pt x="10" y="8"/>
                  </a:lnTo>
                  <a:lnTo>
                    <a:pt x="10" y="10"/>
                  </a:lnTo>
                  <a:lnTo>
                    <a:pt x="8" y="16"/>
                  </a:lnTo>
                  <a:lnTo>
                    <a:pt x="4" y="20"/>
                  </a:lnTo>
                  <a:lnTo>
                    <a:pt x="0" y="26"/>
                  </a:lnTo>
                  <a:lnTo>
                    <a:pt x="0" y="26"/>
                  </a:lnTo>
                  <a:lnTo>
                    <a:pt x="16" y="32"/>
                  </a:lnTo>
                  <a:lnTo>
                    <a:pt x="26" y="34"/>
                  </a:lnTo>
                  <a:lnTo>
                    <a:pt x="30" y="34"/>
                  </a:lnTo>
                  <a:lnTo>
                    <a:pt x="34" y="32"/>
                  </a:lnTo>
                  <a:lnTo>
                    <a:pt x="34" y="3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7" name="Freeform 80"/>
            <p:cNvSpPr/>
            <p:nvPr/>
          </p:nvSpPr>
          <p:spPr bwMode="auto">
            <a:xfrm>
              <a:off x="7004050" y="1758950"/>
              <a:ext cx="88900" cy="222250"/>
            </a:xfrm>
            <a:custGeom>
              <a:avLst/>
              <a:gdLst/>
              <a:ahLst/>
              <a:cxnLst>
                <a:cxn ang="0">
                  <a:pos x="56" y="34"/>
                </a:cxn>
                <a:cxn ang="0">
                  <a:pos x="56" y="34"/>
                </a:cxn>
                <a:cxn ang="0">
                  <a:pos x="54" y="26"/>
                </a:cxn>
                <a:cxn ang="0">
                  <a:pos x="52" y="18"/>
                </a:cxn>
                <a:cxn ang="0">
                  <a:pos x="50" y="10"/>
                </a:cxn>
                <a:cxn ang="0">
                  <a:pos x="46" y="4"/>
                </a:cxn>
                <a:cxn ang="0">
                  <a:pos x="42" y="0"/>
                </a:cxn>
                <a:cxn ang="0">
                  <a:pos x="42" y="0"/>
                </a:cxn>
                <a:cxn ang="0">
                  <a:pos x="44" y="8"/>
                </a:cxn>
                <a:cxn ang="0">
                  <a:pos x="42" y="14"/>
                </a:cxn>
                <a:cxn ang="0">
                  <a:pos x="38" y="18"/>
                </a:cxn>
                <a:cxn ang="0">
                  <a:pos x="36" y="24"/>
                </a:cxn>
                <a:cxn ang="0">
                  <a:pos x="36" y="24"/>
                </a:cxn>
                <a:cxn ang="0">
                  <a:pos x="34" y="30"/>
                </a:cxn>
                <a:cxn ang="0">
                  <a:pos x="30" y="34"/>
                </a:cxn>
                <a:cxn ang="0">
                  <a:pos x="22" y="40"/>
                </a:cxn>
                <a:cxn ang="0">
                  <a:pos x="22" y="40"/>
                </a:cxn>
                <a:cxn ang="0">
                  <a:pos x="12" y="46"/>
                </a:cxn>
                <a:cxn ang="0">
                  <a:pos x="8" y="52"/>
                </a:cxn>
                <a:cxn ang="0">
                  <a:pos x="6" y="60"/>
                </a:cxn>
                <a:cxn ang="0">
                  <a:pos x="8" y="70"/>
                </a:cxn>
                <a:cxn ang="0">
                  <a:pos x="8" y="70"/>
                </a:cxn>
                <a:cxn ang="0">
                  <a:pos x="8" y="80"/>
                </a:cxn>
                <a:cxn ang="0">
                  <a:pos x="6" y="92"/>
                </a:cxn>
                <a:cxn ang="0">
                  <a:pos x="6" y="92"/>
                </a:cxn>
                <a:cxn ang="0">
                  <a:pos x="2" y="96"/>
                </a:cxn>
                <a:cxn ang="0">
                  <a:pos x="2" y="102"/>
                </a:cxn>
                <a:cxn ang="0">
                  <a:pos x="0" y="112"/>
                </a:cxn>
                <a:cxn ang="0">
                  <a:pos x="6" y="132"/>
                </a:cxn>
                <a:cxn ang="0">
                  <a:pos x="6" y="132"/>
                </a:cxn>
                <a:cxn ang="0">
                  <a:pos x="8" y="136"/>
                </a:cxn>
                <a:cxn ang="0">
                  <a:pos x="12" y="138"/>
                </a:cxn>
                <a:cxn ang="0">
                  <a:pos x="12" y="138"/>
                </a:cxn>
                <a:cxn ang="0">
                  <a:pos x="14" y="140"/>
                </a:cxn>
                <a:cxn ang="0">
                  <a:pos x="16" y="140"/>
                </a:cxn>
                <a:cxn ang="0">
                  <a:pos x="18" y="138"/>
                </a:cxn>
                <a:cxn ang="0">
                  <a:pos x="18" y="138"/>
                </a:cxn>
                <a:cxn ang="0">
                  <a:pos x="24" y="136"/>
                </a:cxn>
                <a:cxn ang="0">
                  <a:pos x="28" y="134"/>
                </a:cxn>
                <a:cxn ang="0">
                  <a:pos x="30" y="130"/>
                </a:cxn>
                <a:cxn ang="0">
                  <a:pos x="32" y="124"/>
                </a:cxn>
                <a:cxn ang="0">
                  <a:pos x="32" y="124"/>
                </a:cxn>
                <a:cxn ang="0">
                  <a:pos x="36" y="102"/>
                </a:cxn>
                <a:cxn ang="0">
                  <a:pos x="36" y="102"/>
                </a:cxn>
                <a:cxn ang="0">
                  <a:pos x="36" y="102"/>
                </a:cxn>
                <a:cxn ang="0">
                  <a:pos x="36" y="102"/>
                </a:cxn>
                <a:cxn ang="0">
                  <a:pos x="46" y="68"/>
                </a:cxn>
                <a:cxn ang="0">
                  <a:pos x="46" y="68"/>
                </a:cxn>
                <a:cxn ang="0">
                  <a:pos x="48" y="60"/>
                </a:cxn>
                <a:cxn ang="0">
                  <a:pos x="46" y="52"/>
                </a:cxn>
                <a:cxn ang="0">
                  <a:pos x="46" y="52"/>
                </a:cxn>
                <a:cxn ang="0">
                  <a:pos x="46" y="50"/>
                </a:cxn>
                <a:cxn ang="0">
                  <a:pos x="46" y="50"/>
                </a:cxn>
                <a:cxn ang="0">
                  <a:pos x="50" y="48"/>
                </a:cxn>
                <a:cxn ang="0">
                  <a:pos x="50" y="46"/>
                </a:cxn>
                <a:cxn ang="0">
                  <a:pos x="50" y="46"/>
                </a:cxn>
                <a:cxn ang="0">
                  <a:pos x="48" y="42"/>
                </a:cxn>
                <a:cxn ang="0">
                  <a:pos x="48" y="38"/>
                </a:cxn>
                <a:cxn ang="0">
                  <a:pos x="52" y="36"/>
                </a:cxn>
                <a:cxn ang="0">
                  <a:pos x="56" y="34"/>
                </a:cxn>
                <a:cxn ang="0">
                  <a:pos x="56" y="34"/>
                </a:cxn>
              </a:cxnLst>
              <a:rect l="0" t="0" r="r" b="b"/>
              <a:pathLst>
                <a:path w="56" h="140">
                  <a:moveTo>
                    <a:pt x="56" y="34"/>
                  </a:moveTo>
                  <a:lnTo>
                    <a:pt x="56" y="34"/>
                  </a:lnTo>
                  <a:lnTo>
                    <a:pt x="54" y="26"/>
                  </a:lnTo>
                  <a:lnTo>
                    <a:pt x="52" y="18"/>
                  </a:lnTo>
                  <a:lnTo>
                    <a:pt x="50" y="10"/>
                  </a:lnTo>
                  <a:lnTo>
                    <a:pt x="46" y="4"/>
                  </a:lnTo>
                  <a:lnTo>
                    <a:pt x="42" y="0"/>
                  </a:lnTo>
                  <a:lnTo>
                    <a:pt x="42" y="0"/>
                  </a:lnTo>
                  <a:lnTo>
                    <a:pt x="44" y="8"/>
                  </a:lnTo>
                  <a:lnTo>
                    <a:pt x="42" y="14"/>
                  </a:lnTo>
                  <a:lnTo>
                    <a:pt x="38" y="18"/>
                  </a:lnTo>
                  <a:lnTo>
                    <a:pt x="36" y="24"/>
                  </a:lnTo>
                  <a:lnTo>
                    <a:pt x="36" y="24"/>
                  </a:lnTo>
                  <a:lnTo>
                    <a:pt x="34" y="30"/>
                  </a:lnTo>
                  <a:lnTo>
                    <a:pt x="30" y="34"/>
                  </a:lnTo>
                  <a:lnTo>
                    <a:pt x="22" y="40"/>
                  </a:lnTo>
                  <a:lnTo>
                    <a:pt x="22" y="40"/>
                  </a:lnTo>
                  <a:lnTo>
                    <a:pt x="12" y="46"/>
                  </a:lnTo>
                  <a:lnTo>
                    <a:pt x="8" y="52"/>
                  </a:lnTo>
                  <a:lnTo>
                    <a:pt x="6" y="60"/>
                  </a:lnTo>
                  <a:lnTo>
                    <a:pt x="8" y="70"/>
                  </a:lnTo>
                  <a:lnTo>
                    <a:pt x="8" y="70"/>
                  </a:lnTo>
                  <a:lnTo>
                    <a:pt x="8" y="80"/>
                  </a:lnTo>
                  <a:lnTo>
                    <a:pt x="6" y="92"/>
                  </a:lnTo>
                  <a:lnTo>
                    <a:pt x="6" y="92"/>
                  </a:lnTo>
                  <a:lnTo>
                    <a:pt x="2" y="96"/>
                  </a:lnTo>
                  <a:lnTo>
                    <a:pt x="2" y="102"/>
                  </a:lnTo>
                  <a:lnTo>
                    <a:pt x="0" y="112"/>
                  </a:lnTo>
                  <a:lnTo>
                    <a:pt x="6" y="132"/>
                  </a:lnTo>
                  <a:lnTo>
                    <a:pt x="6" y="132"/>
                  </a:lnTo>
                  <a:lnTo>
                    <a:pt x="8" y="136"/>
                  </a:lnTo>
                  <a:lnTo>
                    <a:pt x="12" y="138"/>
                  </a:lnTo>
                  <a:lnTo>
                    <a:pt x="12" y="138"/>
                  </a:lnTo>
                  <a:lnTo>
                    <a:pt x="14" y="140"/>
                  </a:lnTo>
                  <a:lnTo>
                    <a:pt x="16" y="140"/>
                  </a:lnTo>
                  <a:lnTo>
                    <a:pt x="18" y="138"/>
                  </a:lnTo>
                  <a:lnTo>
                    <a:pt x="18" y="138"/>
                  </a:lnTo>
                  <a:lnTo>
                    <a:pt x="24" y="136"/>
                  </a:lnTo>
                  <a:lnTo>
                    <a:pt x="28" y="134"/>
                  </a:lnTo>
                  <a:lnTo>
                    <a:pt x="30" y="130"/>
                  </a:lnTo>
                  <a:lnTo>
                    <a:pt x="32" y="124"/>
                  </a:lnTo>
                  <a:lnTo>
                    <a:pt x="32" y="124"/>
                  </a:lnTo>
                  <a:lnTo>
                    <a:pt x="36" y="102"/>
                  </a:lnTo>
                  <a:lnTo>
                    <a:pt x="36" y="102"/>
                  </a:lnTo>
                  <a:lnTo>
                    <a:pt x="36" y="102"/>
                  </a:lnTo>
                  <a:lnTo>
                    <a:pt x="36" y="102"/>
                  </a:lnTo>
                  <a:lnTo>
                    <a:pt x="46" y="68"/>
                  </a:lnTo>
                  <a:lnTo>
                    <a:pt x="46" y="68"/>
                  </a:lnTo>
                  <a:lnTo>
                    <a:pt x="48" y="60"/>
                  </a:lnTo>
                  <a:lnTo>
                    <a:pt x="46" y="52"/>
                  </a:lnTo>
                  <a:lnTo>
                    <a:pt x="46" y="52"/>
                  </a:lnTo>
                  <a:lnTo>
                    <a:pt x="46" y="50"/>
                  </a:lnTo>
                  <a:lnTo>
                    <a:pt x="46" y="50"/>
                  </a:lnTo>
                  <a:lnTo>
                    <a:pt x="50" y="48"/>
                  </a:lnTo>
                  <a:lnTo>
                    <a:pt x="50" y="46"/>
                  </a:lnTo>
                  <a:lnTo>
                    <a:pt x="50" y="46"/>
                  </a:lnTo>
                  <a:lnTo>
                    <a:pt x="48" y="42"/>
                  </a:lnTo>
                  <a:lnTo>
                    <a:pt x="48" y="38"/>
                  </a:lnTo>
                  <a:lnTo>
                    <a:pt x="52" y="36"/>
                  </a:lnTo>
                  <a:lnTo>
                    <a:pt x="56" y="34"/>
                  </a:lnTo>
                  <a:lnTo>
                    <a:pt x="56" y="3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8" name="Freeform 81"/>
            <p:cNvSpPr/>
            <p:nvPr/>
          </p:nvSpPr>
          <p:spPr bwMode="auto">
            <a:xfrm>
              <a:off x="6172200" y="466725"/>
              <a:ext cx="123825" cy="44450"/>
            </a:xfrm>
            <a:custGeom>
              <a:avLst/>
              <a:gdLst/>
              <a:ahLst/>
              <a:cxnLst>
                <a:cxn ang="0">
                  <a:pos x="76" y="14"/>
                </a:cxn>
                <a:cxn ang="0">
                  <a:pos x="76" y="14"/>
                </a:cxn>
                <a:cxn ang="0">
                  <a:pos x="78" y="10"/>
                </a:cxn>
                <a:cxn ang="0">
                  <a:pos x="74" y="6"/>
                </a:cxn>
                <a:cxn ang="0">
                  <a:pos x="74" y="6"/>
                </a:cxn>
                <a:cxn ang="0">
                  <a:pos x="64" y="0"/>
                </a:cxn>
                <a:cxn ang="0">
                  <a:pos x="58" y="0"/>
                </a:cxn>
                <a:cxn ang="0">
                  <a:pos x="52" y="2"/>
                </a:cxn>
                <a:cxn ang="0">
                  <a:pos x="52" y="2"/>
                </a:cxn>
                <a:cxn ang="0">
                  <a:pos x="44" y="4"/>
                </a:cxn>
                <a:cxn ang="0">
                  <a:pos x="36" y="4"/>
                </a:cxn>
                <a:cxn ang="0">
                  <a:pos x="28" y="6"/>
                </a:cxn>
                <a:cxn ang="0">
                  <a:pos x="20" y="10"/>
                </a:cxn>
                <a:cxn ang="0">
                  <a:pos x="20" y="10"/>
                </a:cxn>
                <a:cxn ang="0">
                  <a:pos x="16" y="2"/>
                </a:cxn>
                <a:cxn ang="0">
                  <a:pos x="12" y="0"/>
                </a:cxn>
                <a:cxn ang="0">
                  <a:pos x="6" y="2"/>
                </a:cxn>
                <a:cxn ang="0">
                  <a:pos x="0" y="6"/>
                </a:cxn>
                <a:cxn ang="0">
                  <a:pos x="0" y="6"/>
                </a:cxn>
                <a:cxn ang="0">
                  <a:pos x="4" y="8"/>
                </a:cxn>
                <a:cxn ang="0">
                  <a:pos x="8" y="8"/>
                </a:cxn>
                <a:cxn ang="0">
                  <a:pos x="10" y="8"/>
                </a:cxn>
                <a:cxn ang="0">
                  <a:pos x="14" y="10"/>
                </a:cxn>
                <a:cxn ang="0">
                  <a:pos x="14" y="10"/>
                </a:cxn>
                <a:cxn ang="0">
                  <a:pos x="12" y="12"/>
                </a:cxn>
                <a:cxn ang="0">
                  <a:pos x="12" y="12"/>
                </a:cxn>
                <a:cxn ang="0">
                  <a:pos x="6" y="12"/>
                </a:cxn>
                <a:cxn ang="0">
                  <a:pos x="6" y="12"/>
                </a:cxn>
                <a:cxn ang="0">
                  <a:pos x="8" y="16"/>
                </a:cxn>
                <a:cxn ang="0">
                  <a:pos x="12" y="16"/>
                </a:cxn>
                <a:cxn ang="0">
                  <a:pos x="12" y="16"/>
                </a:cxn>
                <a:cxn ang="0">
                  <a:pos x="14" y="18"/>
                </a:cxn>
                <a:cxn ang="0">
                  <a:pos x="14" y="20"/>
                </a:cxn>
                <a:cxn ang="0">
                  <a:pos x="14" y="22"/>
                </a:cxn>
                <a:cxn ang="0">
                  <a:pos x="16" y="24"/>
                </a:cxn>
                <a:cxn ang="0">
                  <a:pos x="16" y="24"/>
                </a:cxn>
                <a:cxn ang="0">
                  <a:pos x="20" y="26"/>
                </a:cxn>
                <a:cxn ang="0">
                  <a:pos x="28" y="28"/>
                </a:cxn>
                <a:cxn ang="0">
                  <a:pos x="46" y="26"/>
                </a:cxn>
                <a:cxn ang="0">
                  <a:pos x="64" y="22"/>
                </a:cxn>
                <a:cxn ang="0">
                  <a:pos x="72" y="18"/>
                </a:cxn>
                <a:cxn ang="0">
                  <a:pos x="76" y="14"/>
                </a:cxn>
                <a:cxn ang="0">
                  <a:pos x="76" y="14"/>
                </a:cxn>
              </a:cxnLst>
              <a:rect l="0" t="0" r="r" b="b"/>
              <a:pathLst>
                <a:path w="78" h="28">
                  <a:moveTo>
                    <a:pt x="76" y="14"/>
                  </a:moveTo>
                  <a:lnTo>
                    <a:pt x="76" y="14"/>
                  </a:lnTo>
                  <a:lnTo>
                    <a:pt x="78" y="10"/>
                  </a:lnTo>
                  <a:lnTo>
                    <a:pt x="74" y="6"/>
                  </a:lnTo>
                  <a:lnTo>
                    <a:pt x="74" y="6"/>
                  </a:lnTo>
                  <a:lnTo>
                    <a:pt x="64" y="0"/>
                  </a:lnTo>
                  <a:lnTo>
                    <a:pt x="58" y="0"/>
                  </a:lnTo>
                  <a:lnTo>
                    <a:pt x="52" y="2"/>
                  </a:lnTo>
                  <a:lnTo>
                    <a:pt x="52" y="2"/>
                  </a:lnTo>
                  <a:lnTo>
                    <a:pt x="44" y="4"/>
                  </a:lnTo>
                  <a:lnTo>
                    <a:pt x="36" y="4"/>
                  </a:lnTo>
                  <a:lnTo>
                    <a:pt x="28" y="6"/>
                  </a:lnTo>
                  <a:lnTo>
                    <a:pt x="20" y="10"/>
                  </a:lnTo>
                  <a:lnTo>
                    <a:pt x="20" y="10"/>
                  </a:lnTo>
                  <a:lnTo>
                    <a:pt x="16" y="2"/>
                  </a:lnTo>
                  <a:lnTo>
                    <a:pt x="12" y="0"/>
                  </a:lnTo>
                  <a:lnTo>
                    <a:pt x="6" y="2"/>
                  </a:lnTo>
                  <a:lnTo>
                    <a:pt x="0" y="6"/>
                  </a:lnTo>
                  <a:lnTo>
                    <a:pt x="0" y="6"/>
                  </a:lnTo>
                  <a:lnTo>
                    <a:pt x="4" y="8"/>
                  </a:lnTo>
                  <a:lnTo>
                    <a:pt x="8" y="8"/>
                  </a:lnTo>
                  <a:lnTo>
                    <a:pt x="10" y="8"/>
                  </a:lnTo>
                  <a:lnTo>
                    <a:pt x="14" y="10"/>
                  </a:lnTo>
                  <a:lnTo>
                    <a:pt x="14" y="10"/>
                  </a:lnTo>
                  <a:lnTo>
                    <a:pt x="12" y="12"/>
                  </a:lnTo>
                  <a:lnTo>
                    <a:pt x="12" y="12"/>
                  </a:lnTo>
                  <a:lnTo>
                    <a:pt x="6" y="12"/>
                  </a:lnTo>
                  <a:lnTo>
                    <a:pt x="6" y="12"/>
                  </a:lnTo>
                  <a:lnTo>
                    <a:pt x="8" y="16"/>
                  </a:lnTo>
                  <a:lnTo>
                    <a:pt x="12" y="16"/>
                  </a:lnTo>
                  <a:lnTo>
                    <a:pt x="12" y="16"/>
                  </a:lnTo>
                  <a:lnTo>
                    <a:pt x="14" y="18"/>
                  </a:lnTo>
                  <a:lnTo>
                    <a:pt x="14" y="20"/>
                  </a:lnTo>
                  <a:lnTo>
                    <a:pt x="14" y="22"/>
                  </a:lnTo>
                  <a:lnTo>
                    <a:pt x="16" y="24"/>
                  </a:lnTo>
                  <a:lnTo>
                    <a:pt x="16" y="24"/>
                  </a:lnTo>
                  <a:lnTo>
                    <a:pt x="20" y="26"/>
                  </a:lnTo>
                  <a:lnTo>
                    <a:pt x="28" y="28"/>
                  </a:lnTo>
                  <a:lnTo>
                    <a:pt x="46" y="26"/>
                  </a:lnTo>
                  <a:lnTo>
                    <a:pt x="64" y="22"/>
                  </a:lnTo>
                  <a:lnTo>
                    <a:pt x="72" y="18"/>
                  </a:lnTo>
                  <a:lnTo>
                    <a:pt x="76" y="14"/>
                  </a:lnTo>
                  <a:lnTo>
                    <a:pt x="76"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9" name="Freeform 82"/>
            <p:cNvSpPr/>
            <p:nvPr/>
          </p:nvSpPr>
          <p:spPr bwMode="auto">
            <a:xfrm>
              <a:off x="8531225" y="2232025"/>
              <a:ext cx="92075" cy="98425"/>
            </a:xfrm>
            <a:custGeom>
              <a:avLst/>
              <a:gdLst/>
              <a:ahLst/>
              <a:cxnLst>
                <a:cxn ang="0">
                  <a:pos x="48" y="2"/>
                </a:cxn>
                <a:cxn ang="0">
                  <a:pos x="48" y="2"/>
                </a:cxn>
                <a:cxn ang="0">
                  <a:pos x="46" y="0"/>
                </a:cxn>
                <a:cxn ang="0">
                  <a:pos x="44" y="2"/>
                </a:cxn>
                <a:cxn ang="0">
                  <a:pos x="42" y="6"/>
                </a:cxn>
                <a:cxn ang="0">
                  <a:pos x="42" y="6"/>
                </a:cxn>
                <a:cxn ang="0">
                  <a:pos x="38" y="14"/>
                </a:cxn>
                <a:cxn ang="0">
                  <a:pos x="32" y="22"/>
                </a:cxn>
                <a:cxn ang="0">
                  <a:pos x="26" y="30"/>
                </a:cxn>
                <a:cxn ang="0">
                  <a:pos x="18" y="34"/>
                </a:cxn>
                <a:cxn ang="0">
                  <a:pos x="18" y="34"/>
                </a:cxn>
                <a:cxn ang="0">
                  <a:pos x="12" y="38"/>
                </a:cxn>
                <a:cxn ang="0">
                  <a:pos x="8" y="42"/>
                </a:cxn>
                <a:cxn ang="0">
                  <a:pos x="2" y="52"/>
                </a:cxn>
                <a:cxn ang="0">
                  <a:pos x="2" y="52"/>
                </a:cxn>
                <a:cxn ang="0">
                  <a:pos x="0" y="54"/>
                </a:cxn>
                <a:cxn ang="0">
                  <a:pos x="2" y="56"/>
                </a:cxn>
                <a:cxn ang="0">
                  <a:pos x="2" y="58"/>
                </a:cxn>
                <a:cxn ang="0">
                  <a:pos x="2" y="58"/>
                </a:cxn>
                <a:cxn ang="0">
                  <a:pos x="10" y="60"/>
                </a:cxn>
                <a:cxn ang="0">
                  <a:pos x="18" y="62"/>
                </a:cxn>
                <a:cxn ang="0">
                  <a:pos x="18" y="62"/>
                </a:cxn>
                <a:cxn ang="0">
                  <a:pos x="24" y="60"/>
                </a:cxn>
                <a:cxn ang="0">
                  <a:pos x="28" y="58"/>
                </a:cxn>
                <a:cxn ang="0">
                  <a:pos x="30" y="54"/>
                </a:cxn>
                <a:cxn ang="0">
                  <a:pos x="32" y="52"/>
                </a:cxn>
                <a:cxn ang="0">
                  <a:pos x="32" y="52"/>
                </a:cxn>
                <a:cxn ang="0">
                  <a:pos x="36" y="40"/>
                </a:cxn>
                <a:cxn ang="0">
                  <a:pos x="40" y="34"/>
                </a:cxn>
                <a:cxn ang="0">
                  <a:pos x="46" y="30"/>
                </a:cxn>
                <a:cxn ang="0">
                  <a:pos x="46" y="30"/>
                </a:cxn>
                <a:cxn ang="0">
                  <a:pos x="50" y="28"/>
                </a:cxn>
                <a:cxn ang="0">
                  <a:pos x="52" y="24"/>
                </a:cxn>
                <a:cxn ang="0">
                  <a:pos x="58" y="14"/>
                </a:cxn>
                <a:cxn ang="0">
                  <a:pos x="58" y="14"/>
                </a:cxn>
                <a:cxn ang="0">
                  <a:pos x="58" y="8"/>
                </a:cxn>
                <a:cxn ang="0">
                  <a:pos x="56" y="6"/>
                </a:cxn>
                <a:cxn ang="0">
                  <a:pos x="52" y="4"/>
                </a:cxn>
                <a:cxn ang="0">
                  <a:pos x="48" y="2"/>
                </a:cxn>
                <a:cxn ang="0">
                  <a:pos x="48" y="2"/>
                </a:cxn>
              </a:cxnLst>
              <a:rect l="0" t="0" r="r" b="b"/>
              <a:pathLst>
                <a:path w="58" h="62">
                  <a:moveTo>
                    <a:pt x="48" y="2"/>
                  </a:moveTo>
                  <a:lnTo>
                    <a:pt x="48" y="2"/>
                  </a:lnTo>
                  <a:lnTo>
                    <a:pt x="46" y="0"/>
                  </a:lnTo>
                  <a:lnTo>
                    <a:pt x="44" y="2"/>
                  </a:lnTo>
                  <a:lnTo>
                    <a:pt x="42" y="6"/>
                  </a:lnTo>
                  <a:lnTo>
                    <a:pt x="42" y="6"/>
                  </a:lnTo>
                  <a:lnTo>
                    <a:pt x="38" y="14"/>
                  </a:lnTo>
                  <a:lnTo>
                    <a:pt x="32" y="22"/>
                  </a:lnTo>
                  <a:lnTo>
                    <a:pt x="26" y="30"/>
                  </a:lnTo>
                  <a:lnTo>
                    <a:pt x="18" y="34"/>
                  </a:lnTo>
                  <a:lnTo>
                    <a:pt x="18" y="34"/>
                  </a:lnTo>
                  <a:lnTo>
                    <a:pt x="12" y="38"/>
                  </a:lnTo>
                  <a:lnTo>
                    <a:pt x="8" y="42"/>
                  </a:lnTo>
                  <a:lnTo>
                    <a:pt x="2" y="52"/>
                  </a:lnTo>
                  <a:lnTo>
                    <a:pt x="2" y="52"/>
                  </a:lnTo>
                  <a:lnTo>
                    <a:pt x="0" y="54"/>
                  </a:lnTo>
                  <a:lnTo>
                    <a:pt x="2" y="56"/>
                  </a:lnTo>
                  <a:lnTo>
                    <a:pt x="2" y="58"/>
                  </a:lnTo>
                  <a:lnTo>
                    <a:pt x="2" y="58"/>
                  </a:lnTo>
                  <a:lnTo>
                    <a:pt x="10" y="60"/>
                  </a:lnTo>
                  <a:lnTo>
                    <a:pt x="18" y="62"/>
                  </a:lnTo>
                  <a:lnTo>
                    <a:pt x="18" y="62"/>
                  </a:lnTo>
                  <a:lnTo>
                    <a:pt x="24" y="60"/>
                  </a:lnTo>
                  <a:lnTo>
                    <a:pt x="28" y="58"/>
                  </a:lnTo>
                  <a:lnTo>
                    <a:pt x="30" y="54"/>
                  </a:lnTo>
                  <a:lnTo>
                    <a:pt x="32" y="52"/>
                  </a:lnTo>
                  <a:lnTo>
                    <a:pt x="32" y="52"/>
                  </a:lnTo>
                  <a:lnTo>
                    <a:pt x="36" y="40"/>
                  </a:lnTo>
                  <a:lnTo>
                    <a:pt x="40" y="34"/>
                  </a:lnTo>
                  <a:lnTo>
                    <a:pt x="46" y="30"/>
                  </a:lnTo>
                  <a:lnTo>
                    <a:pt x="46" y="30"/>
                  </a:lnTo>
                  <a:lnTo>
                    <a:pt x="50" y="28"/>
                  </a:lnTo>
                  <a:lnTo>
                    <a:pt x="52" y="24"/>
                  </a:lnTo>
                  <a:lnTo>
                    <a:pt x="58" y="14"/>
                  </a:lnTo>
                  <a:lnTo>
                    <a:pt x="58" y="14"/>
                  </a:lnTo>
                  <a:lnTo>
                    <a:pt x="58" y="8"/>
                  </a:lnTo>
                  <a:lnTo>
                    <a:pt x="56" y="6"/>
                  </a:lnTo>
                  <a:lnTo>
                    <a:pt x="52" y="4"/>
                  </a:lnTo>
                  <a:lnTo>
                    <a:pt x="48" y="2"/>
                  </a:lnTo>
                  <a:lnTo>
                    <a:pt x="48"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0" name="Freeform 83"/>
            <p:cNvSpPr/>
            <p:nvPr/>
          </p:nvSpPr>
          <p:spPr bwMode="auto">
            <a:xfrm>
              <a:off x="5314950" y="295275"/>
              <a:ext cx="161925" cy="34925"/>
            </a:xfrm>
            <a:custGeom>
              <a:avLst/>
              <a:gdLst/>
              <a:ahLst/>
              <a:cxnLst>
                <a:cxn ang="0">
                  <a:pos x="14" y="20"/>
                </a:cxn>
                <a:cxn ang="0">
                  <a:pos x="14" y="20"/>
                </a:cxn>
                <a:cxn ang="0">
                  <a:pos x="42" y="20"/>
                </a:cxn>
                <a:cxn ang="0">
                  <a:pos x="70" y="20"/>
                </a:cxn>
                <a:cxn ang="0">
                  <a:pos x="70" y="20"/>
                </a:cxn>
                <a:cxn ang="0">
                  <a:pos x="82" y="22"/>
                </a:cxn>
                <a:cxn ang="0">
                  <a:pos x="94" y="22"/>
                </a:cxn>
                <a:cxn ang="0">
                  <a:pos x="94" y="22"/>
                </a:cxn>
                <a:cxn ang="0">
                  <a:pos x="100" y="18"/>
                </a:cxn>
                <a:cxn ang="0">
                  <a:pos x="102" y="14"/>
                </a:cxn>
                <a:cxn ang="0">
                  <a:pos x="102" y="14"/>
                </a:cxn>
                <a:cxn ang="0">
                  <a:pos x="102" y="12"/>
                </a:cxn>
                <a:cxn ang="0">
                  <a:pos x="100" y="12"/>
                </a:cxn>
                <a:cxn ang="0">
                  <a:pos x="96" y="10"/>
                </a:cxn>
                <a:cxn ang="0">
                  <a:pos x="96" y="10"/>
                </a:cxn>
                <a:cxn ang="0">
                  <a:pos x="88" y="10"/>
                </a:cxn>
                <a:cxn ang="0">
                  <a:pos x="82" y="8"/>
                </a:cxn>
                <a:cxn ang="0">
                  <a:pos x="68" y="10"/>
                </a:cxn>
                <a:cxn ang="0">
                  <a:pos x="68" y="10"/>
                </a:cxn>
                <a:cxn ang="0">
                  <a:pos x="48" y="12"/>
                </a:cxn>
                <a:cxn ang="0">
                  <a:pos x="38" y="12"/>
                </a:cxn>
                <a:cxn ang="0">
                  <a:pos x="28" y="8"/>
                </a:cxn>
                <a:cxn ang="0">
                  <a:pos x="28" y="8"/>
                </a:cxn>
                <a:cxn ang="0">
                  <a:pos x="14" y="2"/>
                </a:cxn>
                <a:cxn ang="0">
                  <a:pos x="8" y="0"/>
                </a:cxn>
                <a:cxn ang="0">
                  <a:pos x="0" y="0"/>
                </a:cxn>
                <a:cxn ang="0">
                  <a:pos x="0" y="0"/>
                </a:cxn>
                <a:cxn ang="0">
                  <a:pos x="2" y="4"/>
                </a:cxn>
                <a:cxn ang="0">
                  <a:pos x="4" y="8"/>
                </a:cxn>
                <a:cxn ang="0">
                  <a:pos x="8" y="12"/>
                </a:cxn>
                <a:cxn ang="0">
                  <a:pos x="8" y="18"/>
                </a:cxn>
                <a:cxn ang="0">
                  <a:pos x="8" y="18"/>
                </a:cxn>
                <a:cxn ang="0">
                  <a:pos x="10" y="20"/>
                </a:cxn>
                <a:cxn ang="0">
                  <a:pos x="14" y="20"/>
                </a:cxn>
                <a:cxn ang="0">
                  <a:pos x="14" y="20"/>
                </a:cxn>
              </a:cxnLst>
              <a:rect l="0" t="0" r="r" b="b"/>
              <a:pathLst>
                <a:path w="102" h="22">
                  <a:moveTo>
                    <a:pt x="14" y="20"/>
                  </a:moveTo>
                  <a:lnTo>
                    <a:pt x="14" y="20"/>
                  </a:lnTo>
                  <a:lnTo>
                    <a:pt x="42" y="20"/>
                  </a:lnTo>
                  <a:lnTo>
                    <a:pt x="70" y="20"/>
                  </a:lnTo>
                  <a:lnTo>
                    <a:pt x="70" y="20"/>
                  </a:lnTo>
                  <a:lnTo>
                    <a:pt x="82" y="22"/>
                  </a:lnTo>
                  <a:lnTo>
                    <a:pt x="94" y="22"/>
                  </a:lnTo>
                  <a:lnTo>
                    <a:pt x="94" y="22"/>
                  </a:lnTo>
                  <a:lnTo>
                    <a:pt x="100" y="18"/>
                  </a:lnTo>
                  <a:lnTo>
                    <a:pt x="102" y="14"/>
                  </a:lnTo>
                  <a:lnTo>
                    <a:pt x="102" y="14"/>
                  </a:lnTo>
                  <a:lnTo>
                    <a:pt x="102" y="12"/>
                  </a:lnTo>
                  <a:lnTo>
                    <a:pt x="100" y="12"/>
                  </a:lnTo>
                  <a:lnTo>
                    <a:pt x="96" y="10"/>
                  </a:lnTo>
                  <a:lnTo>
                    <a:pt x="96" y="10"/>
                  </a:lnTo>
                  <a:lnTo>
                    <a:pt x="88" y="10"/>
                  </a:lnTo>
                  <a:lnTo>
                    <a:pt x="82" y="8"/>
                  </a:lnTo>
                  <a:lnTo>
                    <a:pt x="68" y="10"/>
                  </a:lnTo>
                  <a:lnTo>
                    <a:pt x="68" y="10"/>
                  </a:lnTo>
                  <a:lnTo>
                    <a:pt x="48" y="12"/>
                  </a:lnTo>
                  <a:lnTo>
                    <a:pt x="38" y="12"/>
                  </a:lnTo>
                  <a:lnTo>
                    <a:pt x="28" y="8"/>
                  </a:lnTo>
                  <a:lnTo>
                    <a:pt x="28" y="8"/>
                  </a:lnTo>
                  <a:lnTo>
                    <a:pt x="14" y="2"/>
                  </a:lnTo>
                  <a:lnTo>
                    <a:pt x="8" y="0"/>
                  </a:lnTo>
                  <a:lnTo>
                    <a:pt x="0" y="0"/>
                  </a:lnTo>
                  <a:lnTo>
                    <a:pt x="0" y="0"/>
                  </a:lnTo>
                  <a:lnTo>
                    <a:pt x="2" y="4"/>
                  </a:lnTo>
                  <a:lnTo>
                    <a:pt x="4" y="8"/>
                  </a:lnTo>
                  <a:lnTo>
                    <a:pt x="8" y="12"/>
                  </a:lnTo>
                  <a:lnTo>
                    <a:pt x="8" y="18"/>
                  </a:lnTo>
                  <a:lnTo>
                    <a:pt x="8" y="18"/>
                  </a:lnTo>
                  <a:lnTo>
                    <a:pt x="10" y="20"/>
                  </a:lnTo>
                  <a:lnTo>
                    <a:pt x="14" y="20"/>
                  </a:lnTo>
                  <a:lnTo>
                    <a:pt x="14" y="2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1" name="Freeform 84"/>
            <p:cNvSpPr/>
            <p:nvPr/>
          </p:nvSpPr>
          <p:spPr bwMode="auto">
            <a:xfrm>
              <a:off x="5273675" y="288925"/>
              <a:ext cx="41275" cy="12700"/>
            </a:xfrm>
            <a:custGeom>
              <a:avLst/>
              <a:gdLst/>
              <a:ahLst/>
              <a:cxnLst>
                <a:cxn ang="0">
                  <a:pos x="24" y="4"/>
                </a:cxn>
                <a:cxn ang="0">
                  <a:pos x="24" y="4"/>
                </a:cxn>
                <a:cxn ang="0">
                  <a:pos x="12" y="0"/>
                </a:cxn>
                <a:cxn ang="0">
                  <a:pos x="0" y="2"/>
                </a:cxn>
                <a:cxn ang="0">
                  <a:pos x="0" y="2"/>
                </a:cxn>
                <a:cxn ang="0">
                  <a:pos x="12" y="8"/>
                </a:cxn>
                <a:cxn ang="0">
                  <a:pos x="18" y="8"/>
                </a:cxn>
                <a:cxn ang="0">
                  <a:pos x="26" y="4"/>
                </a:cxn>
                <a:cxn ang="0">
                  <a:pos x="26" y="4"/>
                </a:cxn>
                <a:cxn ang="0">
                  <a:pos x="26" y="4"/>
                </a:cxn>
                <a:cxn ang="0">
                  <a:pos x="26" y="4"/>
                </a:cxn>
                <a:cxn ang="0">
                  <a:pos x="26" y="4"/>
                </a:cxn>
                <a:cxn ang="0">
                  <a:pos x="26" y="4"/>
                </a:cxn>
                <a:cxn ang="0">
                  <a:pos x="26" y="4"/>
                </a:cxn>
                <a:cxn ang="0">
                  <a:pos x="26" y="4"/>
                </a:cxn>
                <a:cxn ang="0">
                  <a:pos x="26" y="4"/>
                </a:cxn>
                <a:cxn ang="0">
                  <a:pos x="26" y="4"/>
                </a:cxn>
                <a:cxn ang="0">
                  <a:pos x="26" y="4"/>
                </a:cxn>
                <a:cxn ang="0">
                  <a:pos x="24" y="4"/>
                </a:cxn>
              </a:cxnLst>
              <a:rect l="0" t="0" r="r" b="b"/>
              <a:pathLst>
                <a:path w="26" h="8">
                  <a:moveTo>
                    <a:pt x="24" y="4"/>
                  </a:moveTo>
                  <a:lnTo>
                    <a:pt x="24" y="4"/>
                  </a:lnTo>
                  <a:lnTo>
                    <a:pt x="12" y="0"/>
                  </a:lnTo>
                  <a:lnTo>
                    <a:pt x="0" y="2"/>
                  </a:lnTo>
                  <a:lnTo>
                    <a:pt x="0" y="2"/>
                  </a:lnTo>
                  <a:lnTo>
                    <a:pt x="12" y="8"/>
                  </a:lnTo>
                  <a:lnTo>
                    <a:pt x="18" y="8"/>
                  </a:lnTo>
                  <a:lnTo>
                    <a:pt x="26" y="4"/>
                  </a:lnTo>
                  <a:lnTo>
                    <a:pt x="26" y="4"/>
                  </a:lnTo>
                  <a:lnTo>
                    <a:pt x="26" y="4"/>
                  </a:lnTo>
                  <a:lnTo>
                    <a:pt x="26" y="4"/>
                  </a:lnTo>
                  <a:lnTo>
                    <a:pt x="26" y="4"/>
                  </a:lnTo>
                  <a:lnTo>
                    <a:pt x="26" y="4"/>
                  </a:lnTo>
                  <a:lnTo>
                    <a:pt x="26" y="4"/>
                  </a:lnTo>
                  <a:lnTo>
                    <a:pt x="26" y="4"/>
                  </a:lnTo>
                  <a:lnTo>
                    <a:pt x="26" y="4"/>
                  </a:lnTo>
                  <a:lnTo>
                    <a:pt x="26" y="4"/>
                  </a:lnTo>
                  <a:lnTo>
                    <a:pt x="26" y="4"/>
                  </a:lnTo>
                  <a:lnTo>
                    <a:pt x="24"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2" name="Freeform 85"/>
            <p:cNvSpPr/>
            <p:nvPr/>
          </p:nvSpPr>
          <p:spPr bwMode="auto">
            <a:xfrm>
              <a:off x="5730875" y="708025"/>
              <a:ext cx="69850" cy="79375"/>
            </a:xfrm>
            <a:custGeom>
              <a:avLst/>
              <a:gdLst/>
              <a:ahLst/>
              <a:cxnLst>
                <a:cxn ang="0">
                  <a:pos x="30" y="0"/>
                </a:cxn>
                <a:cxn ang="0">
                  <a:pos x="30" y="0"/>
                </a:cxn>
                <a:cxn ang="0">
                  <a:pos x="24" y="4"/>
                </a:cxn>
                <a:cxn ang="0">
                  <a:pos x="20" y="8"/>
                </a:cxn>
                <a:cxn ang="0">
                  <a:pos x="14" y="20"/>
                </a:cxn>
                <a:cxn ang="0">
                  <a:pos x="8" y="30"/>
                </a:cxn>
                <a:cxn ang="0">
                  <a:pos x="0" y="40"/>
                </a:cxn>
                <a:cxn ang="0">
                  <a:pos x="0" y="40"/>
                </a:cxn>
                <a:cxn ang="0">
                  <a:pos x="18" y="42"/>
                </a:cxn>
                <a:cxn ang="0">
                  <a:pos x="24" y="42"/>
                </a:cxn>
                <a:cxn ang="0">
                  <a:pos x="32" y="44"/>
                </a:cxn>
                <a:cxn ang="0">
                  <a:pos x="32" y="44"/>
                </a:cxn>
                <a:cxn ang="0">
                  <a:pos x="30" y="46"/>
                </a:cxn>
                <a:cxn ang="0">
                  <a:pos x="30" y="48"/>
                </a:cxn>
                <a:cxn ang="0">
                  <a:pos x="30" y="50"/>
                </a:cxn>
                <a:cxn ang="0">
                  <a:pos x="30" y="50"/>
                </a:cxn>
                <a:cxn ang="0">
                  <a:pos x="34" y="48"/>
                </a:cxn>
                <a:cxn ang="0">
                  <a:pos x="38" y="42"/>
                </a:cxn>
                <a:cxn ang="0">
                  <a:pos x="38" y="42"/>
                </a:cxn>
                <a:cxn ang="0">
                  <a:pos x="42" y="40"/>
                </a:cxn>
                <a:cxn ang="0">
                  <a:pos x="42" y="40"/>
                </a:cxn>
                <a:cxn ang="0">
                  <a:pos x="44" y="36"/>
                </a:cxn>
                <a:cxn ang="0">
                  <a:pos x="44" y="32"/>
                </a:cxn>
                <a:cxn ang="0">
                  <a:pos x="44" y="28"/>
                </a:cxn>
                <a:cxn ang="0">
                  <a:pos x="44" y="24"/>
                </a:cxn>
                <a:cxn ang="0">
                  <a:pos x="44" y="24"/>
                </a:cxn>
                <a:cxn ang="0">
                  <a:pos x="44" y="24"/>
                </a:cxn>
                <a:cxn ang="0">
                  <a:pos x="42" y="24"/>
                </a:cxn>
                <a:cxn ang="0">
                  <a:pos x="36" y="24"/>
                </a:cxn>
                <a:cxn ang="0">
                  <a:pos x="36" y="24"/>
                </a:cxn>
                <a:cxn ang="0">
                  <a:pos x="32" y="24"/>
                </a:cxn>
                <a:cxn ang="0">
                  <a:pos x="28" y="22"/>
                </a:cxn>
                <a:cxn ang="0">
                  <a:pos x="26" y="18"/>
                </a:cxn>
                <a:cxn ang="0">
                  <a:pos x="22" y="18"/>
                </a:cxn>
                <a:cxn ang="0">
                  <a:pos x="22" y="18"/>
                </a:cxn>
                <a:cxn ang="0">
                  <a:pos x="24" y="14"/>
                </a:cxn>
                <a:cxn ang="0">
                  <a:pos x="26" y="10"/>
                </a:cxn>
                <a:cxn ang="0">
                  <a:pos x="26" y="10"/>
                </a:cxn>
                <a:cxn ang="0">
                  <a:pos x="30" y="0"/>
                </a:cxn>
                <a:cxn ang="0">
                  <a:pos x="30" y="0"/>
                </a:cxn>
              </a:cxnLst>
              <a:rect l="0" t="0" r="r" b="b"/>
              <a:pathLst>
                <a:path w="44" h="50">
                  <a:moveTo>
                    <a:pt x="30" y="0"/>
                  </a:moveTo>
                  <a:lnTo>
                    <a:pt x="30" y="0"/>
                  </a:lnTo>
                  <a:lnTo>
                    <a:pt x="24" y="4"/>
                  </a:lnTo>
                  <a:lnTo>
                    <a:pt x="20" y="8"/>
                  </a:lnTo>
                  <a:lnTo>
                    <a:pt x="14" y="20"/>
                  </a:lnTo>
                  <a:lnTo>
                    <a:pt x="8" y="30"/>
                  </a:lnTo>
                  <a:lnTo>
                    <a:pt x="0" y="40"/>
                  </a:lnTo>
                  <a:lnTo>
                    <a:pt x="0" y="40"/>
                  </a:lnTo>
                  <a:lnTo>
                    <a:pt x="18" y="42"/>
                  </a:lnTo>
                  <a:lnTo>
                    <a:pt x="24" y="42"/>
                  </a:lnTo>
                  <a:lnTo>
                    <a:pt x="32" y="44"/>
                  </a:lnTo>
                  <a:lnTo>
                    <a:pt x="32" y="44"/>
                  </a:lnTo>
                  <a:lnTo>
                    <a:pt x="30" y="46"/>
                  </a:lnTo>
                  <a:lnTo>
                    <a:pt x="30" y="48"/>
                  </a:lnTo>
                  <a:lnTo>
                    <a:pt x="30" y="50"/>
                  </a:lnTo>
                  <a:lnTo>
                    <a:pt x="30" y="50"/>
                  </a:lnTo>
                  <a:lnTo>
                    <a:pt x="34" y="48"/>
                  </a:lnTo>
                  <a:lnTo>
                    <a:pt x="38" y="42"/>
                  </a:lnTo>
                  <a:lnTo>
                    <a:pt x="38" y="42"/>
                  </a:lnTo>
                  <a:lnTo>
                    <a:pt x="42" y="40"/>
                  </a:lnTo>
                  <a:lnTo>
                    <a:pt x="42" y="40"/>
                  </a:lnTo>
                  <a:lnTo>
                    <a:pt x="44" y="36"/>
                  </a:lnTo>
                  <a:lnTo>
                    <a:pt x="44" y="32"/>
                  </a:lnTo>
                  <a:lnTo>
                    <a:pt x="44" y="28"/>
                  </a:lnTo>
                  <a:lnTo>
                    <a:pt x="44" y="24"/>
                  </a:lnTo>
                  <a:lnTo>
                    <a:pt x="44" y="24"/>
                  </a:lnTo>
                  <a:lnTo>
                    <a:pt x="44" y="24"/>
                  </a:lnTo>
                  <a:lnTo>
                    <a:pt x="42" y="24"/>
                  </a:lnTo>
                  <a:lnTo>
                    <a:pt x="36" y="24"/>
                  </a:lnTo>
                  <a:lnTo>
                    <a:pt x="36" y="24"/>
                  </a:lnTo>
                  <a:lnTo>
                    <a:pt x="32" y="24"/>
                  </a:lnTo>
                  <a:lnTo>
                    <a:pt x="28" y="22"/>
                  </a:lnTo>
                  <a:lnTo>
                    <a:pt x="26" y="18"/>
                  </a:lnTo>
                  <a:lnTo>
                    <a:pt x="22" y="18"/>
                  </a:lnTo>
                  <a:lnTo>
                    <a:pt x="22" y="18"/>
                  </a:lnTo>
                  <a:lnTo>
                    <a:pt x="24" y="14"/>
                  </a:lnTo>
                  <a:lnTo>
                    <a:pt x="26" y="10"/>
                  </a:lnTo>
                  <a:lnTo>
                    <a:pt x="26" y="10"/>
                  </a:lnTo>
                  <a:lnTo>
                    <a:pt x="30" y="0"/>
                  </a:lnTo>
                  <a:lnTo>
                    <a:pt x="3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3" name="Freeform 86"/>
            <p:cNvSpPr/>
            <p:nvPr/>
          </p:nvSpPr>
          <p:spPr bwMode="auto">
            <a:xfrm>
              <a:off x="6340475" y="647700"/>
              <a:ext cx="53975" cy="60325"/>
            </a:xfrm>
            <a:custGeom>
              <a:avLst/>
              <a:gdLst/>
              <a:ahLst/>
              <a:cxnLst>
                <a:cxn ang="0">
                  <a:pos x="8" y="38"/>
                </a:cxn>
                <a:cxn ang="0">
                  <a:pos x="8" y="38"/>
                </a:cxn>
                <a:cxn ang="0">
                  <a:pos x="20" y="34"/>
                </a:cxn>
                <a:cxn ang="0">
                  <a:pos x="30" y="30"/>
                </a:cxn>
                <a:cxn ang="0">
                  <a:pos x="30" y="30"/>
                </a:cxn>
                <a:cxn ang="0">
                  <a:pos x="32" y="28"/>
                </a:cxn>
                <a:cxn ang="0">
                  <a:pos x="32" y="24"/>
                </a:cxn>
                <a:cxn ang="0">
                  <a:pos x="32" y="18"/>
                </a:cxn>
                <a:cxn ang="0">
                  <a:pos x="32" y="18"/>
                </a:cxn>
                <a:cxn ang="0">
                  <a:pos x="32" y="12"/>
                </a:cxn>
                <a:cxn ang="0">
                  <a:pos x="32" y="12"/>
                </a:cxn>
                <a:cxn ang="0">
                  <a:pos x="34" y="6"/>
                </a:cxn>
                <a:cxn ang="0">
                  <a:pos x="32" y="2"/>
                </a:cxn>
                <a:cxn ang="0">
                  <a:pos x="30" y="0"/>
                </a:cxn>
                <a:cxn ang="0">
                  <a:pos x="24" y="0"/>
                </a:cxn>
                <a:cxn ang="0">
                  <a:pos x="24" y="0"/>
                </a:cxn>
                <a:cxn ang="0">
                  <a:pos x="18" y="2"/>
                </a:cxn>
                <a:cxn ang="0">
                  <a:pos x="14" y="6"/>
                </a:cxn>
                <a:cxn ang="0">
                  <a:pos x="10" y="12"/>
                </a:cxn>
                <a:cxn ang="0">
                  <a:pos x="4" y="14"/>
                </a:cxn>
                <a:cxn ang="0">
                  <a:pos x="4" y="14"/>
                </a:cxn>
                <a:cxn ang="0">
                  <a:pos x="4" y="16"/>
                </a:cxn>
                <a:cxn ang="0">
                  <a:pos x="2" y="18"/>
                </a:cxn>
                <a:cxn ang="0">
                  <a:pos x="4" y="20"/>
                </a:cxn>
                <a:cxn ang="0">
                  <a:pos x="4" y="20"/>
                </a:cxn>
                <a:cxn ang="0">
                  <a:pos x="6" y="22"/>
                </a:cxn>
                <a:cxn ang="0">
                  <a:pos x="8" y="24"/>
                </a:cxn>
                <a:cxn ang="0">
                  <a:pos x="4" y="30"/>
                </a:cxn>
                <a:cxn ang="0">
                  <a:pos x="4" y="30"/>
                </a:cxn>
                <a:cxn ang="0">
                  <a:pos x="2" y="32"/>
                </a:cxn>
                <a:cxn ang="0">
                  <a:pos x="0" y="34"/>
                </a:cxn>
                <a:cxn ang="0">
                  <a:pos x="0" y="36"/>
                </a:cxn>
                <a:cxn ang="0">
                  <a:pos x="0" y="36"/>
                </a:cxn>
                <a:cxn ang="0">
                  <a:pos x="4" y="38"/>
                </a:cxn>
                <a:cxn ang="0">
                  <a:pos x="8" y="38"/>
                </a:cxn>
                <a:cxn ang="0">
                  <a:pos x="8" y="38"/>
                </a:cxn>
              </a:cxnLst>
              <a:rect l="0" t="0" r="r" b="b"/>
              <a:pathLst>
                <a:path w="34" h="38">
                  <a:moveTo>
                    <a:pt x="8" y="38"/>
                  </a:moveTo>
                  <a:lnTo>
                    <a:pt x="8" y="38"/>
                  </a:lnTo>
                  <a:lnTo>
                    <a:pt x="20" y="34"/>
                  </a:lnTo>
                  <a:lnTo>
                    <a:pt x="30" y="30"/>
                  </a:lnTo>
                  <a:lnTo>
                    <a:pt x="30" y="30"/>
                  </a:lnTo>
                  <a:lnTo>
                    <a:pt x="32" y="28"/>
                  </a:lnTo>
                  <a:lnTo>
                    <a:pt x="32" y="24"/>
                  </a:lnTo>
                  <a:lnTo>
                    <a:pt x="32" y="18"/>
                  </a:lnTo>
                  <a:lnTo>
                    <a:pt x="32" y="18"/>
                  </a:lnTo>
                  <a:lnTo>
                    <a:pt x="32" y="12"/>
                  </a:lnTo>
                  <a:lnTo>
                    <a:pt x="32" y="12"/>
                  </a:lnTo>
                  <a:lnTo>
                    <a:pt x="34" y="6"/>
                  </a:lnTo>
                  <a:lnTo>
                    <a:pt x="32" y="2"/>
                  </a:lnTo>
                  <a:lnTo>
                    <a:pt x="30" y="0"/>
                  </a:lnTo>
                  <a:lnTo>
                    <a:pt x="24" y="0"/>
                  </a:lnTo>
                  <a:lnTo>
                    <a:pt x="24" y="0"/>
                  </a:lnTo>
                  <a:lnTo>
                    <a:pt x="18" y="2"/>
                  </a:lnTo>
                  <a:lnTo>
                    <a:pt x="14" y="6"/>
                  </a:lnTo>
                  <a:lnTo>
                    <a:pt x="10" y="12"/>
                  </a:lnTo>
                  <a:lnTo>
                    <a:pt x="4" y="14"/>
                  </a:lnTo>
                  <a:lnTo>
                    <a:pt x="4" y="14"/>
                  </a:lnTo>
                  <a:lnTo>
                    <a:pt x="4" y="16"/>
                  </a:lnTo>
                  <a:lnTo>
                    <a:pt x="2" y="18"/>
                  </a:lnTo>
                  <a:lnTo>
                    <a:pt x="4" y="20"/>
                  </a:lnTo>
                  <a:lnTo>
                    <a:pt x="4" y="20"/>
                  </a:lnTo>
                  <a:lnTo>
                    <a:pt x="6" y="22"/>
                  </a:lnTo>
                  <a:lnTo>
                    <a:pt x="8" y="24"/>
                  </a:lnTo>
                  <a:lnTo>
                    <a:pt x="4" y="30"/>
                  </a:lnTo>
                  <a:lnTo>
                    <a:pt x="4" y="30"/>
                  </a:lnTo>
                  <a:lnTo>
                    <a:pt x="2" y="32"/>
                  </a:lnTo>
                  <a:lnTo>
                    <a:pt x="0" y="34"/>
                  </a:lnTo>
                  <a:lnTo>
                    <a:pt x="0" y="36"/>
                  </a:lnTo>
                  <a:lnTo>
                    <a:pt x="0" y="36"/>
                  </a:lnTo>
                  <a:lnTo>
                    <a:pt x="4" y="38"/>
                  </a:lnTo>
                  <a:lnTo>
                    <a:pt x="8" y="38"/>
                  </a:lnTo>
                  <a:lnTo>
                    <a:pt x="8" y="3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4" name="Freeform 87"/>
            <p:cNvSpPr/>
            <p:nvPr/>
          </p:nvSpPr>
          <p:spPr bwMode="auto">
            <a:xfrm>
              <a:off x="7940675" y="1571625"/>
              <a:ext cx="47625" cy="82550"/>
            </a:xfrm>
            <a:custGeom>
              <a:avLst/>
              <a:gdLst/>
              <a:ahLst/>
              <a:cxnLst>
                <a:cxn ang="0">
                  <a:pos x="4" y="32"/>
                </a:cxn>
                <a:cxn ang="0">
                  <a:pos x="4" y="32"/>
                </a:cxn>
                <a:cxn ang="0">
                  <a:pos x="6" y="36"/>
                </a:cxn>
                <a:cxn ang="0">
                  <a:pos x="4" y="42"/>
                </a:cxn>
                <a:cxn ang="0">
                  <a:pos x="4" y="42"/>
                </a:cxn>
                <a:cxn ang="0">
                  <a:pos x="4" y="48"/>
                </a:cxn>
                <a:cxn ang="0">
                  <a:pos x="4" y="50"/>
                </a:cxn>
                <a:cxn ang="0">
                  <a:pos x="8" y="52"/>
                </a:cxn>
                <a:cxn ang="0">
                  <a:pos x="8" y="52"/>
                </a:cxn>
                <a:cxn ang="0">
                  <a:pos x="10" y="46"/>
                </a:cxn>
                <a:cxn ang="0">
                  <a:pos x="10" y="40"/>
                </a:cxn>
                <a:cxn ang="0">
                  <a:pos x="10" y="28"/>
                </a:cxn>
                <a:cxn ang="0">
                  <a:pos x="10" y="28"/>
                </a:cxn>
                <a:cxn ang="0">
                  <a:pos x="10" y="22"/>
                </a:cxn>
                <a:cxn ang="0">
                  <a:pos x="12" y="22"/>
                </a:cxn>
                <a:cxn ang="0">
                  <a:pos x="14" y="20"/>
                </a:cxn>
                <a:cxn ang="0">
                  <a:pos x="14" y="20"/>
                </a:cxn>
                <a:cxn ang="0">
                  <a:pos x="16" y="22"/>
                </a:cxn>
                <a:cxn ang="0">
                  <a:pos x="16" y="22"/>
                </a:cxn>
                <a:cxn ang="0">
                  <a:pos x="16" y="26"/>
                </a:cxn>
                <a:cxn ang="0">
                  <a:pos x="16" y="26"/>
                </a:cxn>
                <a:cxn ang="0">
                  <a:pos x="18" y="34"/>
                </a:cxn>
                <a:cxn ang="0">
                  <a:pos x="20" y="38"/>
                </a:cxn>
                <a:cxn ang="0">
                  <a:pos x="24" y="40"/>
                </a:cxn>
                <a:cxn ang="0">
                  <a:pos x="28" y="40"/>
                </a:cxn>
                <a:cxn ang="0">
                  <a:pos x="28" y="40"/>
                </a:cxn>
                <a:cxn ang="0">
                  <a:pos x="28" y="32"/>
                </a:cxn>
                <a:cxn ang="0">
                  <a:pos x="28" y="32"/>
                </a:cxn>
                <a:cxn ang="0">
                  <a:pos x="24" y="26"/>
                </a:cxn>
                <a:cxn ang="0">
                  <a:pos x="22" y="18"/>
                </a:cxn>
                <a:cxn ang="0">
                  <a:pos x="22" y="14"/>
                </a:cxn>
                <a:cxn ang="0">
                  <a:pos x="22" y="10"/>
                </a:cxn>
                <a:cxn ang="0">
                  <a:pos x="26" y="6"/>
                </a:cxn>
                <a:cxn ang="0">
                  <a:pos x="30" y="2"/>
                </a:cxn>
                <a:cxn ang="0">
                  <a:pos x="30" y="2"/>
                </a:cxn>
                <a:cxn ang="0">
                  <a:pos x="30" y="2"/>
                </a:cxn>
                <a:cxn ang="0">
                  <a:pos x="28" y="0"/>
                </a:cxn>
                <a:cxn ang="0">
                  <a:pos x="28" y="0"/>
                </a:cxn>
                <a:cxn ang="0">
                  <a:pos x="24" y="2"/>
                </a:cxn>
                <a:cxn ang="0">
                  <a:pos x="18" y="4"/>
                </a:cxn>
                <a:cxn ang="0">
                  <a:pos x="14" y="6"/>
                </a:cxn>
                <a:cxn ang="0">
                  <a:pos x="10" y="4"/>
                </a:cxn>
                <a:cxn ang="0">
                  <a:pos x="8" y="2"/>
                </a:cxn>
                <a:cxn ang="0">
                  <a:pos x="8" y="2"/>
                </a:cxn>
                <a:cxn ang="0">
                  <a:pos x="8" y="0"/>
                </a:cxn>
                <a:cxn ang="0">
                  <a:pos x="6" y="2"/>
                </a:cxn>
                <a:cxn ang="0">
                  <a:pos x="4" y="4"/>
                </a:cxn>
                <a:cxn ang="0">
                  <a:pos x="4" y="4"/>
                </a:cxn>
                <a:cxn ang="0">
                  <a:pos x="4" y="12"/>
                </a:cxn>
                <a:cxn ang="0">
                  <a:pos x="0" y="18"/>
                </a:cxn>
                <a:cxn ang="0">
                  <a:pos x="0" y="26"/>
                </a:cxn>
                <a:cxn ang="0">
                  <a:pos x="2" y="30"/>
                </a:cxn>
                <a:cxn ang="0">
                  <a:pos x="4" y="32"/>
                </a:cxn>
                <a:cxn ang="0">
                  <a:pos x="4" y="32"/>
                </a:cxn>
              </a:cxnLst>
              <a:rect l="0" t="0" r="r" b="b"/>
              <a:pathLst>
                <a:path w="30" h="52">
                  <a:moveTo>
                    <a:pt x="4" y="32"/>
                  </a:moveTo>
                  <a:lnTo>
                    <a:pt x="4" y="32"/>
                  </a:lnTo>
                  <a:lnTo>
                    <a:pt x="6" y="36"/>
                  </a:lnTo>
                  <a:lnTo>
                    <a:pt x="4" y="42"/>
                  </a:lnTo>
                  <a:lnTo>
                    <a:pt x="4" y="42"/>
                  </a:lnTo>
                  <a:lnTo>
                    <a:pt x="4" y="48"/>
                  </a:lnTo>
                  <a:lnTo>
                    <a:pt x="4" y="50"/>
                  </a:lnTo>
                  <a:lnTo>
                    <a:pt x="8" y="52"/>
                  </a:lnTo>
                  <a:lnTo>
                    <a:pt x="8" y="52"/>
                  </a:lnTo>
                  <a:lnTo>
                    <a:pt x="10" y="46"/>
                  </a:lnTo>
                  <a:lnTo>
                    <a:pt x="10" y="40"/>
                  </a:lnTo>
                  <a:lnTo>
                    <a:pt x="10" y="28"/>
                  </a:lnTo>
                  <a:lnTo>
                    <a:pt x="10" y="28"/>
                  </a:lnTo>
                  <a:lnTo>
                    <a:pt x="10" y="22"/>
                  </a:lnTo>
                  <a:lnTo>
                    <a:pt x="12" y="22"/>
                  </a:lnTo>
                  <a:lnTo>
                    <a:pt x="14" y="20"/>
                  </a:lnTo>
                  <a:lnTo>
                    <a:pt x="14" y="20"/>
                  </a:lnTo>
                  <a:lnTo>
                    <a:pt x="16" y="22"/>
                  </a:lnTo>
                  <a:lnTo>
                    <a:pt x="16" y="22"/>
                  </a:lnTo>
                  <a:lnTo>
                    <a:pt x="16" y="26"/>
                  </a:lnTo>
                  <a:lnTo>
                    <a:pt x="16" y="26"/>
                  </a:lnTo>
                  <a:lnTo>
                    <a:pt x="18" y="34"/>
                  </a:lnTo>
                  <a:lnTo>
                    <a:pt x="20" y="38"/>
                  </a:lnTo>
                  <a:lnTo>
                    <a:pt x="24" y="40"/>
                  </a:lnTo>
                  <a:lnTo>
                    <a:pt x="28" y="40"/>
                  </a:lnTo>
                  <a:lnTo>
                    <a:pt x="28" y="40"/>
                  </a:lnTo>
                  <a:lnTo>
                    <a:pt x="28" y="32"/>
                  </a:lnTo>
                  <a:lnTo>
                    <a:pt x="28" y="32"/>
                  </a:lnTo>
                  <a:lnTo>
                    <a:pt x="24" y="26"/>
                  </a:lnTo>
                  <a:lnTo>
                    <a:pt x="22" y="18"/>
                  </a:lnTo>
                  <a:lnTo>
                    <a:pt x="22" y="14"/>
                  </a:lnTo>
                  <a:lnTo>
                    <a:pt x="22" y="10"/>
                  </a:lnTo>
                  <a:lnTo>
                    <a:pt x="26" y="6"/>
                  </a:lnTo>
                  <a:lnTo>
                    <a:pt x="30" y="2"/>
                  </a:lnTo>
                  <a:lnTo>
                    <a:pt x="30" y="2"/>
                  </a:lnTo>
                  <a:lnTo>
                    <a:pt x="30" y="2"/>
                  </a:lnTo>
                  <a:lnTo>
                    <a:pt x="28" y="0"/>
                  </a:lnTo>
                  <a:lnTo>
                    <a:pt x="28" y="0"/>
                  </a:lnTo>
                  <a:lnTo>
                    <a:pt x="24" y="2"/>
                  </a:lnTo>
                  <a:lnTo>
                    <a:pt x="18" y="4"/>
                  </a:lnTo>
                  <a:lnTo>
                    <a:pt x="14" y="6"/>
                  </a:lnTo>
                  <a:lnTo>
                    <a:pt x="10" y="4"/>
                  </a:lnTo>
                  <a:lnTo>
                    <a:pt x="8" y="2"/>
                  </a:lnTo>
                  <a:lnTo>
                    <a:pt x="8" y="2"/>
                  </a:lnTo>
                  <a:lnTo>
                    <a:pt x="8" y="0"/>
                  </a:lnTo>
                  <a:lnTo>
                    <a:pt x="6" y="2"/>
                  </a:lnTo>
                  <a:lnTo>
                    <a:pt x="4" y="4"/>
                  </a:lnTo>
                  <a:lnTo>
                    <a:pt x="4" y="4"/>
                  </a:lnTo>
                  <a:lnTo>
                    <a:pt x="4" y="12"/>
                  </a:lnTo>
                  <a:lnTo>
                    <a:pt x="0" y="18"/>
                  </a:lnTo>
                  <a:lnTo>
                    <a:pt x="0" y="26"/>
                  </a:lnTo>
                  <a:lnTo>
                    <a:pt x="2" y="30"/>
                  </a:lnTo>
                  <a:lnTo>
                    <a:pt x="4" y="32"/>
                  </a:lnTo>
                  <a:lnTo>
                    <a:pt x="4" y="3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5" name="Freeform 88"/>
            <p:cNvSpPr/>
            <p:nvPr/>
          </p:nvSpPr>
          <p:spPr bwMode="auto">
            <a:xfrm>
              <a:off x="7985125" y="1635125"/>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6" name="Freeform 89"/>
            <p:cNvSpPr/>
            <p:nvPr/>
          </p:nvSpPr>
          <p:spPr bwMode="auto">
            <a:xfrm>
              <a:off x="8626475" y="2171700"/>
              <a:ext cx="50800" cy="73025"/>
            </a:xfrm>
            <a:custGeom>
              <a:avLst/>
              <a:gdLst/>
              <a:ahLst/>
              <a:cxnLst>
                <a:cxn ang="0">
                  <a:pos x="14" y="6"/>
                </a:cxn>
                <a:cxn ang="0">
                  <a:pos x="14" y="6"/>
                </a:cxn>
                <a:cxn ang="0">
                  <a:pos x="10" y="2"/>
                </a:cxn>
                <a:cxn ang="0">
                  <a:pos x="8" y="0"/>
                </a:cxn>
                <a:cxn ang="0">
                  <a:pos x="2" y="0"/>
                </a:cxn>
                <a:cxn ang="0">
                  <a:pos x="2" y="0"/>
                </a:cxn>
                <a:cxn ang="0">
                  <a:pos x="4" y="10"/>
                </a:cxn>
                <a:cxn ang="0">
                  <a:pos x="4" y="10"/>
                </a:cxn>
                <a:cxn ang="0">
                  <a:pos x="2" y="16"/>
                </a:cxn>
                <a:cxn ang="0">
                  <a:pos x="0" y="22"/>
                </a:cxn>
                <a:cxn ang="0">
                  <a:pos x="0" y="26"/>
                </a:cxn>
                <a:cxn ang="0">
                  <a:pos x="0" y="28"/>
                </a:cxn>
                <a:cxn ang="0">
                  <a:pos x="2" y="30"/>
                </a:cxn>
                <a:cxn ang="0">
                  <a:pos x="8" y="34"/>
                </a:cxn>
                <a:cxn ang="0">
                  <a:pos x="8" y="34"/>
                </a:cxn>
                <a:cxn ang="0">
                  <a:pos x="8" y="36"/>
                </a:cxn>
                <a:cxn ang="0">
                  <a:pos x="6" y="40"/>
                </a:cxn>
                <a:cxn ang="0">
                  <a:pos x="6" y="40"/>
                </a:cxn>
                <a:cxn ang="0">
                  <a:pos x="4" y="44"/>
                </a:cxn>
                <a:cxn ang="0">
                  <a:pos x="8" y="46"/>
                </a:cxn>
                <a:cxn ang="0">
                  <a:pos x="8" y="46"/>
                </a:cxn>
                <a:cxn ang="0">
                  <a:pos x="10" y="46"/>
                </a:cxn>
                <a:cxn ang="0">
                  <a:pos x="12" y="44"/>
                </a:cxn>
                <a:cxn ang="0">
                  <a:pos x="12" y="44"/>
                </a:cxn>
                <a:cxn ang="0">
                  <a:pos x="32" y="10"/>
                </a:cxn>
                <a:cxn ang="0">
                  <a:pos x="32" y="10"/>
                </a:cxn>
                <a:cxn ang="0">
                  <a:pos x="30" y="6"/>
                </a:cxn>
                <a:cxn ang="0">
                  <a:pos x="30" y="6"/>
                </a:cxn>
                <a:cxn ang="0">
                  <a:pos x="26" y="8"/>
                </a:cxn>
                <a:cxn ang="0">
                  <a:pos x="22" y="10"/>
                </a:cxn>
                <a:cxn ang="0">
                  <a:pos x="18" y="10"/>
                </a:cxn>
                <a:cxn ang="0">
                  <a:pos x="14" y="6"/>
                </a:cxn>
                <a:cxn ang="0">
                  <a:pos x="14" y="6"/>
                </a:cxn>
              </a:cxnLst>
              <a:rect l="0" t="0" r="r" b="b"/>
              <a:pathLst>
                <a:path w="32" h="46">
                  <a:moveTo>
                    <a:pt x="14" y="6"/>
                  </a:moveTo>
                  <a:lnTo>
                    <a:pt x="14" y="6"/>
                  </a:lnTo>
                  <a:lnTo>
                    <a:pt x="10" y="2"/>
                  </a:lnTo>
                  <a:lnTo>
                    <a:pt x="8" y="0"/>
                  </a:lnTo>
                  <a:lnTo>
                    <a:pt x="2" y="0"/>
                  </a:lnTo>
                  <a:lnTo>
                    <a:pt x="2" y="0"/>
                  </a:lnTo>
                  <a:lnTo>
                    <a:pt x="4" y="10"/>
                  </a:lnTo>
                  <a:lnTo>
                    <a:pt x="4" y="10"/>
                  </a:lnTo>
                  <a:lnTo>
                    <a:pt x="2" y="16"/>
                  </a:lnTo>
                  <a:lnTo>
                    <a:pt x="0" y="22"/>
                  </a:lnTo>
                  <a:lnTo>
                    <a:pt x="0" y="26"/>
                  </a:lnTo>
                  <a:lnTo>
                    <a:pt x="0" y="28"/>
                  </a:lnTo>
                  <a:lnTo>
                    <a:pt x="2" y="30"/>
                  </a:lnTo>
                  <a:lnTo>
                    <a:pt x="8" y="34"/>
                  </a:lnTo>
                  <a:lnTo>
                    <a:pt x="8" y="34"/>
                  </a:lnTo>
                  <a:lnTo>
                    <a:pt x="8" y="36"/>
                  </a:lnTo>
                  <a:lnTo>
                    <a:pt x="6" y="40"/>
                  </a:lnTo>
                  <a:lnTo>
                    <a:pt x="6" y="40"/>
                  </a:lnTo>
                  <a:lnTo>
                    <a:pt x="4" y="44"/>
                  </a:lnTo>
                  <a:lnTo>
                    <a:pt x="8" y="46"/>
                  </a:lnTo>
                  <a:lnTo>
                    <a:pt x="8" y="46"/>
                  </a:lnTo>
                  <a:lnTo>
                    <a:pt x="10" y="46"/>
                  </a:lnTo>
                  <a:lnTo>
                    <a:pt x="12" y="44"/>
                  </a:lnTo>
                  <a:lnTo>
                    <a:pt x="12" y="44"/>
                  </a:lnTo>
                  <a:lnTo>
                    <a:pt x="32" y="10"/>
                  </a:lnTo>
                  <a:lnTo>
                    <a:pt x="32" y="10"/>
                  </a:lnTo>
                  <a:lnTo>
                    <a:pt x="30" y="6"/>
                  </a:lnTo>
                  <a:lnTo>
                    <a:pt x="30" y="6"/>
                  </a:lnTo>
                  <a:lnTo>
                    <a:pt x="26" y="8"/>
                  </a:lnTo>
                  <a:lnTo>
                    <a:pt x="22" y="10"/>
                  </a:lnTo>
                  <a:lnTo>
                    <a:pt x="18" y="10"/>
                  </a:lnTo>
                  <a:lnTo>
                    <a:pt x="14" y="6"/>
                  </a:lnTo>
                  <a:lnTo>
                    <a:pt x="14"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7" name="Freeform 90"/>
            <p:cNvSpPr/>
            <p:nvPr/>
          </p:nvSpPr>
          <p:spPr bwMode="auto">
            <a:xfrm>
              <a:off x="7775575" y="1660525"/>
              <a:ext cx="111125" cy="41275"/>
            </a:xfrm>
            <a:custGeom>
              <a:avLst/>
              <a:gdLst/>
              <a:ahLst/>
              <a:cxnLst>
                <a:cxn ang="0">
                  <a:pos x="70" y="22"/>
                </a:cxn>
                <a:cxn ang="0">
                  <a:pos x="70" y="22"/>
                </a:cxn>
                <a:cxn ang="0">
                  <a:pos x="68" y="18"/>
                </a:cxn>
                <a:cxn ang="0">
                  <a:pos x="68" y="18"/>
                </a:cxn>
                <a:cxn ang="0">
                  <a:pos x="62" y="18"/>
                </a:cxn>
                <a:cxn ang="0">
                  <a:pos x="58" y="14"/>
                </a:cxn>
                <a:cxn ang="0">
                  <a:pos x="54" y="12"/>
                </a:cxn>
                <a:cxn ang="0">
                  <a:pos x="52" y="10"/>
                </a:cxn>
                <a:cxn ang="0">
                  <a:pos x="52" y="10"/>
                </a:cxn>
                <a:cxn ang="0">
                  <a:pos x="28" y="6"/>
                </a:cxn>
                <a:cxn ang="0">
                  <a:pos x="6" y="0"/>
                </a:cxn>
                <a:cxn ang="0">
                  <a:pos x="6" y="0"/>
                </a:cxn>
                <a:cxn ang="0">
                  <a:pos x="4" y="0"/>
                </a:cxn>
                <a:cxn ang="0">
                  <a:pos x="4" y="0"/>
                </a:cxn>
                <a:cxn ang="0">
                  <a:pos x="2" y="4"/>
                </a:cxn>
                <a:cxn ang="0">
                  <a:pos x="2" y="4"/>
                </a:cxn>
                <a:cxn ang="0">
                  <a:pos x="0" y="6"/>
                </a:cxn>
                <a:cxn ang="0">
                  <a:pos x="2" y="8"/>
                </a:cxn>
                <a:cxn ang="0">
                  <a:pos x="4" y="8"/>
                </a:cxn>
                <a:cxn ang="0">
                  <a:pos x="4" y="8"/>
                </a:cxn>
                <a:cxn ang="0">
                  <a:pos x="18" y="16"/>
                </a:cxn>
                <a:cxn ang="0">
                  <a:pos x="34" y="20"/>
                </a:cxn>
                <a:cxn ang="0">
                  <a:pos x="66" y="26"/>
                </a:cxn>
                <a:cxn ang="0">
                  <a:pos x="66" y="26"/>
                </a:cxn>
                <a:cxn ang="0">
                  <a:pos x="68" y="24"/>
                </a:cxn>
                <a:cxn ang="0">
                  <a:pos x="70" y="22"/>
                </a:cxn>
                <a:cxn ang="0">
                  <a:pos x="70" y="22"/>
                </a:cxn>
              </a:cxnLst>
              <a:rect l="0" t="0" r="r" b="b"/>
              <a:pathLst>
                <a:path w="70" h="26">
                  <a:moveTo>
                    <a:pt x="70" y="22"/>
                  </a:moveTo>
                  <a:lnTo>
                    <a:pt x="70" y="22"/>
                  </a:lnTo>
                  <a:lnTo>
                    <a:pt x="68" y="18"/>
                  </a:lnTo>
                  <a:lnTo>
                    <a:pt x="68" y="18"/>
                  </a:lnTo>
                  <a:lnTo>
                    <a:pt x="62" y="18"/>
                  </a:lnTo>
                  <a:lnTo>
                    <a:pt x="58" y="14"/>
                  </a:lnTo>
                  <a:lnTo>
                    <a:pt x="54" y="12"/>
                  </a:lnTo>
                  <a:lnTo>
                    <a:pt x="52" y="10"/>
                  </a:lnTo>
                  <a:lnTo>
                    <a:pt x="52" y="10"/>
                  </a:lnTo>
                  <a:lnTo>
                    <a:pt x="28" y="6"/>
                  </a:lnTo>
                  <a:lnTo>
                    <a:pt x="6" y="0"/>
                  </a:lnTo>
                  <a:lnTo>
                    <a:pt x="6" y="0"/>
                  </a:lnTo>
                  <a:lnTo>
                    <a:pt x="4" y="0"/>
                  </a:lnTo>
                  <a:lnTo>
                    <a:pt x="4" y="0"/>
                  </a:lnTo>
                  <a:lnTo>
                    <a:pt x="2" y="4"/>
                  </a:lnTo>
                  <a:lnTo>
                    <a:pt x="2" y="4"/>
                  </a:lnTo>
                  <a:lnTo>
                    <a:pt x="0" y="6"/>
                  </a:lnTo>
                  <a:lnTo>
                    <a:pt x="2" y="8"/>
                  </a:lnTo>
                  <a:lnTo>
                    <a:pt x="4" y="8"/>
                  </a:lnTo>
                  <a:lnTo>
                    <a:pt x="4" y="8"/>
                  </a:lnTo>
                  <a:lnTo>
                    <a:pt x="18" y="16"/>
                  </a:lnTo>
                  <a:lnTo>
                    <a:pt x="34" y="20"/>
                  </a:lnTo>
                  <a:lnTo>
                    <a:pt x="66" y="26"/>
                  </a:lnTo>
                  <a:lnTo>
                    <a:pt x="66" y="26"/>
                  </a:lnTo>
                  <a:lnTo>
                    <a:pt x="68" y="24"/>
                  </a:lnTo>
                  <a:lnTo>
                    <a:pt x="70" y="22"/>
                  </a:lnTo>
                  <a:lnTo>
                    <a:pt x="70" y="2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8" name="Freeform 91"/>
            <p:cNvSpPr/>
            <p:nvPr/>
          </p:nvSpPr>
          <p:spPr bwMode="auto">
            <a:xfrm>
              <a:off x="7102475" y="288925"/>
              <a:ext cx="215900" cy="104775"/>
            </a:xfrm>
            <a:custGeom>
              <a:avLst/>
              <a:gdLst/>
              <a:ahLst/>
              <a:cxnLst>
                <a:cxn ang="0">
                  <a:pos x="44" y="64"/>
                </a:cxn>
                <a:cxn ang="0">
                  <a:pos x="44" y="64"/>
                </a:cxn>
                <a:cxn ang="0">
                  <a:pos x="38" y="60"/>
                </a:cxn>
                <a:cxn ang="0">
                  <a:pos x="34" y="56"/>
                </a:cxn>
                <a:cxn ang="0">
                  <a:pos x="32" y="54"/>
                </a:cxn>
                <a:cxn ang="0">
                  <a:pos x="32" y="52"/>
                </a:cxn>
                <a:cxn ang="0">
                  <a:pos x="32" y="48"/>
                </a:cxn>
                <a:cxn ang="0">
                  <a:pos x="36" y="44"/>
                </a:cxn>
                <a:cxn ang="0">
                  <a:pos x="36" y="44"/>
                </a:cxn>
                <a:cxn ang="0">
                  <a:pos x="44" y="38"/>
                </a:cxn>
                <a:cxn ang="0">
                  <a:pos x="44" y="38"/>
                </a:cxn>
                <a:cxn ang="0">
                  <a:pos x="54" y="30"/>
                </a:cxn>
                <a:cxn ang="0">
                  <a:pos x="66" y="24"/>
                </a:cxn>
                <a:cxn ang="0">
                  <a:pos x="78" y="18"/>
                </a:cxn>
                <a:cxn ang="0">
                  <a:pos x="90" y="16"/>
                </a:cxn>
                <a:cxn ang="0">
                  <a:pos x="90" y="16"/>
                </a:cxn>
                <a:cxn ang="0">
                  <a:pos x="128" y="8"/>
                </a:cxn>
                <a:cxn ang="0">
                  <a:pos x="128" y="8"/>
                </a:cxn>
                <a:cxn ang="0">
                  <a:pos x="134" y="6"/>
                </a:cxn>
                <a:cxn ang="0">
                  <a:pos x="134" y="6"/>
                </a:cxn>
                <a:cxn ang="0">
                  <a:pos x="136" y="4"/>
                </a:cxn>
                <a:cxn ang="0">
                  <a:pos x="136" y="4"/>
                </a:cxn>
                <a:cxn ang="0">
                  <a:pos x="134" y="0"/>
                </a:cxn>
                <a:cxn ang="0">
                  <a:pos x="132" y="0"/>
                </a:cxn>
                <a:cxn ang="0">
                  <a:pos x="128" y="0"/>
                </a:cxn>
                <a:cxn ang="0">
                  <a:pos x="128" y="0"/>
                </a:cxn>
                <a:cxn ang="0">
                  <a:pos x="102" y="6"/>
                </a:cxn>
                <a:cxn ang="0">
                  <a:pos x="76" y="10"/>
                </a:cxn>
                <a:cxn ang="0">
                  <a:pos x="76" y="10"/>
                </a:cxn>
                <a:cxn ang="0">
                  <a:pos x="64" y="12"/>
                </a:cxn>
                <a:cxn ang="0">
                  <a:pos x="52" y="16"/>
                </a:cxn>
                <a:cxn ang="0">
                  <a:pos x="40" y="22"/>
                </a:cxn>
                <a:cxn ang="0">
                  <a:pos x="28" y="30"/>
                </a:cxn>
                <a:cxn ang="0">
                  <a:pos x="28" y="30"/>
                </a:cxn>
                <a:cxn ang="0">
                  <a:pos x="26" y="32"/>
                </a:cxn>
                <a:cxn ang="0">
                  <a:pos x="24" y="32"/>
                </a:cxn>
                <a:cxn ang="0">
                  <a:pos x="24" y="32"/>
                </a:cxn>
                <a:cxn ang="0">
                  <a:pos x="20" y="40"/>
                </a:cxn>
                <a:cxn ang="0">
                  <a:pos x="14" y="46"/>
                </a:cxn>
                <a:cxn ang="0">
                  <a:pos x="0" y="56"/>
                </a:cxn>
                <a:cxn ang="0">
                  <a:pos x="0" y="56"/>
                </a:cxn>
                <a:cxn ang="0">
                  <a:pos x="6" y="56"/>
                </a:cxn>
                <a:cxn ang="0">
                  <a:pos x="12" y="58"/>
                </a:cxn>
                <a:cxn ang="0">
                  <a:pos x="22" y="62"/>
                </a:cxn>
                <a:cxn ang="0">
                  <a:pos x="32" y="66"/>
                </a:cxn>
                <a:cxn ang="0">
                  <a:pos x="38" y="66"/>
                </a:cxn>
                <a:cxn ang="0">
                  <a:pos x="44" y="64"/>
                </a:cxn>
                <a:cxn ang="0">
                  <a:pos x="44" y="64"/>
                </a:cxn>
              </a:cxnLst>
              <a:rect l="0" t="0" r="r" b="b"/>
              <a:pathLst>
                <a:path w="136" h="66">
                  <a:moveTo>
                    <a:pt x="44" y="64"/>
                  </a:moveTo>
                  <a:lnTo>
                    <a:pt x="44" y="64"/>
                  </a:lnTo>
                  <a:lnTo>
                    <a:pt x="38" y="60"/>
                  </a:lnTo>
                  <a:lnTo>
                    <a:pt x="34" y="56"/>
                  </a:lnTo>
                  <a:lnTo>
                    <a:pt x="32" y="54"/>
                  </a:lnTo>
                  <a:lnTo>
                    <a:pt x="32" y="52"/>
                  </a:lnTo>
                  <a:lnTo>
                    <a:pt x="32" y="48"/>
                  </a:lnTo>
                  <a:lnTo>
                    <a:pt x="36" y="44"/>
                  </a:lnTo>
                  <a:lnTo>
                    <a:pt x="36" y="44"/>
                  </a:lnTo>
                  <a:lnTo>
                    <a:pt x="44" y="38"/>
                  </a:lnTo>
                  <a:lnTo>
                    <a:pt x="44" y="38"/>
                  </a:lnTo>
                  <a:lnTo>
                    <a:pt x="54" y="30"/>
                  </a:lnTo>
                  <a:lnTo>
                    <a:pt x="66" y="24"/>
                  </a:lnTo>
                  <a:lnTo>
                    <a:pt x="78" y="18"/>
                  </a:lnTo>
                  <a:lnTo>
                    <a:pt x="90" y="16"/>
                  </a:lnTo>
                  <a:lnTo>
                    <a:pt x="90" y="16"/>
                  </a:lnTo>
                  <a:lnTo>
                    <a:pt x="128" y="8"/>
                  </a:lnTo>
                  <a:lnTo>
                    <a:pt x="128" y="8"/>
                  </a:lnTo>
                  <a:lnTo>
                    <a:pt x="134" y="6"/>
                  </a:lnTo>
                  <a:lnTo>
                    <a:pt x="134" y="6"/>
                  </a:lnTo>
                  <a:lnTo>
                    <a:pt x="136" y="4"/>
                  </a:lnTo>
                  <a:lnTo>
                    <a:pt x="136" y="4"/>
                  </a:lnTo>
                  <a:lnTo>
                    <a:pt x="134" y="0"/>
                  </a:lnTo>
                  <a:lnTo>
                    <a:pt x="132" y="0"/>
                  </a:lnTo>
                  <a:lnTo>
                    <a:pt x="128" y="0"/>
                  </a:lnTo>
                  <a:lnTo>
                    <a:pt x="128" y="0"/>
                  </a:lnTo>
                  <a:lnTo>
                    <a:pt x="102" y="6"/>
                  </a:lnTo>
                  <a:lnTo>
                    <a:pt x="76" y="10"/>
                  </a:lnTo>
                  <a:lnTo>
                    <a:pt x="76" y="10"/>
                  </a:lnTo>
                  <a:lnTo>
                    <a:pt x="64" y="12"/>
                  </a:lnTo>
                  <a:lnTo>
                    <a:pt x="52" y="16"/>
                  </a:lnTo>
                  <a:lnTo>
                    <a:pt x="40" y="22"/>
                  </a:lnTo>
                  <a:lnTo>
                    <a:pt x="28" y="30"/>
                  </a:lnTo>
                  <a:lnTo>
                    <a:pt x="28" y="30"/>
                  </a:lnTo>
                  <a:lnTo>
                    <a:pt x="26" y="32"/>
                  </a:lnTo>
                  <a:lnTo>
                    <a:pt x="24" y="32"/>
                  </a:lnTo>
                  <a:lnTo>
                    <a:pt x="24" y="32"/>
                  </a:lnTo>
                  <a:lnTo>
                    <a:pt x="20" y="40"/>
                  </a:lnTo>
                  <a:lnTo>
                    <a:pt x="14" y="46"/>
                  </a:lnTo>
                  <a:lnTo>
                    <a:pt x="0" y="56"/>
                  </a:lnTo>
                  <a:lnTo>
                    <a:pt x="0" y="56"/>
                  </a:lnTo>
                  <a:lnTo>
                    <a:pt x="6" y="56"/>
                  </a:lnTo>
                  <a:lnTo>
                    <a:pt x="12" y="58"/>
                  </a:lnTo>
                  <a:lnTo>
                    <a:pt x="22" y="62"/>
                  </a:lnTo>
                  <a:lnTo>
                    <a:pt x="32" y="66"/>
                  </a:lnTo>
                  <a:lnTo>
                    <a:pt x="38" y="66"/>
                  </a:lnTo>
                  <a:lnTo>
                    <a:pt x="44" y="64"/>
                  </a:lnTo>
                  <a:lnTo>
                    <a:pt x="44" y="6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9" name="Freeform 92"/>
            <p:cNvSpPr/>
            <p:nvPr/>
          </p:nvSpPr>
          <p:spPr bwMode="auto">
            <a:xfrm>
              <a:off x="5194300" y="339725"/>
              <a:ext cx="76200" cy="41275"/>
            </a:xfrm>
            <a:custGeom>
              <a:avLst/>
              <a:gdLst/>
              <a:ahLst/>
              <a:cxnLst>
                <a:cxn ang="0">
                  <a:pos x="0" y="14"/>
                </a:cxn>
                <a:cxn ang="0">
                  <a:pos x="0" y="14"/>
                </a:cxn>
                <a:cxn ang="0">
                  <a:pos x="6" y="14"/>
                </a:cxn>
                <a:cxn ang="0">
                  <a:pos x="10" y="16"/>
                </a:cxn>
                <a:cxn ang="0">
                  <a:pos x="22" y="22"/>
                </a:cxn>
                <a:cxn ang="0">
                  <a:pos x="32" y="26"/>
                </a:cxn>
                <a:cxn ang="0">
                  <a:pos x="38" y="26"/>
                </a:cxn>
                <a:cxn ang="0">
                  <a:pos x="44" y="24"/>
                </a:cxn>
                <a:cxn ang="0">
                  <a:pos x="44" y="24"/>
                </a:cxn>
                <a:cxn ang="0">
                  <a:pos x="46" y="20"/>
                </a:cxn>
                <a:cxn ang="0">
                  <a:pos x="48" y="18"/>
                </a:cxn>
                <a:cxn ang="0">
                  <a:pos x="48" y="18"/>
                </a:cxn>
                <a:cxn ang="0">
                  <a:pos x="48" y="14"/>
                </a:cxn>
                <a:cxn ang="0">
                  <a:pos x="48" y="14"/>
                </a:cxn>
                <a:cxn ang="0">
                  <a:pos x="44" y="12"/>
                </a:cxn>
                <a:cxn ang="0">
                  <a:pos x="44" y="12"/>
                </a:cxn>
                <a:cxn ang="0">
                  <a:pos x="42" y="12"/>
                </a:cxn>
                <a:cxn ang="0">
                  <a:pos x="40" y="10"/>
                </a:cxn>
                <a:cxn ang="0">
                  <a:pos x="38" y="10"/>
                </a:cxn>
                <a:cxn ang="0">
                  <a:pos x="36" y="8"/>
                </a:cxn>
                <a:cxn ang="0">
                  <a:pos x="36" y="8"/>
                </a:cxn>
                <a:cxn ang="0">
                  <a:pos x="42" y="2"/>
                </a:cxn>
                <a:cxn ang="0">
                  <a:pos x="42" y="2"/>
                </a:cxn>
                <a:cxn ang="0">
                  <a:pos x="40" y="0"/>
                </a:cxn>
                <a:cxn ang="0">
                  <a:pos x="38" y="0"/>
                </a:cxn>
                <a:cxn ang="0">
                  <a:pos x="32" y="0"/>
                </a:cxn>
                <a:cxn ang="0">
                  <a:pos x="28" y="2"/>
                </a:cxn>
                <a:cxn ang="0">
                  <a:pos x="22" y="0"/>
                </a:cxn>
                <a:cxn ang="0">
                  <a:pos x="22" y="0"/>
                </a:cxn>
                <a:cxn ang="0">
                  <a:pos x="16" y="0"/>
                </a:cxn>
                <a:cxn ang="0">
                  <a:pos x="12" y="4"/>
                </a:cxn>
                <a:cxn ang="0">
                  <a:pos x="12" y="4"/>
                </a:cxn>
                <a:cxn ang="0">
                  <a:pos x="16" y="6"/>
                </a:cxn>
                <a:cxn ang="0">
                  <a:pos x="20" y="8"/>
                </a:cxn>
                <a:cxn ang="0">
                  <a:pos x="20" y="8"/>
                </a:cxn>
                <a:cxn ang="0">
                  <a:pos x="18" y="12"/>
                </a:cxn>
                <a:cxn ang="0">
                  <a:pos x="16" y="12"/>
                </a:cxn>
                <a:cxn ang="0">
                  <a:pos x="12" y="12"/>
                </a:cxn>
                <a:cxn ang="0">
                  <a:pos x="6" y="12"/>
                </a:cxn>
                <a:cxn ang="0">
                  <a:pos x="2" y="12"/>
                </a:cxn>
                <a:cxn ang="0">
                  <a:pos x="0" y="14"/>
                </a:cxn>
                <a:cxn ang="0">
                  <a:pos x="0" y="14"/>
                </a:cxn>
              </a:cxnLst>
              <a:rect l="0" t="0" r="r" b="b"/>
              <a:pathLst>
                <a:path w="48" h="26">
                  <a:moveTo>
                    <a:pt x="0" y="14"/>
                  </a:moveTo>
                  <a:lnTo>
                    <a:pt x="0" y="14"/>
                  </a:lnTo>
                  <a:lnTo>
                    <a:pt x="6" y="14"/>
                  </a:lnTo>
                  <a:lnTo>
                    <a:pt x="10" y="16"/>
                  </a:lnTo>
                  <a:lnTo>
                    <a:pt x="22" y="22"/>
                  </a:lnTo>
                  <a:lnTo>
                    <a:pt x="32" y="26"/>
                  </a:lnTo>
                  <a:lnTo>
                    <a:pt x="38" y="26"/>
                  </a:lnTo>
                  <a:lnTo>
                    <a:pt x="44" y="24"/>
                  </a:lnTo>
                  <a:lnTo>
                    <a:pt x="44" y="24"/>
                  </a:lnTo>
                  <a:lnTo>
                    <a:pt x="46" y="20"/>
                  </a:lnTo>
                  <a:lnTo>
                    <a:pt x="48" y="18"/>
                  </a:lnTo>
                  <a:lnTo>
                    <a:pt x="48" y="18"/>
                  </a:lnTo>
                  <a:lnTo>
                    <a:pt x="48" y="14"/>
                  </a:lnTo>
                  <a:lnTo>
                    <a:pt x="48" y="14"/>
                  </a:lnTo>
                  <a:lnTo>
                    <a:pt x="44" y="12"/>
                  </a:lnTo>
                  <a:lnTo>
                    <a:pt x="44" y="12"/>
                  </a:lnTo>
                  <a:lnTo>
                    <a:pt x="42" y="12"/>
                  </a:lnTo>
                  <a:lnTo>
                    <a:pt x="40" y="10"/>
                  </a:lnTo>
                  <a:lnTo>
                    <a:pt x="38" y="10"/>
                  </a:lnTo>
                  <a:lnTo>
                    <a:pt x="36" y="8"/>
                  </a:lnTo>
                  <a:lnTo>
                    <a:pt x="36" y="8"/>
                  </a:lnTo>
                  <a:lnTo>
                    <a:pt x="42" y="2"/>
                  </a:lnTo>
                  <a:lnTo>
                    <a:pt x="42" y="2"/>
                  </a:lnTo>
                  <a:lnTo>
                    <a:pt x="40" y="0"/>
                  </a:lnTo>
                  <a:lnTo>
                    <a:pt x="38" y="0"/>
                  </a:lnTo>
                  <a:lnTo>
                    <a:pt x="32" y="0"/>
                  </a:lnTo>
                  <a:lnTo>
                    <a:pt x="28" y="2"/>
                  </a:lnTo>
                  <a:lnTo>
                    <a:pt x="22" y="0"/>
                  </a:lnTo>
                  <a:lnTo>
                    <a:pt x="22" y="0"/>
                  </a:lnTo>
                  <a:lnTo>
                    <a:pt x="16" y="0"/>
                  </a:lnTo>
                  <a:lnTo>
                    <a:pt x="12" y="4"/>
                  </a:lnTo>
                  <a:lnTo>
                    <a:pt x="12" y="4"/>
                  </a:lnTo>
                  <a:lnTo>
                    <a:pt x="16" y="6"/>
                  </a:lnTo>
                  <a:lnTo>
                    <a:pt x="20" y="8"/>
                  </a:lnTo>
                  <a:lnTo>
                    <a:pt x="20" y="8"/>
                  </a:lnTo>
                  <a:lnTo>
                    <a:pt x="18" y="12"/>
                  </a:lnTo>
                  <a:lnTo>
                    <a:pt x="16" y="12"/>
                  </a:lnTo>
                  <a:lnTo>
                    <a:pt x="12" y="12"/>
                  </a:lnTo>
                  <a:lnTo>
                    <a:pt x="6" y="12"/>
                  </a:lnTo>
                  <a:lnTo>
                    <a:pt x="2" y="12"/>
                  </a:lnTo>
                  <a:lnTo>
                    <a:pt x="0" y="14"/>
                  </a:lnTo>
                  <a:lnTo>
                    <a:pt x="0"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0" name="Freeform 93"/>
            <p:cNvSpPr/>
            <p:nvPr/>
          </p:nvSpPr>
          <p:spPr bwMode="auto">
            <a:xfrm>
              <a:off x="5422900" y="1177925"/>
              <a:ext cx="120650" cy="53975"/>
            </a:xfrm>
            <a:custGeom>
              <a:avLst/>
              <a:gdLst/>
              <a:ahLst/>
              <a:cxnLst>
                <a:cxn ang="0">
                  <a:pos x="70" y="34"/>
                </a:cxn>
                <a:cxn ang="0">
                  <a:pos x="70" y="34"/>
                </a:cxn>
                <a:cxn ang="0">
                  <a:pos x="74" y="32"/>
                </a:cxn>
                <a:cxn ang="0">
                  <a:pos x="76" y="32"/>
                </a:cxn>
                <a:cxn ang="0">
                  <a:pos x="76" y="32"/>
                </a:cxn>
                <a:cxn ang="0">
                  <a:pos x="76" y="28"/>
                </a:cxn>
                <a:cxn ang="0">
                  <a:pos x="72" y="26"/>
                </a:cxn>
                <a:cxn ang="0">
                  <a:pos x="72" y="26"/>
                </a:cxn>
                <a:cxn ang="0">
                  <a:pos x="60" y="20"/>
                </a:cxn>
                <a:cxn ang="0">
                  <a:pos x="48" y="12"/>
                </a:cxn>
                <a:cxn ang="0">
                  <a:pos x="48" y="12"/>
                </a:cxn>
                <a:cxn ang="0">
                  <a:pos x="32" y="2"/>
                </a:cxn>
                <a:cxn ang="0">
                  <a:pos x="22" y="0"/>
                </a:cxn>
                <a:cxn ang="0">
                  <a:pos x="12" y="2"/>
                </a:cxn>
                <a:cxn ang="0">
                  <a:pos x="12" y="2"/>
                </a:cxn>
                <a:cxn ang="0">
                  <a:pos x="4" y="4"/>
                </a:cxn>
                <a:cxn ang="0">
                  <a:pos x="2" y="6"/>
                </a:cxn>
                <a:cxn ang="0">
                  <a:pos x="0" y="12"/>
                </a:cxn>
                <a:cxn ang="0">
                  <a:pos x="0" y="12"/>
                </a:cxn>
                <a:cxn ang="0">
                  <a:pos x="4" y="10"/>
                </a:cxn>
                <a:cxn ang="0">
                  <a:pos x="8" y="8"/>
                </a:cxn>
                <a:cxn ang="0">
                  <a:pos x="16" y="4"/>
                </a:cxn>
                <a:cxn ang="0">
                  <a:pos x="16" y="4"/>
                </a:cxn>
                <a:cxn ang="0">
                  <a:pos x="18" y="4"/>
                </a:cxn>
                <a:cxn ang="0">
                  <a:pos x="20" y="8"/>
                </a:cxn>
                <a:cxn ang="0">
                  <a:pos x="22" y="10"/>
                </a:cxn>
                <a:cxn ang="0">
                  <a:pos x="24" y="12"/>
                </a:cxn>
                <a:cxn ang="0">
                  <a:pos x="24" y="12"/>
                </a:cxn>
                <a:cxn ang="0">
                  <a:pos x="38" y="14"/>
                </a:cxn>
                <a:cxn ang="0">
                  <a:pos x="44" y="18"/>
                </a:cxn>
                <a:cxn ang="0">
                  <a:pos x="48" y="24"/>
                </a:cxn>
                <a:cxn ang="0">
                  <a:pos x="48" y="24"/>
                </a:cxn>
                <a:cxn ang="0">
                  <a:pos x="52" y="28"/>
                </a:cxn>
                <a:cxn ang="0">
                  <a:pos x="58" y="32"/>
                </a:cxn>
                <a:cxn ang="0">
                  <a:pos x="64" y="34"/>
                </a:cxn>
                <a:cxn ang="0">
                  <a:pos x="70" y="34"/>
                </a:cxn>
                <a:cxn ang="0">
                  <a:pos x="70" y="34"/>
                </a:cxn>
              </a:cxnLst>
              <a:rect l="0" t="0" r="r" b="b"/>
              <a:pathLst>
                <a:path w="76" h="34">
                  <a:moveTo>
                    <a:pt x="70" y="34"/>
                  </a:moveTo>
                  <a:lnTo>
                    <a:pt x="70" y="34"/>
                  </a:lnTo>
                  <a:lnTo>
                    <a:pt x="74" y="32"/>
                  </a:lnTo>
                  <a:lnTo>
                    <a:pt x="76" y="32"/>
                  </a:lnTo>
                  <a:lnTo>
                    <a:pt x="76" y="32"/>
                  </a:lnTo>
                  <a:lnTo>
                    <a:pt x="76" y="28"/>
                  </a:lnTo>
                  <a:lnTo>
                    <a:pt x="72" y="26"/>
                  </a:lnTo>
                  <a:lnTo>
                    <a:pt x="72" y="26"/>
                  </a:lnTo>
                  <a:lnTo>
                    <a:pt x="60" y="20"/>
                  </a:lnTo>
                  <a:lnTo>
                    <a:pt x="48" y="12"/>
                  </a:lnTo>
                  <a:lnTo>
                    <a:pt x="48" y="12"/>
                  </a:lnTo>
                  <a:lnTo>
                    <a:pt x="32" y="2"/>
                  </a:lnTo>
                  <a:lnTo>
                    <a:pt x="22" y="0"/>
                  </a:lnTo>
                  <a:lnTo>
                    <a:pt x="12" y="2"/>
                  </a:lnTo>
                  <a:lnTo>
                    <a:pt x="12" y="2"/>
                  </a:lnTo>
                  <a:lnTo>
                    <a:pt x="4" y="4"/>
                  </a:lnTo>
                  <a:lnTo>
                    <a:pt x="2" y="6"/>
                  </a:lnTo>
                  <a:lnTo>
                    <a:pt x="0" y="12"/>
                  </a:lnTo>
                  <a:lnTo>
                    <a:pt x="0" y="12"/>
                  </a:lnTo>
                  <a:lnTo>
                    <a:pt x="4" y="10"/>
                  </a:lnTo>
                  <a:lnTo>
                    <a:pt x="8" y="8"/>
                  </a:lnTo>
                  <a:lnTo>
                    <a:pt x="16" y="4"/>
                  </a:lnTo>
                  <a:lnTo>
                    <a:pt x="16" y="4"/>
                  </a:lnTo>
                  <a:lnTo>
                    <a:pt x="18" y="4"/>
                  </a:lnTo>
                  <a:lnTo>
                    <a:pt x="20" y="8"/>
                  </a:lnTo>
                  <a:lnTo>
                    <a:pt x="22" y="10"/>
                  </a:lnTo>
                  <a:lnTo>
                    <a:pt x="24" y="12"/>
                  </a:lnTo>
                  <a:lnTo>
                    <a:pt x="24" y="12"/>
                  </a:lnTo>
                  <a:lnTo>
                    <a:pt x="38" y="14"/>
                  </a:lnTo>
                  <a:lnTo>
                    <a:pt x="44" y="18"/>
                  </a:lnTo>
                  <a:lnTo>
                    <a:pt x="48" y="24"/>
                  </a:lnTo>
                  <a:lnTo>
                    <a:pt x="48" y="24"/>
                  </a:lnTo>
                  <a:lnTo>
                    <a:pt x="52" y="28"/>
                  </a:lnTo>
                  <a:lnTo>
                    <a:pt x="58" y="32"/>
                  </a:lnTo>
                  <a:lnTo>
                    <a:pt x="64" y="34"/>
                  </a:lnTo>
                  <a:lnTo>
                    <a:pt x="70" y="34"/>
                  </a:lnTo>
                  <a:lnTo>
                    <a:pt x="70" y="3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1" name="Freeform 94"/>
            <p:cNvSpPr/>
            <p:nvPr/>
          </p:nvSpPr>
          <p:spPr bwMode="auto">
            <a:xfrm>
              <a:off x="8223250" y="676275"/>
              <a:ext cx="28575" cy="120650"/>
            </a:xfrm>
            <a:custGeom>
              <a:avLst/>
              <a:gdLst/>
              <a:ahLst/>
              <a:cxnLst>
                <a:cxn ang="0">
                  <a:pos x="8" y="0"/>
                </a:cxn>
                <a:cxn ang="0">
                  <a:pos x="8" y="0"/>
                </a:cxn>
                <a:cxn ang="0">
                  <a:pos x="4" y="2"/>
                </a:cxn>
                <a:cxn ang="0">
                  <a:pos x="0" y="6"/>
                </a:cxn>
                <a:cxn ang="0">
                  <a:pos x="0" y="6"/>
                </a:cxn>
                <a:cxn ang="0">
                  <a:pos x="0" y="14"/>
                </a:cxn>
                <a:cxn ang="0">
                  <a:pos x="2" y="20"/>
                </a:cxn>
                <a:cxn ang="0">
                  <a:pos x="4" y="28"/>
                </a:cxn>
                <a:cxn ang="0">
                  <a:pos x="4" y="34"/>
                </a:cxn>
                <a:cxn ang="0">
                  <a:pos x="4" y="34"/>
                </a:cxn>
                <a:cxn ang="0">
                  <a:pos x="2" y="44"/>
                </a:cxn>
                <a:cxn ang="0">
                  <a:pos x="2" y="50"/>
                </a:cxn>
                <a:cxn ang="0">
                  <a:pos x="4" y="56"/>
                </a:cxn>
                <a:cxn ang="0">
                  <a:pos x="4" y="56"/>
                </a:cxn>
                <a:cxn ang="0">
                  <a:pos x="2" y="66"/>
                </a:cxn>
                <a:cxn ang="0">
                  <a:pos x="2" y="76"/>
                </a:cxn>
                <a:cxn ang="0">
                  <a:pos x="2" y="76"/>
                </a:cxn>
                <a:cxn ang="0">
                  <a:pos x="6" y="74"/>
                </a:cxn>
                <a:cxn ang="0">
                  <a:pos x="8" y="70"/>
                </a:cxn>
                <a:cxn ang="0">
                  <a:pos x="10" y="66"/>
                </a:cxn>
                <a:cxn ang="0">
                  <a:pos x="6" y="62"/>
                </a:cxn>
                <a:cxn ang="0">
                  <a:pos x="6" y="62"/>
                </a:cxn>
                <a:cxn ang="0">
                  <a:pos x="6" y="58"/>
                </a:cxn>
                <a:cxn ang="0">
                  <a:pos x="6" y="56"/>
                </a:cxn>
                <a:cxn ang="0">
                  <a:pos x="6" y="56"/>
                </a:cxn>
                <a:cxn ang="0">
                  <a:pos x="8" y="50"/>
                </a:cxn>
                <a:cxn ang="0">
                  <a:pos x="10" y="48"/>
                </a:cxn>
                <a:cxn ang="0">
                  <a:pos x="10" y="48"/>
                </a:cxn>
                <a:cxn ang="0">
                  <a:pos x="14" y="46"/>
                </a:cxn>
                <a:cxn ang="0">
                  <a:pos x="16" y="42"/>
                </a:cxn>
                <a:cxn ang="0">
                  <a:pos x="18" y="40"/>
                </a:cxn>
                <a:cxn ang="0">
                  <a:pos x="18" y="36"/>
                </a:cxn>
                <a:cxn ang="0">
                  <a:pos x="14" y="30"/>
                </a:cxn>
                <a:cxn ang="0">
                  <a:pos x="12" y="24"/>
                </a:cxn>
                <a:cxn ang="0">
                  <a:pos x="12" y="24"/>
                </a:cxn>
                <a:cxn ang="0">
                  <a:pos x="12" y="16"/>
                </a:cxn>
                <a:cxn ang="0">
                  <a:pos x="12" y="8"/>
                </a:cxn>
                <a:cxn ang="0">
                  <a:pos x="12" y="8"/>
                </a:cxn>
                <a:cxn ang="0">
                  <a:pos x="12" y="2"/>
                </a:cxn>
                <a:cxn ang="0">
                  <a:pos x="10" y="0"/>
                </a:cxn>
                <a:cxn ang="0">
                  <a:pos x="8" y="0"/>
                </a:cxn>
                <a:cxn ang="0">
                  <a:pos x="8" y="0"/>
                </a:cxn>
              </a:cxnLst>
              <a:rect l="0" t="0" r="r" b="b"/>
              <a:pathLst>
                <a:path w="18" h="76">
                  <a:moveTo>
                    <a:pt x="8" y="0"/>
                  </a:moveTo>
                  <a:lnTo>
                    <a:pt x="8" y="0"/>
                  </a:lnTo>
                  <a:lnTo>
                    <a:pt x="4" y="2"/>
                  </a:lnTo>
                  <a:lnTo>
                    <a:pt x="0" y="6"/>
                  </a:lnTo>
                  <a:lnTo>
                    <a:pt x="0" y="6"/>
                  </a:lnTo>
                  <a:lnTo>
                    <a:pt x="0" y="14"/>
                  </a:lnTo>
                  <a:lnTo>
                    <a:pt x="2" y="20"/>
                  </a:lnTo>
                  <a:lnTo>
                    <a:pt x="4" y="28"/>
                  </a:lnTo>
                  <a:lnTo>
                    <a:pt x="4" y="34"/>
                  </a:lnTo>
                  <a:lnTo>
                    <a:pt x="4" y="34"/>
                  </a:lnTo>
                  <a:lnTo>
                    <a:pt x="2" y="44"/>
                  </a:lnTo>
                  <a:lnTo>
                    <a:pt x="2" y="50"/>
                  </a:lnTo>
                  <a:lnTo>
                    <a:pt x="4" y="56"/>
                  </a:lnTo>
                  <a:lnTo>
                    <a:pt x="4" y="56"/>
                  </a:lnTo>
                  <a:lnTo>
                    <a:pt x="2" y="66"/>
                  </a:lnTo>
                  <a:lnTo>
                    <a:pt x="2" y="76"/>
                  </a:lnTo>
                  <a:lnTo>
                    <a:pt x="2" y="76"/>
                  </a:lnTo>
                  <a:lnTo>
                    <a:pt x="6" y="74"/>
                  </a:lnTo>
                  <a:lnTo>
                    <a:pt x="8" y="70"/>
                  </a:lnTo>
                  <a:lnTo>
                    <a:pt x="10" y="66"/>
                  </a:lnTo>
                  <a:lnTo>
                    <a:pt x="6" y="62"/>
                  </a:lnTo>
                  <a:lnTo>
                    <a:pt x="6" y="62"/>
                  </a:lnTo>
                  <a:lnTo>
                    <a:pt x="6" y="58"/>
                  </a:lnTo>
                  <a:lnTo>
                    <a:pt x="6" y="56"/>
                  </a:lnTo>
                  <a:lnTo>
                    <a:pt x="6" y="56"/>
                  </a:lnTo>
                  <a:lnTo>
                    <a:pt x="8" y="50"/>
                  </a:lnTo>
                  <a:lnTo>
                    <a:pt x="10" y="48"/>
                  </a:lnTo>
                  <a:lnTo>
                    <a:pt x="10" y="48"/>
                  </a:lnTo>
                  <a:lnTo>
                    <a:pt x="14" y="46"/>
                  </a:lnTo>
                  <a:lnTo>
                    <a:pt x="16" y="42"/>
                  </a:lnTo>
                  <a:lnTo>
                    <a:pt x="18" y="40"/>
                  </a:lnTo>
                  <a:lnTo>
                    <a:pt x="18" y="36"/>
                  </a:lnTo>
                  <a:lnTo>
                    <a:pt x="14" y="30"/>
                  </a:lnTo>
                  <a:lnTo>
                    <a:pt x="12" y="24"/>
                  </a:lnTo>
                  <a:lnTo>
                    <a:pt x="12" y="24"/>
                  </a:lnTo>
                  <a:lnTo>
                    <a:pt x="12" y="16"/>
                  </a:lnTo>
                  <a:lnTo>
                    <a:pt x="12" y="8"/>
                  </a:lnTo>
                  <a:lnTo>
                    <a:pt x="12" y="8"/>
                  </a:lnTo>
                  <a:lnTo>
                    <a:pt x="12" y="2"/>
                  </a:lnTo>
                  <a:lnTo>
                    <a:pt x="10" y="0"/>
                  </a:lnTo>
                  <a:lnTo>
                    <a:pt x="8" y="0"/>
                  </a:lnTo>
                  <a:lnTo>
                    <a:pt x="8"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2" name="Freeform 95"/>
            <p:cNvSpPr/>
            <p:nvPr/>
          </p:nvSpPr>
          <p:spPr bwMode="auto">
            <a:xfrm>
              <a:off x="7953375" y="1254125"/>
              <a:ext cx="34925" cy="79375"/>
            </a:xfrm>
            <a:custGeom>
              <a:avLst/>
              <a:gdLst/>
              <a:ahLst/>
              <a:cxnLst>
                <a:cxn ang="0">
                  <a:pos x="10" y="50"/>
                </a:cxn>
                <a:cxn ang="0">
                  <a:pos x="10" y="50"/>
                </a:cxn>
                <a:cxn ang="0">
                  <a:pos x="12" y="50"/>
                </a:cxn>
                <a:cxn ang="0">
                  <a:pos x="12" y="50"/>
                </a:cxn>
                <a:cxn ang="0">
                  <a:pos x="14" y="48"/>
                </a:cxn>
                <a:cxn ang="0">
                  <a:pos x="16" y="50"/>
                </a:cxn>
                <a:cxn ang="0">
                  <a:pos x="16" y="50"/>
                </a:cxn>
                <a:cxn ang="0">
                  <a:pos x="20" y="50"/>
                </a:cxn>
                <a:cxn ang="0">
                  <a:pos x="22" y="48"/>
                </a:cxn>
                <a:cxn ang="0">
                  <a:pos x="22" y="48"/>
                </a:cxn>
                <a:cxn ang="0">
                  <a:pos x="22" y="46"/>
                </a:cxn>
                <a:cxn ang="0">
                  <a:pos x="22" y="46"/>
                </a:cxn>
                <a:cxn ang="0">
                  <a:pos x="20" y="44"/>
                </a:cxn>
                <a:cxn ang="0">
                  <a:pos x="20" y="46"/>
                </a:cxn>
                <a:cxn ang="0">
                  <a:pos x="16" y="48"/>
                </a:cxn>
                <a:cxn ang="0">
                  <a:pos x="16" y="48"/>
                </a:cxn>
                <a:cxn ang="0">
                  <a:pos x="14" y="48"/>
                </a:cxn>
                <a:cxn ang="0">
                  <a:pos x="14" y="48"/>
                </a:cxn>
                <a:cxn ang="0">
                  <a:pos x="14" y="42"/>
                </a:cxn>
                <a:cxn ang="0">
                  <a:pos x="12" y="36"/>
                </a:cxn>
                <a:cxn ang="0">
                  <a:pos x="12" y="32"/>
                </a:cxn>
                <a:cxn ang="0">
                  <a:pos x="14" y="28"/>
                </a:cxn>
                <a:cxn ang="0">
                  <a:pos x="14" y="28"/>
                </a:cxn>
                <a:cxn ang="0">
                  <a:pos x="16" y="22"/>
                </a:cxn>
                <a:cxn ang="0">
                  <a:pos x="18" y="18"/>
                </a:cxn>
                <a:cxn ang="0">
                  <a:pos x="18" y="8"/>
                </a:cxn>
                <a:cxn ang="0">
                  <a:pos x="18" y="8"/>
                </a:cxn>
                <a:cxn ang="0">
                  <a:pos x="16" y="4"/>
                </a:cxn>
                <a:cxn ang="0">
                  <a:pos x="14" y="2"/>
                </a:cxn>
                <a:cxn ang="0">
                  <a:pos x="10" y="0"/>
                </a:cxn>
                <a:cxn ang="0">
                  <a:pos x="10" y="0"/>
                </a:cxn>
                <a:cxn ang="0">
                  <a:pos x="6" y="0"/>
                </a:cxn>
                <a:cxn ang="0">
                  <a:pos x="4" y="2"/>
                </a:cxn>
                <a:cxn ang="0">
                  <a:pos x="4" y="8"/>
                </a:cxn>
                <a:cxn ang="0">
                  <a:pos x="4" y="8"/>
                </a:cxn>
                <a:cxn ang="0">
                  <a:pos x="4" y="16"/>
                </a:cxn>
                <a:cxn ang="0">
                  <a:pos x="4" y="20"/>
                </a:cxn>
                <a:cxn ang="0">
                  <a:pos x="2" y="22"/>
                </a:cxn>
                <a:cxn ang="0">
                  <a:pos x="2" y="22"/>
                </a:cxn>
                <a:cxn ang="0">
                  <a:pos x="0" y="26"/>
                </a:cxn>
                <a:cxn ang="0">
                  <a:pos x="0" y="30"/>
                </a:cxn>
                <a:cxn ang="0">
                  <a:pos x="2" y="38"/>
                </a:cxn>
                <a:cxn ang="0">
                  <a:pos x="6" y="44"/>
                </a:cxn>
                <a:cxn ang="0">
                  <a:pos x="10" y="50"/>
                </a:cxn>
                <a:cxn ang="0">
                  <a:pos x="10" y="50"/>
                </a:cxn>
              </a:cxnLst>
              <a:rect l="0" t="0" r="r" b="b"/>
              <a:pathLst>
                <a:path w="22" h="50">
                  <a:moveTo>
                    <a:pt x="10" y="50"/>
                  </a:moveTo>
                  <a:lnTo>
                    <a:pt x="10" y="50"/>
                  </a:lnTo>
                  <a:lnTo>
                    <a:pt x="12" y="50"/>
                  </a:lnTo>
                  <a:lnTo>
                    <a:pt x="12" y="50"/>
                  </a:lnTo>
                  <a:lnTo>
                    <a:pt x="14" y="48"/>
                  </a:lnTo>
                  <a:lnTo>
                    <a:pt x="16" y="50"/>
                  </a:lnTo>
                  <a:lnTo>
                    <a:pt x="16" y="50"/>
                  </a:lnTo>
                  <a:lnTo>
                    <a:pt x="20" y="50"/>
                  </a:lnTo>
                  <a:lnTo>
                    <a:pt x="22" y="48"/>
                  </a:lnTo>
                  <a:lnTo>
                    <a:pt x="22" y="48"/>
                  </a:lnTo>
                  <a:lnTo>
                    <a:pt x="22" y="46"/>
                  </a:lnTo>
                  <a:lnTo>
                    <a:pt x="22" y="46"/>
                  </a:lnTo>
                  <a:lnTo>
                    <a:pt x="20" y="44"/>
                  </a:lnTo>
                  <a:lnTo>
                    <a:pt x="20" y="46"/>
                  </a:lnTo>
                  <a:lnTo>
                    <a:pt x="16" y="48"/>
                  </a:lnTo>
                  <a:lnTo>
                    <a:pt x="16" y="48"/>
                  </a:lnTo>
                  <a:lnTo>
                    <a:pt x="14" y="48"/>
                  </a:lnTo>
                  <a:lnTo>
                    <a:pt x="14" y="48"/>
                  </a:lnTo>
                  <a:lnTo>
                    <a:pt x="14" y="42"/>
                  </a:lnTo>
                  <a:lnTo>
                    <a:pt x="12" y="36"/>
                  </a:lnTo>
                  <a:lnTo>
                    <a:pt x="12" y="32"/>
                  </a:lnTo>
                  <a:lnTo>
                    <a:pt x="14" y="28"/>
                  </a:lnTo>
                  <a:lnTo>
                    <a:pt x="14" y="28"/>
                  </a:lnTo>
                  <a:lnTo>
                    <a:pt x="16" y="22"/>
                  </a:lnTo>
                  <a:lnTo>
                    <a:pt x="18" y="18"/>
                  </a:lnTo>
                  <a:lnTo>
                    <a:pt x="18" y="8"/>
                  </a:lnTo>
                  <a:lnTo>
                    <a:pt x="18" y="8"/>
                  </a:lnTo>
                  <a:lnTo>
                    <a:pt x="16" y="4"/>
                  </a:lnTo>
                  <a:lnTo>
                    <a:pt x="14" y="2"/>
                  </a:lnTo>
                  <a:lnTo>
                    <a:pt x="10" y="0"/>
                  </a:lnTo>
                  <a:lnTo>
                    <a:pt x="10" y="0"/>
                  </a:lnTo>
                  <a:lnTo>
                    <a:pt x="6" y="0"/>
                  </a:lnTo>
                  <a:lnTo>
                    <a:pt x="4" y="2"/>
                  </a:lnTo>
                  <a:lnTo>
                    <a:pt x="4" y="8"/>
                  </a:lnTo>
                  <a:lnTo>
                    <a:pt x="4" y="8"/>
                  </a:lnTo>
                  <a:lnTo>
                    <a:pt x="4" y="16"/>
                  </a:lnTo>
                  <a:lnTo>
                    <a:pt x="4" y="20"/>
                  </a:lnTo>
                  <a:lnTo>
                    <a:pt x="2" y="22"/>
                  </a:lnTo>
                  <a:lnTo>
                    <a:pt x="2" y="22"/>
                  </a:lnTo>
                  <a:lnTo>
                    <a:pt x="0" y="26"/>
                  </a:lnTo>
                  <a:lnTo>
                    <a:pt x="0" y="30"/>
                  </a:lnTo>
                  <a:lnTo>
                    <a:pt x="2" y="38"/>
                  </a:lnTo>
                  <a:lnTo>
                    <a:pt x="6" y="44"/>
                  </a:lnTo>
                  <a:lnTo>
                    <a:pt x="10" y="50"/>
                  </a:lnTo>
                  <a:lnTo>
                    <a:pt x="10" y="5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3" name="Freeform 96"/>
            <p:cNvSpPr/>
            <p:nvPr/>
          </p:nvSpPr>
          <p:spPr bwMode="auto">
            <a:xfrm>
              <a:off x="8261350" y="2235200"/>
              <a:ext cx="41275" cy="41275"/>
            </a:xfrm>
            <a:custGeom>
              <a:avLst/>
              <a:gdLst/>
              <a:ahLst/>
              <a:cxnLst>
                <a:cxn ang="0">
                  <a:pos x="20" y="2"/>
                </a:cxn>
                <a:cxn ang="0">
                  <a:pos x="20" y="2"/>
                </a:cxn>
                <a:cxn ang="0">
                  <a:pos x="14" y="4"/>
                </a:cxn>
                <a:cxn ang="0">
                  <a:pos x="8" y="2"/>
                </a:cxn>
                <a:cxn ang="0">
                  <a:pos x="8" y="2"/>
                </a:cxn>
                <a:cxn ang="0">
                  <a:pos x="4" y="0"/>
                </a:cxn>
                <a:cxn ang="0">
                  <a:pos x="2" y="0"/>
                </a:cxn>
                <a:cxn ang="0">
                  <a:pos x="0" y="0"/>
                </a:cxn>
                <a:cxn ang="0">
                  <a:pos x="0" y="0"/>
                </a:cxn>
                <a:cxn ang="0">
                  <a:pos x="0" y="2"/>
                </a:cxn>
                <a:cxn ang="0">
                  <a:pos x="0" y="6"/>
                </a:cxn>
                <a:cxn ang="0">
                  <a:pos x="2" y="10"/>
                </a:cxn>
                <a:cxn ang="0">
                  <a:pos x="2" y="10"/>
                </a:cxn>
                <a:cxn ang="0">
                  <a:pos x="4" y="16"/>
                </a:cxn>
                <a:cxn ang="0">
                  <a:pos x="4" y="16"/>
                </a:cxn>
                <a:cxn ang="0">
                  <a:pos x="8" y="24"/>
                </a:cxn>
                <a:cxn ang="0">
                  <a:pos x="10" y="26"/>
                </a:cxn>
                <a:cxn ang="0">
                  <a:pos x="12" y="26"/>
                </a:cxn>
                <a:cxn ang="0">
                  <a:pos x="12" y="26"/>
                </a:cxn>
                <a:cxn ang="0">
                  <a:pos x="16" y="26"/>
                </a:cxn>
                <a:cxn ang="0">
                  <a:pos x="20" y="24"/>
                </a:cxn>
                <a:cxn ang="0">
                  <a:pos x="24" y="18"/>
                </a:cxn>
                <a:cxn ang="0">
                  <a:pos x="24" y="18"/>
                </a:cxn>
                <a:cxn ang="0">
                  <a:pos x="26" y="12"/>
                </a:cxn>
                <a:cxn ang="0">
                  <a:pos x="26" y="8"/>
                </a:cxn>
                <a:cxn ang="0">
                  <a:pos x="26" y="8"/>
                </a:cxn>
                <a:cxn ang="0">
                  <a:pos x="26" y="2"/>
                </a:cxn>
                <a:cxn ang="0">
                  <a:pos x="24" y="0"/>
                </a:cxn>
                <a:cxn ang="0">
                  <a:pos x="20" y="2"/>
                </a:cxn>
                <a:cxn ang="0">
                  <a:pos x="20" y="2"/>
                </a:cxn>
              </a:cxnLst>
              <a:rect l="0" t="0" r="r" b="b"/>
              <a:pathLst>
                <a:path w="26" h="26">
                  <a:moveTo>
                    <a:pt x="20" y="2"/>
                  </a:moveTo>
                  <a:lnTo>
                    <a:pt x="20" y="2"/>
                  </a:lnTo>
                  <a:lnTo>
                    <a:pt x="14" y="4"/>
                  </a:lnTo>
                  <a:lnTo>
                    <a:pt x="8" y="2"/>
                  </a:lnTo>
                  <a:lnTo>
                    <a:pt x="8" y="2"/>
                  </a:lnTo>
                  <a:lnTo>
                    <a:pt x="4" y="0"/>
                  </a:lnTo>
                  <a:lnTo>
                    <a:pt x="2" y="0"/>
                  </a:lnTo>
                  <a:lnTo>
                    <a:pt x="0" y="0"/>
                  </a:lnTo>
                  <a:lnTo>
                    <a:pt x="0" y="0"/>
                  </a:lnTo>
                  <a:lnTo>
                    <a:pt x="0" y="2"/>
                  </a:lnTo>
                  <a:lnTo>
                    <a:pt x="0" y="6"/>
                  </a:lnTo>
                  <a:lnTo>
                    <a:pt x="2" y="10"/>
                  </a:lnTo>
                  <a:lnTo>
                    <a:pt x="2" y="10"/>
                  </a:lnTo>
                  <a:lnTo>
                    <a:pt x="4" y="16"/>
                  </a:lnTo>
                  <a:lnTo>
                    <a:pt x="4" y="16"/>
                  </a:lnTo>
                  <a:lnTo>
                    <a:pt x="8" y="24"/>
                  </a:lnTo>
                  <a:lnTo>
                    <a:pt x="10" y="26"/>
                  </a:lnTo>
                  <a:lnTo>
                    <a:pt x="12" y="26"/>
                  </a:lnTo>
                  <a:lnTo>
                    <a:pt x="12" y="26"/>
                  </a:lnTo>
                  <a:lnTo>
                    <a:pt x="16" y="26"/>
                  </a:lnTo>
                  <a:lnTo>
                    <a:pt x="20" y="24"/>
                  </a:lnTo>
                  <a:lnTo>
                    <a:pt x="24" y="18"/>
                  </a:lnTo>
                  <a:lnTo>
                    <a:pt x="24" y="18"/>
                  </a:lnTo>
                  <a:lnTo>
                    <a:pt x="26" y="12"/>
                  </a:lnTo>
                  <a:lnTo>
                    <a:pt x="26" y="8"/>
                  </a:lnTo>
                  <a:lnTo>
                    <a:pt x="26" y="8"/>
                  </a:lnTo>
                  <a:lnTo>
                    <a:pt x="26" y="2"/>
                  </a:lnTo>
                  <a:lnTo>
                    <a:pt x="24" y="0"/>
                  </a:lnTo>
                  <a:lnTo>
                    <a:pt x="20" y="2"/>
                  </a:lnTo>
                  <a:lnTo>
                    <a:pt x="20"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4" name="Freeform 97"/>
            <p:cNvSpPr/>
            <p:nvPr/>
          </p:nvSpPr>
          <p:spPr bwMode="auto">
            <a:xfrm>
              <a:off x="8086725" y="1568450"/>
              <a:ext cx="234950" cy="161925"/>
            </a:xfrm>
            <a:custGeom>
              <a:avLst/>
              <a:gdLst/>
              <a:ahLst/>
              <a:cxnLst>
                <a:cxn ang="0">
                  <a:pos x="124" y="56"/>
                </a:cxn>
                <a:cxn ang="0">
                  <a:pos x="118" y="50"/>
                </a:cxn>
                <a:cxn ang="0">
                  <a:pos x="114" y="42"/>
                </a:cxn>
                <a:cxn ang="0">
                  <a:pos x="94" y="30"/>
                </a:cxn>
                <a:cxn ang="0">
                  <a:pos x="80" y="24"/>
                </a:cxn>
                <a:cxn ang="0">
                  <a:pos x="68" y="18"/>
                </a:cxn>
                <a:cxn ang="0">
                  <a:pos x="52" y="14"/>
                </a:cxn>
                <a:cxn ang="0">
                  <a:pos x="42" y="24"/>
                </a:cxn>
                <a:cxn ang="0">
                  <a:pos x="38" y="28"/>
                </a:cxn>
                <a:cxn ang="0">
                  <a:pos x="32" y="26"/>
                </a:cxn>
                <a:cxn ang="0">
                  <a:pos x="28" y="22"/>
                </a:cxn>
                <a:cxn ang="0">
                  <a:pos x="26" y="16"/>
                </a:cxn>
                <a:cxn ang="0">
                  <a:pos x="24" y="4"/>
                </a:cxn>
                <a:cxn ang="0">
                  <a:pos x="20" y="2"/>
                </a:cxn>
                <a:cxn ang="0">
                  <a:pos x="10" y="2"/>
                </a:cxn>
                <a:cxn ang="0">
                  <a:pos x="0" y="8"/>
                </a:cxn>
                <a:cxn ang="0">
                  <a:pos x="8" y="12"/>
                </a:cxn>
                <a:cxn ang="0">
                  <a:pos x="14" y="18"/>
                </a:cxn>
                <a:cxn ang="0">
                  <a:pos x="16" y="22"/>
                </a:cxn>
                <a:cxn ang="0">
                  <a:pos x="14" y="28"/>
                </a:cxn>
                <a:cxn ang="0">
                  <a:pos x="16" y="30"/>
                </a:cxn>
                <a:cxn ang="0">
                  <a:pos x="16" y="36"/>
                </a:cxn>
                <a:cxn ang="0">
                  <a:pos x="18" y="36"/>
                </a:cxn>
                <a:cxn ang="0">
                  <a:pos x="20" y="36"/>
                </a:cxn>
                <a:cxn ang="0">
                  <a:pos x="22" y="32"/>
                </a:cxn>
                <a:cxn ang="0">
                  <a:pos x="50" y="46"/>
                </a:cxn>
                <a:cxn ang="0">
                  <a:pos x="60" y="60"/>
                </a:cxn>
                <a:cxn ang="0">
                  <a:pos x="58" y="76"/>
                </a:cxn>
                <a:cxn ang="0">
                  <a:pos x="56" y="78"/>
                </a:cxn>
                <a:cxn ang="0">
                  <a:pos x="56" y="80"/>
                </a:cxn>
                <a:cxn ang="0">
                  <a:pos x="60" y="80"/>
                </a:cxn>
                <a:cxn ang="0">
                  <a:pos x="70" y="80"/>
                </a:cxn>
                <a:cxn ang="0">
                  <a:pos x="78" y="86"/>
                </a:cxn>
                <a:cxn ang="0">
                  <a:pos x="80" y="90"/>
                </a:cxn>
                <a:cxn ang="0">
                  <a:pos x="86" y="90"/>
                </a:cxn>
                <a:cxn ang="0">
                  <a:pos x="92" y="90"/>
                </a:cxn>
                <a:cxn ang="0">
                  <a:pos x="94" y="82"/>
                </a:cxn>
                <a:cxn ang="0">
                  <a:pos x="104" y="76"/>
                </a:cxn>
                <a:cxn ang="0">
                  <a:pos x="120" y="78"/>
                </a:cxn>
                <a:cxn ang="0">
                  <a:pos x="126" y="90"/>
                </a:cxn>
                <a:cxn ang="0">
                  <a:pos x="132" y="98"/>
                </a:cxn>
                <a:cxn ang="0">
                  <a:pos x="140" y="102"/>
                </a:cxn>
                <a:cxn ang="0">
                  <a:pos x="146" y="100"/>
                </a:cxn>
                <a:cxn ang="0">
                  <a:pos x="146" y="96"/>
                </a:cxn>
                <a:cxn ang="0">
                  <a:pos x="142" y="90"/>
                </a:cxn>
                <a:cxn ang="0">
                  <a:pos x="138" y="88"/>
                </a:cxn>
                <a:cxn ang="0">
                  <a:pos x="128" y="72"/>
                </a:cxn>
                <a:cxn ang="0">
                  <a:pos x="126" y="70"/>
                </a:cxn>
                <a:cxn ang="0">
                  <a:pos x="128" y="64"/>
                </a:cxn>
                <a:cxn ang="0">
                  <a:pos x="130" y="60"/>
                </a:cxn>
                <a:cxn ang="0">
                  <a:pos x="124" y="56"/>
                </a:cxn>
              </a:cxnLst>
              <a:rect l="0" t="0" r="r" b="b"/>
              <a:pathLst>
                <a:path w="148" h="102">
                  <a:moveTo>
                    <a:pt x="124" y="56"/>
                  </a:moveTo>
                  <a:lnTo>
                    <a:pt x="124" y="56"/>
                  </a:lnTo>
                  <a:lnTo>
                    <a:pt x="120" y="54"/>
                  </a:lnTo>
                  <a:lnTo>
                    <a:pt x="118" y="50"/>
                  </a:lnTo>
                  <a:lnTo>
                    <a:pt x="118" y="50"/>
                  </a:lnTo>
                  <a:lnTo>
                    <a:pt x="114" y="42"/>
                  </a:lnTo>
                  <a:lnTo>
                    <a:pt x="108" y="36"/>
                  </a:lnTo>
                  <a:lnTo>
                    <a:pt x="94" y="30"/>
                  </a:lnTo>
                  <a:lnTo>
                    <a:pt x="94" y="30"/>
                  </a:lnTo>
                  <a:lnTo>
                    <a:pt x="80" y="24"/>
                  </a:lnTo>
                  <a:lnTo>
                    <a:pt x="68" y="18"/>
                  </a:lnTo>
                  <a:lnTo>
                    <a:pt x="68" y="18"/>
                  </a:lnTo>
                  <a:lnTo>
                    <a:pt x="60" y="14"/>
                  </a:lnTo>
                  <a:lnTo>
                    <a:pt x="52" y="14"/>
                  </a:lnTo>
                  <a:lnTo>
                    <a:pt x="46" y="18"/>
                  </a:lnTo>
                  <a:lnTo>
                    <a:pt x="42" y="24"/>
                  </a:lnTo>
                  <a:lnTo>
                    <a:pt x="42" y="24"/>
                  </a:lnTo>
                  <a:lnTo>
                    <a:pt x="38" y="28"/>
                  </a:lnTo>
                  <a:lnTo>
                    <a:pt x="34" y="30"/>
                  </a:lnTo>
                  <a:lnTo>
                    <a:pt x="32" y="26"/>
                  </a:lnTo>
                  <a:lnTo>
                    <a:pt x="28" y="22"/>
                  </a:lnTo>
                  <a:lnTo>
                    <a:pt x="28" y="22"/>
                  </a:lnTo>
                  <a:lnTo>
                    <a:pt x="26" y="16"/>
                  </a:lnTo>
                  <a:lnTo>
                    <a:pt x="26" y="16"/>
                  </a:lnTo>
                  <a:lnTo>
                    <a:pt x="26" y="8"/>
                  </a:lnTo>
                  <a:lnTo>
                    <a:pt x="24" y="4"/>
                  </a:lnTo>
                  <a:lnTo>
                    <a:pt x="20" y="2"/>
                  </a:lnTo>
                  <a:lnTo>
                    <a:pt x="20" y="2"/>
                  </a:lnTo>
                  <a:lnTo>
                    <a:pt x="14" y="0"/>
                  </a:lnTo>
                  <a:lnTo>
                    <a:pt x="10" y="2"/>
                  </a:lnTo>
                  <a:lnTo>
                    <a:pt x="0" y="8"/>
                  </a:lnTo>
                  <a:lnTo>
                    <a:pt x="0" y="8"/>
                  </a:lnTo>
                  <a:lnTo>
                    <a:pt x="4" y="10"/>
                  </a:lnTo>
                  <a:lnTo>
                    <a:pt x="8" y="12"/>
                  </a:lnTo>
                  <a:lnTo>
                    <a:pt x="14" y="18"/>
                  </a:lnTo>
                  <a:lnTo>
                    <a:pt x="14" y="18"/>
                  </a:lnTo>
                  <a:lnTo>
                    <a:pt x="16" y="22"/>
                  </a:lnTo>
                  <a:lnTo>
                    <a:pt x="16" y="22"/>
                  </a:lnTo>
                  <a:lnTo>
                    <a:pt x="14" y="26"/>
                  </a:lnTo>
                  <a:lnTo>
                    <a:pt x="14" y="28"/>
                  </a:lnTo>
                  <a:lnTo>
                    <a:pt x="16" y="30"/>
                  </a:lnTo>
                  <a:lnTo>
                    <a:pt x="16" y="30"/>
                  </a:lnTo>
                  <a:lnTo>
                    <a:pt x="16" y="34"/>
                  </a:lnTo>
                  <a:lnTo>
                    <a:pt x="16" y="36"/>
                  </a:lnTo>
                  <a:lnTo>
                    <a:pt x="18" y="36"/>
                  </a:lnTo>
                  <a:lnTo>
                    <a:pt x="18" y="36"/>
                  </a:lnTo>
                  <a:lnTo>
                    <a:pt x="20" y="36"/>
                  </a:lnTo>
                  <a:lnTo>
                    <a:pt x="20" y="36"/>
                  </a:lnTo>
                  <a:lnTo>
                    <a:pt x="22" y="32"/>
                  </a:lnTo>
                  <a:lnTo>
                    <a:pt x="22" y="32"/>
                  </a:lnTo>
                  <a:lnTo>
                    <a:pt x="50" y="46"/>
                  </a:lnTo>
                  <a:lnTo>
                    <a:pt x="50" y="46"/>
                  </a:lnTo>
                  <a:lnTo>
                    <a:pt x="56" y="52"/>
                  </a:lnTo>
                  <a:lnTo>
                    <a:pt x="60" y="60"/>
                  </a:lnTo>
                  <a:lnTo>
                    <a:pt x="60" y="66"/>
                  </a:lnTo>
                  <a:lnTo>
                    <a:pt x="58" y="76"/>
                  </a:lnTo>
                  <a:lnTo>
                    <a:pt x="58" y="76"/>
                  </a:lnTo>
                  <a:lnTo>
                    <a:pt x="56" y="78"/>
                  </a:lnTo>
                  <a:lnTo>
                    <a:pt x="56" y="80"/>
                  </a:lnTo>
                  <a:lnTo>
                    <a:pt x="56" y="80"/>
                  </a:lnTo>
                  <a:lnTo>
                    <a:pt x="60" y="80"/>
                  </a:lnTo>
                  <a:lnTo>
                    <a:pt x="60" y="80"/>
                  </a:lnTo>
                  <a:lnTo>
                    <a:pt x="66" y="78"/>
                  </a:lnTo>
                  <a:lnTo>
                    <a:pt x="70" y="80"/>
                  </a:lnTo>
                  <a:lnTo>
                    <a:pt x="74" y="82"/>
                  </a:lnTo>
                  <a:lnTo>
                    <a:pt x="78" y="86"/>
                  </a:lnTo>
                  <a:lnTo>
                    <a:pt x="78" y="86"/>
                  </a:lnTo>
                  <a:lnTo>
                    <a:pt x="80" y="90"/>
                  </a:lnTo>
                  <a:lnTo>
                    <a:pt x="86" y="90"/>
                  </a:lnTo>
                  <a:lnTo>
                    <a:pt x="86" y="90"/>
                  </a:lnTo>
                  <a:lnTo>
                    <a:pt x="88" y="90"/>
                  </a:lnTo>
                  <a:lnTo>
                    <a:pt x="92" y="90"/>
                  </a:lnTo>
                  <a:lnTo>
                    <a:pt x="94" y="82"/>
                  </a:lnTo>
                  <a:lnTo>
                    <a:pt x="94" y="82"/>
                  </a:lnTo>
                  <a:lnTo>
                    <a:pt x="98" y="78"/>
                  </a:lnTo>
                  <a:lnTo>
                    <a:pt x="104" y="76"/>
                  </a:lnTo>
                  <a:lnTo>
                    <a:pt x="112" y="76"/>
                  </a:lnTo>
                  <a:lnTo>
                    <a:pt x="120" y="78"/>
                  </a:lnTo>
                  <a:lnTo>
                    <a:pt x="120" y="78"/>
                  </a:lnTo>
                  <a:lnTo>
                    <a:pt x="126" y="90"/>
                  </a:lnTo>
                  <a:lnTo>
                    <a:pt x="132" y="98"/>
                  </a:lnTo>
                  <a:lnTo>
                    <a:pt x="132" y="98"/>
                  </a:lnTo>
                  <a:lnTo>
                    <a:pt x="136" y="100"/>
                  </a:lnTo>
                  <a:lnTo>
                    <a:pt x="140" y="102"/>
                  </a:lnTo>
                  <a:lnTo>
                    <a:pt x="146" y="100"/>
                  </a:lnTo>
                  <a:lnTo>
                    <a:pt x="146" y="100"/>
                  </a:lnTo>
                  <a:lnTo>
                    <a:pt x="148" y="98"/>
                  </a:lnTo>
                  <a:lnTo>
                    <a:pt x="146" y="96"/>
                  </a:lnTo>
                  <a:lnTo>
                    <a:pt x="146" y="96"/>
                  </a:lnTo>
                  <a:lnTo>
                    <a:pt x="142" y="90"/>
                  </a:lnTo>
                  <a:lnTo>
                    <a:pt x="138" y="88"/>
                  </a:lnTo>
                  <a:lnTo>
                    <a:pt x="138" y="88"/>
                  </a:lnTo>
                  <a:lnTo>
                    <a:pt x="134" y="80"/>
                  </a:lnTo>
                  <a:lnTo>
                    <a:pt x="128" y="72"/>
                  </a:lnTo>
                  <a:lnTo>
                    <a:pt x="128" y="72"/>
                  </a:lnTo>
                  <a:lnTo>
                    <a:pt x="126" y="70"/>
                  </a:lnTo>
                  <a:lnTo>
                    <a:pt x="128" y="64"/>
                  </a:lnTo>
                  <a:lnTo>
                    <a:pt x="128" y="64"/>
                  </a:lnTo>
                  <a:lnTo>
                    <a:pt x="130" y="62"/>
                  </a:lnTo>
                  <a:lnTo>
                    <a:pt x="130" y="60"/>
                  </a:lnTo>
                  <a:lnTo>
                    <a:pt x="124" y="56"/>
                  </a:lnTo>
                  <a:lnTo>
                    <a:pt x="124" y="5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5" name="Freeform 98"/>
            <p:cNvSpPr/>
            <p:nvPr/>
          </p:nvSpPr>
          <p:spPr bwMode="auto">
            <a:xfrm>
              <a:off x="8169275" y="304800"/>
              <a:ext cx="60325" cy="22225"/>
            </a:xfrm>
            <a:custGeom>
              <a:avLst/>
              <a:gdLst/>
              <a:ahLst/>
              <a:cxnLst>
                <a:cxn ang="0">
                  <a:pos x="10" y="14"/>
                </a:cxn>
                <a:cxn ang="0">
                  <a:pos x="10" y="14"/>
                </a:cxn>
                <a:cxn ang="0">
                  <a:pos x="38" y="10"/>
                </a:cxn>
                <a:cxn ang="0">
                  <a:pos x="38" y="10"/>
                </a:cxn>
                <a:cxn ang="0">
                  <a:pos x="38" y="8"/>
                </a:cxn>
                <a:cxn ang="0">
                  <a:pos x="38" y="4"/>
                </a:cxn>
                <a:cxn ang="0">
                  <a:pos x="38" y="0"/>
                </a:cxn>
                <a:cxn ang="0">
                  <a:pos x="34" y="0"/>
                </a:cxn>
                <a:cxn ang="0">
                  <a:pos x="34" y="0"/>
                </a:cxn>
                <a:cxn ang="0">
                  <a:pos x="28" y="2"/>
                </a:cxn>
                <a:cxn ang="0">
                  <a:pos x="22" y="2"/>
                </a:cxn>
                <a:cxn ang="0">
                  <a:pos x="12" y="0"/>
                </a:cxn>
                <a:cxn ang="0">
                  <a:pos x="12" y="0"/>
                </a:cxn>
                <a:cxn ang="0">
                  <a:pos x="4" y="0"/>
                </a:cxn>
                <a:cxn ang="0">
                  <a:pos x="0" y="2"/>
                </a:cxn>
                <a:cxn ang="0">
                  <a:pos x="0" y="6"/>
                </a:cxn>
                <a:cxn ang="0">
                  <a:pos x="0" y="6"/>
                </a:cxn>
                <a:cxn ang="0">
                  <a:pos x="0" y="10"/>
                </a:cxn>
                <a:cxn ang="0">
                  <a:pos x="2" y="12"/>
                </a:cxn>
                <a:cxn ang="0">
                  <a:pos x="10" y="14"/>
                </a:cxn>
                <a:cxn ang="0">
                  <a:pos x="10" y="14"/>
                </a:cxn>
              </a:cxnLst>
              <a:rect l="0" t="0" r="r" b="b"/>
              <a:pathLst>
                <a:path w="38" h="14">
                  <a:moveTo>
                    <a:pt x="10" y="14"/>
                  </a:moveTo>
                  <a:lnTo>
                    <a:pt x="10" y="14"/>
                  </a:lnTo>
                  <a:lnTo>
                    <a:pt x="38" y="10"/>
                  </a:lnTo>
                  <a:lnTo>
                    <a:pt x="38" y="10"/>
                  </a:lnTo>
                  <a:lnTo>
                    <a:pt x="38" y="8"/>
                  </a:lnTo>
                  <a:lnTo>
                    <a:pt x="38" y="4"/>
                  </a:lnTo>
                  <a:lnTo>
                    <a:pt x="38" y="0"/>
                  </a:lnTo>
                  <a:lnTo>
                    <a:pt x="34" y="0"/>
                  </a:lnTo>
                  <a:lnTo>
                    <a:pt x="34" y="0"/>
                  </a:lnTo>
                  <a:lnTo>
                    <a:pt x="28" y="2"/>
                  </a:lnTo>
                  <a:lnTo>
                    <a:pt x="22" y="2"/>
                  </a:lnTo>
                  <a:lnTo>
                    <a:pt x="12" y="0"/>
                  </a:lnTo>
                  <a:lnTo>
                    <a:pt x="12" y="0"/>
                  </a:lnTo>
                  <a:lnTo>
                    <a:pt x="4" y="0"/>
                  </a:lnTo>
                  <a:lnTo>
                    <a:pt x="0" y="2"/>
                  </a:lnTo>
                  <a:lnTo>
                    <a:pt x="0" y="6"/>
                  </a:lnTo>
                  <a:lnTo>
                    <a:pt x="0" y="6"/>
                  </a:lnTo>
                  <a:lnTo>
                    <a:pt x="0" y="10"/>
                  </a:lnTo>
                  <a:lnTo>
                    <a:pt x="2" y="12"/>
                  </a:lnTo>
                  <a:lnTo>
                    <a:pt x="10" y="14"/>
                  </a:lnTo>
                  <a:lnTo>
                    <a:pt x="10"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6" name="Freeform 99"/>
            <p:cNvSpPr/>
            <p:nvPr/>
          </p:nvSpPr>
          <p:spPr bwMode="auto">
            <a:xfrm>
              <a:off x="4943475" y="282575"/>
              <a:ext cx="88900" cy="22225"/>
            </a:xfrm>
            <a:custGeom>
              <a:avLst/>
              <a:gdLst/>
              <a:ahLst/>
              <a:cxnLst>
                <a:cxn ang="0">
                  <a:pos x="36" y="8"/>
                </a:cxn>
                <a:cxn ang="0">
                  <a:pos x="36" y="8"/>
                </a:cxn>
                <a:cxn ang="0">
                  <a:pos x="38" y="8"/>
                </a:cxn>
                <a:cxn ang="0">
                  <a:pos x="38" y="8"/>
                </a:cxn>
                <a:cxn ang="0">
                  <a:pos x="46" y="8"/>
                </a:cxn>
                <a:cxn ang="0">
                  <a:pos x="50" y="8"/>
                </a:cxn>
                <a:cxn ang="0">
                  <a:pos x="52" y="6"/>
                </a:cxn>
                <a:cxn ang="0">
                  <a:pos x="56" y="0"/>
                </a:cxn>
                <a:cxn ang="0">
                  <a:pos x="56" y="0"/>
                </a:cxn>
                <a:cxn ang="0">
                  <a:pos x="42" y="0"/>
                </a:cxn>
                <a:cxn ang="0">
                  <a:pos x="28" y="4"/>
                </a:cxn>
                <a:cxn ang="0">
                  <a:pos x="14" y="8"/>
                </a:cxn>
                <a:cxn ang="0">
                  <a:pos x="0" y="14"/>
                </a:cxn>
                <a:cxn ang="0">
                  <a:pos x="0" y="14"/>
                </a:cxn>
                <a:cxn ang="0">
                  <a:pos x="20" y="14"/>
                </a:cxn>
                <a:cxn ang="0">
                  <a:pos x="28" y="14"/>
                </a:cxn>
                <a:cxn ang="0">
                  <a:pos x="36" y="8"/>
                </a:cxn>
                <a:cxn ang="0">
                  <a:pos x="36" y="8"/>
                </a:cxn>
              </a:cxnLst>
              <a:rect l="0" t="0" r="r" b="b"/>
              <a:pathLst>
                <a:path w="56" h="14">
                  <a:moveTo>
                    <a:pt x="36" y="8"/>
                  </a:moveTo>
                  <a:lnTo>
                    <a:pt x="36" y="8"/>
                  </a:lnTo>
                  <a:lnTo>
                    <a:pt x="38" y="8"/>
                  </a:lnTo>
                  <a:lnTo>
                    <a:pt x="38" y="8"/>
                  </a:lnTo>
                  <a:lnTo>
                    <a:pt x="46" y="8"/>
                  </a:lnTo>
                  <a:lnTo>
                    <a:pt x="50" y="8"/>
                  </a:lnTo>
                  <a:lnTo>
                    <a:pt x="52" y="6"/>
                  </a:lnTo>
                  <a:lnTo>
                    <a:pt x="56" y="0"/>
                  </a:lnTo>
                  <a:lnTo>
                    <a:pt x="56" y="0"/>
                  </a:lnTo>
                  <a:lnTo>
                    <a:pt x="42" y="0"/>
                  </a:lnTo>
                  <a:lnTo>
                    <a:pt x="28" y="4"/>
                  </a:lnTo>
                  <a:lnTo>
                    <a:pt x="14" y="8"/>
                  </a:lnTo>
                  <a:lnTo>
                    <a:pt x="0" y="14"/>
                  </a:lnTo>
                  <a:lnTo>
                    <a:pt x="0" y="14"/>
                  </a:lnTo>
                  <a:lnTo>
                    <a:pt x="20" y="14"/>
                  </a:lnTo>
                  <a:lnTo>
                    <a:pt x="28" y="14"/>
                  </a:lnTo>
                  <a:lnTo>
                    <a:pt x="36" y="8"/>
                  </a:lnTo>
                  <a:lnTo>
                    <a:pt x="36"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7" name="Freeform 100"/>
            <p:cNvSpPr/>
            <p:nvPr/>
          </p:nvSpPr>
          <p:spPr bwMode="auto">
            <a:xfrm>
              <a:off x="7458075" y="1400175"/>
              <a:ext cx="22225" cy="60325"/>
            </a:xfrm>
            <a:custGeom>
              <a:avLst/>
              <a:gdLst/>
              <a:ahLst/>
              <a:cxnLst>
                <a:cxn ang="0">
                  <a:pos x="4" y="0"/>
                </a:cxn>
                <a:cxn ang="0">
                  <a:pos x="4" y="0"/>
                </a:cxn>
                <a:cxn ang="0">
                  <a:pos x="0" y="10"/>
                </a:cxn>
                <a:cxn ang="0">
                  <a:pos x="0" y="18"/>
                </a:cxn>
                <a:cxn ang="0">
                  <a:pos x="0" y="34"/>
                </a:cxn>
                <a:cxn ang="0">
                  <a:pos x="0" y="34"/>
                </a:cxn>
                <a:cxn ang="0">
                  <a:pos x="2" y="36"/>
                </a:cxn>
                <a:cxn ang="0">
                  <a:pos x="4" y="38"/>
                </a:cxn>
                <a:cxn ang="0">
                  <a:pos x="6" y="38"/>
                </a:cxn>
                <a:cxn ang="0">
                  <a:pos x="10" y="36"/>
                </a:cxn>
                <a:cxn ang="0">
                  <a:pos x="10" y="36"/>
                </a:cxn>
                <a:cxn ang="0">
                  <a:pos x="12" y="34"/>
                </a:cxn>
                <a:cxn ang="0">
                  <a:pos x="14" y="30"/>
                </a:cxn>
                <a:cxn ang="0">
                  <a:pos x="14" y="26"/>
                </a:cxn>
                <a:cxn ang="0">
                  <a:pos x="14" y="22"/>
                </a:cxn>
                <a:cxn ang="0">
                  <a:pos x="14" y="22"/>
                </a:cxn>
                <a:cxn ang="0">
                  <a:pos x="4" y="0"/>
                </a:cxn>
                <a:cxn ang="0">
                  <a:pos x="4" y="0"/>
                </a:cxn>
              </a:cxnLst>
              <a:rect l="0" t="0" r="r" b="b"/>
              <a:pathLst>
                <a:path w="14" h="38">
                  <a:moveTo>
                    <a:pt x="4" y="0"/>
                  </a:moveTo>
                  <a:lnTo>
                    <a:pt x="4" y="0"/>
                  </a:lnTo>
                  <a:lnTo>
                    <a:pt x="0" y="10"/>
                  </a:lnTo>
                  <a:lnTo>
                    <a:pt x="0" y="18"/>
                  </a:lnTo>
                  <a:lnTo>
                    <a:pt x="0" y="34"/>
                  </a:lnTo>
                  <a:lnTo>
                    <a:pt x="0" y="34"/>
                  </a:lnTo>
                  <a:lnTo>
                    <a:pt x="2" y="36"/>
                  </a:lnTo>
                  <a:lnTo>
                    <a:pt x="4" y="38"/>
                  </a:lnTo>
                  <a:lnTo>
                    <a:pt x="6" y="38"/>
                  </a:lnTo>
                  <a:lnTo>
                    <a:pt x="10" y="36"/>
                  </a:lnTo>
                  <a:lnTo>
                    <a:pt x="10" y="36"/>
                  </a:lnTo>
                  <a:lnTo>
                    <a:pt x="12" y="34"/>
                  </a:lnTo>
                  <a:lnTo>
                    <a:pt x="14" y="30"/>
                  </a:lnTo>
                  <a:lnTo>
                    <a:pt x="14" y="26"/>
                  </a:lnTo>
                  <a:lnTo>
                    <a:pt x="14" y="22"/>
                  </a:lnTo>
                  <a:lnTo>
                    <a:pt x="14" y="22"/>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8" name="Freeform 101"/>
            <p:cNvSpPr/>
            <p:nvPr/>
          </p:nvSpPr>
          <p:spPr bwMode="auto">
            <a:xfrm>
              <a:off x="7600950" y="219075"/>
              <a:ext cx="101600" cy="38100"/>
            </a:xfrm>
            <a:custGeom>
              <a:avLst/>
              <a:gdLst/>
              <a:ahLst/>
              <a:cxnLst>
                <a:cxn ang="0">
                  <a:pos x="24" y="12"/>
                </a:cxn>
                <a:cxn ang="0">
                  <a:pos x="24" y="12"/>
                </a:cxn>
                <a:cxn ang="0">
                  <a:pos x="22" y="14"/>
                </a:cxn>
                <a:cxn ang="0">
                  <a:pos x="22" y="14"/>
                </a:cxn>
                <a:cxn ang="0">
                  <a:pos x="20" y="18"/>
                </a:cxn>
                <a:cxn ang="0">
                  <a:pos x="22" y="20"/>
                </a:cxn>
                <a:cxn ang="0">
                  <a:pos x="26" y="22"/>
                </a:cxn>
                <a:cxn ang="0">
                  <a:pos x="26" y="22"/>
                </a:cxn>
                <a:cxn ang="0">
                  <a:pos x="58" y="24"/>
                </a:cxn>
                <a:cxn ang="0">
                  <a:pos x="58" y="24"/>
                </a:cxn>
                <a:cxn ang="0">
                  <a:pos x="62" y="24"/>
                </a:cxn>
                <a:cxn ang="0">
                  <a:pos x="64" y="22"/>
                </a:cxn>
                <a:cxn ang="0">
                  <a:pos x="64" y="18"/>
                </a:cxn>
                <a:cxn ang="0">
                  <a:pos x="64" y="18"/>
                </a:cxn>
                <a:cxn ang="0">
                  <a:pos x="64" y="14"/>
                </a:cxn>
                <a:cxn ang="0">
                  <a:pos x="62" y="14"/>
                </a:cxn>
                <a:cxn ang="0">
                  <a:pos x="56" y="12"/>
                </a:cxn>
                <a:cxn ang="0">
                  <a:pos x="56" y="12"/>
                </a:cxn>
                <a:cxn ang="0">
                  <a:pos x="52" y="14"/>
                </a:cxn>
                <a:cxn ang="0">
                  <a:pos x="50" y="14"/>
                </a:cxn>
                <a:cxn ang="0">
                  <a:pos x="48" y="12"/>
                </a:cxn>
                <a:cxn ang="0">
                  <a:pos x="48" y="12"/>
                </a:cxn>
                <a:cxn ang="0">
                  <a:pos x="46" y="10"/>
                </a:cxn>
                <a:cxn ang="0">
                  <a:pos x="46" y="6"/>
                </a:cxn>
                <a:cxn ang="0">
                  <a:pos x="44" y="4"/>
                </a:cxn>
                <a:cxn ang="0">
                  <a:pos x="40" y="2"/>
                </a:cxn>
                <a:cxn ang="0">
                  <a:pos x="40" y="2"/>
                </a:cxn>
                <a:cxn ang="0">
                  <a:pos x="34" y="0"/>
                </a:cxn>
                <a:cxn ang="0">
                  <a:pos x="28" y="0"/>
                </a:cxn>
                <a:cxn ang="0">
                  <a:pos x="18" y="2"/>
                </a:cxn>
                <a:cxn ang="0">
                  <a:pos x="10" y="8"/>
                </a:cxn>
                <a:cxn ang="0">
                  <a:pos x="0" y="14"/>
                </a:cxn>
                <a:cxn ang="0">
                  <a:pos x="0" y="14"/>
                </a:cxn>
                <a:cxn ang="0">
                  <a:pos x="6" y="16"/>
                </a:cxn>
                <a:cxn ang="0">
                  <a:pos x="12" y="14"/>
                </a:cxn>
                <a:cxn ang="0">
                  <a:pos x="18" y="12"/>
                </a:cxn>
                <a:cxn ang="0">
                  <a:pos x="24" y="12"/>
                </a:cxn>
                <a:cxn ang="0">
                  <a:pos x="24" y="12"/>
                </a:cxn>
              </a:cxnLst>
              <a:rect l="0" t="0" r="r" b="b"/>
              <a:pathLst>
                <a:path w="64" h="24">
                  <a:moveTo>
                    <a:pt x="24" y="12"/>
                  </a:moveTo>
                  <a:lnTo>
                    <a:pt x="24" y="12"/>
                  </a:lnTo>
                  <a:lnTo>
                    <a:pt x="22" y="14"/>
                  </a:lnTo>
                  <a:lnTo>
                    <a:pt x="22" y="14"/>
                  </a:lnTo>
                  <a:lnTo>
                    <a:pt x="20" y="18"/>
                  </a:lnTo>
                  <a:lnTo>
                    <a:pt x="22" y="20"/>
                  </a:lnTo>
                  <a:lnTo>
                    <a:pt x="26" y="22"/>
                  </a:lnTo>
                  <a:lnTo>
                    <a:pt x="26" y="22"/>
                  </a:lnTo>
                  <a:lnTo>
                    <a:pt x="58" y="24"/>
                  </a:lnTo>
                  <a:lnTo>
                    <a:pt x="58" y="24"/>
                  </a:lnTo>
                  <a:lnTo>
                    <a:pt x="62" y="24"/>
                  </a:lnTo>
                  <a:lnTo>
                    <a:pt x="64" y="22"/>
                  </a:lnTo>
                  <a:lnTo>
                    <a:pt x="64" y="18"/>
                  </a:lnTo>
                  <a:lnTo>
                    <a:pt x="64" y="18"/>
                  </a:lnTo>
                  <a:lnTo>
                    <a:pt x="64" y="14"/>
                  </a:lnTo>
                  <a:lnTo>
                    <a:pt x="62" y="14"/>
                  </a:lnTo>
                  <a:lnTo>
                    <a:pt x="56" y="12"/>
                  </a:lnTo>
                  <a:lnTo>
                    <a:pt x="56" y="12"/>
                  </a:lnTo>
                  <a:lnTo>
                    <a:pt x="52" y="14"/>
                  </a:lnTo>
                  <a:lnTo>
                    <a:pt x="50" y="14"/>
                  </a:lnTo>
                  <a:lnTo>
                    <a:pt x="48" y="12"/>
                  </a:lnTo>
                  <a:lnTo>
                    <a:pt x="48" y="12"/>
                  </a:lnTo>
                  <a:lnTo>
                    <a:pt x="46" y="10"/>
                  </a:lnTo>
                  <a:lnTo>
                    <a:pt x="46" y="6"/>
                  </a:lnTo>
                  <a:lnTo>
                    <a:pt x="44" y="4"/>
                  </a:lnTo>
                  <a:lnTo>
                    <a:pt x="40" y="2"/>
                  </a:lnTo>
                  <a:lnTo>
                    <a:pt x="40" y="2"/>
                  </a:lnTo>
                  <a:lnTo>
                    <a:pt x="34" y="0"/>
                  </a:lnTo>
                  <a:lnTo>
                    <a:pt x="28" y="0"/>
                  </a:lnTo>
                  <a:lnTo>
                    <a:pt x="18" y="2"/>
                  </a:lnTo>
                  <a:lnTo>
                    <a:pt x="10" y="8"/>
                  </a:lnTo>
                  <a:lnTo>
                    <a:pt x="0" y="14"/>
                  </a:lnTo>
                  <a:lnTo>
                    <a:pt x="0" y="14"/>
                  </a:lnTo>
                  <a:lnTo>
                    <a:pt x="6" y="16"/>
                  </a:lnTo>
                  <a:lnTo>
                    <a:pt x="12" y="14"/>
                  </a:lnTo>
                  <a:lnTo>
                    <a:pt x="18" y="12"/>
                  </a:lnTo>
                  <a:lnTo>
                    <a:pt x="24" y="12"/>
                  </a:lnTo>
                  <a:lnTo>
                    <a:pt x="24" y="1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9" name="Freeform 102"/>
            <p:cNvSpPr/>
            <p:nvPr/>
          </p:nvSpPr>
          <p:spPr bwMode="auto">
            <a:xfrm>
              <a:off x="7705725" y="250825"/>
              <a:ext cx="66675" cy="19050"/>
            </a:xfrm>
            <a:custGeom>
              <a:avLst/>
              <a:gdLst/>
              <a:ahLst/>
              <a:cxnLst>
                <a:cxn ang="0">
                  <a:pos x="42" y="8"/>
                </a:cxn>
                <a:cxn ang="0">
                  <a:pos x="42" y="8"/>
                </a:cxn>
                <a:cxn ang="0">
                  <a:pos x="28" y="2"/>
                </a:cxn>
                <a:cxn ang="0">
                  <a:pos x="18" y="0"/>
                </a:cxn>
                <a:cxn ang="0">
                  <a:pos x="12" y="2"/>
                </a:cxn>
                <a:cxn ang="0">
                  <a:pos x="8" y="4"/>
                </a:cxn>
                <a:cxn ang="0">
                  <a:pos x="0" y="12"/>
                </a:cxn>
                <a:cxn ang="0">
                  <a:pos x="0" y="12"/>
                </a:cxn>
                <a:cxn ang="0">
                  <a:pos x="20" y="12"/>
                </a:cxn>
                <a:cxn ang="0">
                  <a:pos x="42" y="8"/>
                </a:cxn>
                <a:cxn ang="0">
                  <a:pos x="42" y="8"/>
                </a:cxn>
              </a:cxnLst>
              <a:rect l="0" t="0" r="r" b="b"/>
              <a:pathLst>
                <a:path w="42" h="12">
                  <a:moveTo>
                    <a:pt x="42" y="8"/>
                  </a:moveTo>
                  <a:lnTo>
                    <a:pt x="42" y="8"/>
                  </a:lnTo>
                  <a:lnTo>
                    <a:pt x="28" y="2"/>
                  </a:lnTo>
                  <a:lnTo>
                    <a:pt x="18" y="0"/>
                  </a:lnTo>
                  <a:lnTo>
                    <a:pt x="12" y="2"/>
                  </a:lnTo>
                  <a:lnTo>
                    <a:pt x="8" y="4"/>
                  </a:lnTo>
                  <a:lnTo>
                    <a:pt x="0" y="12"/>
                  </a:lnTo>
                  <a:lnTo>
                    <a:pt x="0" y="12"/>
                  </a:lnTo>
                  <a:lnTo>
                    <a:pt x="20" y="12"/>
                  </a:lnTo>
                  <a:lnTo>
                    <a:pt x="42" y="8"/>
                  </a:lnTo>
                  <a:lnTo>
                    <a:pt x="42"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0" name="Freeform 103"/>
            <p:cNvSpPr/>
            <p:nvPr/>
          </p:nvSpPr>
          <p:spPr bwMode="auto">
            <a:xfrm>
              <a:off x="5162550" y="250825"/>
              <a:ext cx="79375" cy="22225"/>
            </a:xfrm>
            <a:custGeom>
              <a:avLst/>
              <a:gdLst/>
              <a:ahLst/>
              <a:cxnLst>
                <a:cxn ang="0">
                  <a:pos x="12" y="8"/>
                </a:cxn>
                <a:cxn ang="0">
                  <a:pos x="12" y="8"/>
                </a:cxn>
                <a:cxn ang="0">
                  <a:pos x="4" y="8"/>
                </a:cxn>
                <a:cxn ang="0">
                  <a:pos x="4" y="8"/>
                </a:cxn>
                <a:cxn ang="0">
                  <a:pos x="6" y="10"/>
                </a:cxn>
                <a:cxn ang="0">
                  <a:pos x="10" y="12"/>
                </a:cxn>
                <a:cxn ang="0">
                  <a:pos x="16" y="10"/>
                </a:cxn>
                <a:cxn ang="0">
                  <a:pos x="16" y="10"/>
                </a:cxn>
                <a:cxn ang="0">
                  <a:pos x="24" y="10"/>
                </a:cxn>
                <a:cxn ang="0">
                  <a:pos x="32" y="12"/>
                </a:cxn>
                <a:cxn ang="0">
                  <a:pos x="40" y="14"/>
                </a:cxn>
                <a:cxn ang="0">
                  <a:pos x="50" y="14"/>
                </a:cxn>
                <a:cxn ang="0">
                  <a:pos x="50" y="14"/>
                </a:cxn>
                <a:cxn ang="0">
                  <a:pos x="38" y="6"/>
                </a:cxn>
                <a:cxn ang="0">
                  <a:pos x="26" y="2"/>
                </a:cxn>
                <a:cxn ang="0">
                  <a:pos x="0" y="0"/>
                </a:cxn>
                <a:cxn ang="0">
                  <a:pos x="0" y="0"/>
                </a:cxn>
                <a:cxn ang="0">
                  <a:pos x="4" y="4"/>
                </a:cxn>
                <a:cxn ang="0">
                  <a:pos x="6" y="4"/>
                </a:cxn>
                <a:cxn ang="0">
                  <a:pos x="10" y="4"/>
                </a:cxn>
                <a:cxn ang="0">
                  <a:pos x="12" y="8"/>
                </a:cxn>
                <a:cxn ang="0">
                  <a:pos x="12" y="8"/>
                </a:cxn>
              </a:cxnLst>
              <a:rect l="0" t="0" r="r" b="b"/>
              <a:pathLst>
                <a:path w="50" h="14">
                  <a:moveTo>
                    <a:pt x="12" y="8"/>
                  </a:moveTo>
                  <a:lnTo>
                    <a:pt x="12" y="8"/>
                  </a:lnTo>
                  <a:lnTo>
                    <a:pt x="4" y="8"/>
                  </a:lnTo>
                  <a:lnTo>
                    <a:pt x="4" y="8"/>
                  </a:lnTo>
                  <a:lnTo>
                    <a:pt x="6" y="10"/>
                  </a:lnTo>
                  <a:lnTo>
                    <a:pt x="10" y="12"/>
                  </a:lnTo>
                  <a:lnTo>
                    <a:pt x="16" y="10"/>
                  </a:lnTo>
                  <a:lnTo>
                    <a:pt x="16" y="10"/>
                  </a:lnTo>
                  <a:lnTo>
                    <a:pt x="24" y="10"/>
                  </a:lnTo>
                  <a:lnTo>
                    <a:pt x="32" y="12"/>
                  </a:lnTo>
                  <a:lnTo>
                    <a:pt x="40" y="14"/>
                  </a:lnTo>
                  <a:lnTo>
                    <a:pt x="50" y="14"/>
                  </a:lnTo>
                  <a:lnTo>
                    <a:pt x="50" y="14"/>
                  </a:lnTo>
                  <a:lnTo>
                    <a:pt x="38" y="6"/>
                  </a:lnTo>
                  <a:lnTo>
                    <a:pt x="26" y="2"/>
                  </a:lnTo>
                  <a:lnTo>
                    <a:pt x="0" y="0"/>
                  </a:lnTo>
                  <a:lnTo>
                    <a:pt x="0" y="0"/>
                  </a:lnTo>
                  <a:lnTo>
                    <a:pt x="4" y="4"/>
                  </a:lnTo>
                  <a:lnTo>
                    <a:pt x="6" y="4"/>
                  </a:lnTo>
                  <a:lnTo>
                    <a:pt x="10" y="4"/>
                  </a:lnTo>
                  <a:lnTo>
                    <a:pt x="12" y="8"/>
                  </a:lnTo>
                  <a:lnTo>
                    <a:pt x="12"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1" name="Freeform 104"/>
            <p:cNvSpPr/>
            <p:nvPr/>
          </p:nvSpPr>
          <p:spPr bwMode="auto">
            <a:xfrm>
              <a:off x="4886325" y="727075"/>
              <a:ext cx="50800" cy="31750"/>
            </a:xfrm>
            <a:custGeom>
              <a:avLst/>
              <a:gdLst/>
              <a:ahLst/>
              <a:cxnLst>
                <a:cxn ang="0">
                  <a:pos x="32" y="20"/>
                </a:cxn>
                <a:cxn ang="0">
                  <a:pos x="32" y="20"/>
                </a:cxn>
                <a:cxn ang="0">
                  <a:pos x="32" y="20"/>
                </a:cxn>
                <a:cxn ang="0">
                  <a:pos x="32" y="20"/>
                </a:cxn>
                <a:cxn ang="0">
                  <a:pos x="32" y="20"/>
                </a:cxn>
                <a:cxn ang="0">
                  <a:pos x="30" y="18"/>
                </a:cxn>
                <a:cxn ang="0">
                  <a:pos x="30" y="16"/>
                </a:cxn>
                <a:cxn ang="0">
                  <a:pos x="24" y="12"/>
                </a:cxn>
                <a:cxn ang="0">
                  <a:pos x="20" y="8"/>
                </a:cxn>
                <a:cxn ang="0">
                  <a:pos x="20" y="6"/>
                </a:cxn>
                <a:cxn ang="0">
                  <a:pos x="20" y="4"/>
                </a:cxn>
                <a:cxn ang="0">
                  <a:pos x="20" y="4"/>
                </a:cxn>
                <a:cxn ang="0">
                  <a:pos x="6" y="0"/>
                </a:cxn>
                <a:cxn ang="0">
                  <a:pos x="6" y="0"/>
                </a:cxn>
                <a:cxn ang="0">
                  <a:pos x="2" y="0"/>
                </a:cxn>
                <a:cxn ang="0">
                  <a:pos x="0" y="0"/>
                </a:cxn>
                <a:cxn ang="0">
                  <a:pos x="0" y="4"/>
                </a:cxn>
                <a:cxn ang="0">
                  <a:pos x="0" y="4"/>
                </a:cxn>
                <a:cxn ang="0">
                  <a:pos x="6" y="6"/>
                </a:cxn>
                <a:cxn ang="0">
                  <a:pos x="10" y="10"/>
                </a:cxn>
                <a:cxn ang="0">
                  <a:pos x="22" y="18"/>
                </a:cxn>
                <a:cxn ang="0">
                  <a:pos x="22" y="18"/>
                </a:cxn>
                <a:cxn ang="0">
                  <a:pos x="26" y="20"/>
                </a:cxn>
                <a:cxn ang="0">
                  <a:pos x="28" y="20"/>
                </a:cxn>
                <a:cxn ang="0">
                  <a:pos x="32" y="20"/>
                </a:cxn>
                <a:cxn ang="0">
                  <a:pos x="32" y="20"/>
                </a:cxn>
              </a:cxnLst>
              <a:rect l="0" t="0" r="r" b="b"/>
              <a:pathLst>
                <a:path w="32" h="20">
                  <a:moveTo>
                    <a:pt x="32" y="20"/>
                  </a:moveTo>
                  <a:lnTo>
                    <a:pt x="32" y="20"/>
                  </a:lnTo>
                  <a:lnTo>
                    <a:pt x="32" y="20"/>
                  </a:lnTo>
                  <a:lnTo>
                    <a:pt x="32" y="20"/>
                  </a:lnTo>
                  <a:lnTo>
                    <a:pt x="32" y="20"/>
                  </a:lnTo>
                  <a:lnTo>
                    <a:pt x="30" y="18"/>
                  </a:lnTo>
                  <a:lnTo>
                    <a:pt x="30" y="16"/>
                  </a:lnTo>
                  <a:lnTo>
                    <a:pt x="24" y="12"/>
                  </a:lnTo>
                  <a:lnTo>
                    <a:pt x="20" y="8"/>
                  </a:lnTo>
                  <a:lnTo>
                    <a:pt x="20" y="6"/>
                  </a:lnTo>
                  <a:lnTo>
                    <a:pt x="20" y="4"/>
                  </a:lnTo>
                  <a:lnTo>
                    <a:pt x="20" y="4"/>
                  </a:lnTo>
                  <a:lnTo>
                    <a:pt x="6" y="0"/>
                  </a:lnTo>
                  <a:lnTo>
                    <a:pt x="6" y="0"/>
                  </a:lnTo>
                  <a:lnTo>
                    <a:pt x="2" y="0"/>
                  </a:lnTo>
                  <a:lnTo>
                    <a:pt x="0" y="0"/>
                  </a:lnTo>
                  <a:lnTo>
                    <a:pt x="0" y="4"/>
                  </a:lnTo>
                  <a:lnTo>
                    <a:pt x="0" y="4"/>
                  </a:lnTo>
                  <a:lnTo>
                    <a:pt x="6" y="6"/>
                  </a:lnTo>
                  <a:lnTo>
                    <a:pt x="10" y="10"/>
                  </a:lnTo>
                  <a:lnTo>
                    <a:pt x="22" y="18"/>
                  </a:lnTo>
                  <a:lnTo>
                    <a:pt x="22" y="18"/>
                  </a:lnTo>
                  <a:lnTo>
                    <a:pt x="26" y="20"/>
                  </a:lnTo>
                  <a:lnTo>
                    <a:pt x="28" y="20"/>
                  </a:lnTo>
                  <a:lnTo>
                    <a:pt x="32" y="20"/>
                  </a:lnTo>
                  <a:lnTo>
                    <a:pt x="32" y="2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2" name="Freeform 105"/>
            <p:cNvSpPr/>
            <p:nvPr/>
          </p:nvSpPr>
          <p:spPr bwMode="auto">
            <a:xfrm>
              <a:off x="8074025" y="1003300"/>
              <a:ext cx="25400" cy="38100"/>
            </a:xfrm>
            <a:custGeom>
              <a:avLst/>
              <a:gdLst/>
              <a:ahLst/>
              <a:cxnLst>
                <a:cxn ang="0">
                  <a:pos x="0" y="4"/>
                </a:cxn>
                <a:cxn ang="0">
                  <a:pos x="0" y="4"/>
                </a:cxn>
                <a:cxn ang="0">
                  <a:pos x="0" y="8"/>
                </a:cxn>
                <a:cxn ang="0">
                  <a:pos x="2" y="10"/>
                </a:cxn>
                <a:cxn ang="0">
                  <a:pos x="2" y="10"/>
                </a:cxn>
                <a:cxn ang="0">
                  <a:pos x="6" y="10"/>
                </a:cxn>
                <a:cxn ang="0">
                  <a:pos x="8" y="10"/>
                </a:cxn>
                <a:cxn ang="0">
                  <a:pos x="6" y="16"/>
                </a:cxn>
                <a:cxn ang="0">
                  <a:pos x="6" y="16"/>
                </a:cxn>
                <a:cxn ang="0">
                  <a:pos x="4" y="20"/>
                </a:cxn>
                <a:cxn ang="0">
                  <a:pos x="4" y="22"/>
                </a:cxn>
                <a:cxn ang="0">
                  <a:pos x="8" y="24"/>
                </a:cxn>
                <a:cxn ang="0">
                  <a:pos x="8" y="24"/>
                </a:cxn>
                <a:cxn ang="0">
                  <a:pos x="10" y="24"/>
                </a:cxn>
                <a:cxn ang="0">
                  <a:pos x="12" y="22"/>
                </a:cxn>
                <a:cxn ang="0">
                  <a:pos x="14" y="18"/>
                </a:cxn>
                <a:cxn ang="0">
                  <a:pos x="14" y="18"/>
                </a:cxn>
                <a:cxn ang="0">
                  <a:pos x="16" y="8"/>
                </a:cxn>
                <a:cxn ang="0">
                  <a:pos x="16" y="8"/>
                </a:cxn>
                <a:cxn ang="0">
                  <a:pos x="14" y="2"/>
                </a:cxn>
                <a:cxn ang="0">
                  <a:pos x="8" y="0"/>
                </a:cxn>
                <a:cxn ang="0">
                  <a:pos x="8" y="0"/>
                </a:cxn>
                <a:cxn ang="0">
                  <a:pos x="6" y="0"/>
                </a:cxn>
                <a:cxn ang="0">
                  <a:pos x="4" y="0"/>
                </a:cxn>
                <a:cxn ang="0">
                  <a:pos x="0" y="4"/>
                </a:cxn>
                <a:cxn ang="0">
                  <a:pos x="0" y="4"/>
                </a:cxn>
              </a:cxnLst>
              <a:rect l="0" t="0" r="r" b="b"/>
              <a:pathLst>
                <a:path w="16" h="24">
                  <a:moveTo>
                    <a:pt x="0" y="4"/>
                  </a:moveTo>
                  <a:lnTo>
                    <a:pt x="0" y="4"/>
                  </a:lnTo>
                  <a:lnTo>
                    <a:pt x="0" y="8"/>
                  </a:lnTo>
                  <a:lnTo>
                    <a:pt x="2" y="10"/>
                  </a:lnTo>
                  <a:lnTo>
                    <a:pt x="2" y="10"/>
                  </a:lnTo>
                  <a:lnTo>
                    <a:pt x="6" y="10"/>
                  </a:lnTo>
                  <a:lnTo>
                    <a:pt x="8" y="10"/>
                  </a:lnTo>
                  <a:lnTo>
                    <a:pt x="6" y="16"/>
                  </a:lnTo>
                  <a:lnTo>
                    <a:pt x="6" y="16"/>
                  </a:lnTo>
                  <a:lnTo>
                    <a:pt x="4" y="20"/>
                  </a:lnTo>
                  <a:lnTo>
                    <a:pt x="4" y="22"/>
                  </a:lnTo>
                  <a:lnTo>
                    <a:pt x="8" y="24"/>
                  </a:lnTo>
                  <a:lnTo>
                    <a:pt x="8" y="24"/>
                  </a:lnTo>
                  <a:lnTo>
                    <a:pt x="10" y="24"/>
                  </a:lnTo>
                  <a:lnTo>
                    <a:pt x="12" y="22"/>
                  </a:lnTo>
                  <a:lnTo>
                    <a:pt x="14" y="18"/>
                  </a:lnTo>
                  <a:lnTo>
                    <a:pt x="14" y="18"/>
                  </a:lnTo>
                  <a:lnTo>
                    <a:pt x="16" y="8"/>
                  </a:lnTo>
                  <a:lnTo>
                    <a:pt x="16" y="8"/>
                  </a:lnTo>
                  <a:lnTo>
                    <a:pt x="14" y="2"/>
                  </a:lnTo>
                  <a:lnTo>
                    <a:pt x="8" y="0"/>
                  </a:lnTo>
                  <a:lnTo>
                    <a:pt x="8" y="0"/>
                  </a:lnTo>
                  <a:lnTo>
                    <a:pt x="6" y="0"/>
                  </a:lnTo>
                  <a:lnTo>
                    <a:pt x="4" y="0"/>
                  </a:lnTo>
                  <a:lnTo>
                    <a:pt x="0" y="4"/>
                  </a:lnTo>
                  <a:lnTo>
                    <a:pt x="0"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3" name="Freeform 106"/>
            <p:cNvSpPr/>
            <p:nvPr/>
          </p:nvSpPr>
          <p:spPr bwMode="auto">
            <a:xfrm>
              <a:off x="5175250" y="292100"/>
              <a:ext cx="82550" cy="31750"/>
            </a:xfrm>
            <a:custGeom>
              <a:avLst/>
              <a:gdLst/>
              <a:ahLst/>
              <a:cxnLst>
                <a:cxn ang="0">
                  <a:pos x="38" y="4"/>
                </a:cxn>
                <a:cxn ang="0">
                  <a:pos x="38" y="4"/>
                </a:cxn>
                <a:cxn ang="0">
                  <a:pos x="30" y="0"/>
                </a:cxn>
                <a:cxn ang="0">
                  <a:pos x="26" y="2"/>
                </a:cxn>
                <a:cxn ang="0">
                  <a:pos x="24" y="6"/>
                </a:cxn>
                <a:cxn ang="0">
                  <a:pos x="24" y="6"/>
                </a:cxn>
                <a:cxn ang="0">
                  <a:pos x="22" y="6"/>
                </a:cxn>
                <a:cxn ang="0">
                  <a:pos x="22" y="6"/>
                </a:cxn>
                <a:cxn ang="0">
                  <a:pos x="12" y="8"/>
                </a:cxn>
                <a:cxn ang="0">
                  <a:pos x="12" y="8"/>
                </a:cxn>
                <a:cxn ang="0">
                  <a:pos x="10" y="6"/>
                </a:cxn>
                <a:cxn ang="0">
                  <a:pos x="6" y="4"/>
                </a:cxn>
                <a:cxn ang="0">
                  <a:pos x="6" y="4"/>
                </a:cxn>
                <a:cxn ang="0">
                  <a:pos x="2" y="2"/>
                </a:cxn>
                <a:cxn ang="0">
                  <a:pos x="0" y="0"/>
                </a:cxn>
                <a:cxn ang="0">
                  <a:pos x="0" y="2"/>
                </a:cxn>
                <a:cxn ang="0">
                  <a:pos x="0" y="2"/>
                </a:cxn>
                <a:cxn ang="0">
                  <a:pos x="0" y="6"/>
                </a:cxn>
                <a:cxn ang="0">
                  <a:pos x="0" y="8"/>
                </a:cxn>
                <a:cxn ang="0">
                  <a:pos x="2" y="8"/>
                </a:cxn>
                <a:cxn ang="0">
                  <a:pos x="2" y="8"/>
                </a:cxn>
                <a:cxn ang="0">
                  <a:pos x="10" y="8"/>
                </a:cxn>
                <a:cxn ang="0">
                  <a:pos x="10" y="8"/>
                </a:cxn>
                <a:cxn ang="0">
                  <a:pos x="12" y="12"/>
                </a:cxn>
                <a:cxn ang="0">
                  <a:pos x="14" y="12"/>
                </a:cxn>
                <a:cxn ang="0">
                  <a:pos x="20" y="10"/>
                </a:cxn>
                <a:cxn ang="0">
                  <a:pos x="20" y="10"/>
                </a:cxn>
                <a:cxn ang="0">
                  <a:pos x="20" y="10"/>
                </a:cxn>
                <a:cxn ang="0">
                  <a:pos x="20" y="10"/>
                </a:cxn>
                <a:cxn ang="0">
                  <a:pos x="22" y="12"/>
                </a:cxn>
                <a:cxn ang="0">
                  <a:pos x="26" y="14"/>
                </a:cxn>
                <a:cxn ang="0">
                  <a:pos x="30" y="14"/>
                </a:cxn>
                <a:cxn ang="0">
                  <a:pos x="32" y="16"/>
                </a:cxn>
                <a:cxn ang="0">
                  <a:pos x="32" y="16"/>
                </a:cxn>
                <a:cxn ang="0">
                  <a:pos x="36" y="18"/>
                </a:cxn>
                <a:cxn ang="0">
                  <a:pos x="40" y="20"/>
                </a:cxn>
                <a:cxn ang="0">
                  <a:pos x="46" y="18"/>
                </a:cxn>
                <a:cxn ang="0">
                  <a:pos x="50" y="16"/>
                </a:cxn>
                <a:cxn ang="0">
                  <a:pos x="50" y="16"/>
                </a:cxn>
                <a:cxn ang="0">
                  <a:pos x="52" y="12"/>
                </a:cxn>
                <a:cxn ang="0">
                  <a:pos x="52" y="6"/>
                </a:cxn>
                <a:cxn ang="0">
                  <a:pos x="52" y="6"/>
                </a:cxn>
                <a:cxn ang="0">
                  <a:pos x="48" y="4"/>
                </a:cxn>
                <a:cxn ang="0">
                  <a:pos x="44" y="2"/>
                </a:cxn>
                <a:cxn ang="0">
                  <a:pos x="42" y="4"/>
                </a:cxn>
                <a:cxn ang="0">
                  <a:pos x="38" y="4"/>
                </a:cxn>
                <a:cxn ang="0">
                  <a:pos x="38" y="4"/>
                </a:cxn>
              </a:cxnLst>
              <a:rect l="0" t="0" r="r" b="b"/>
              <a:pathLst>
                <a:path w="52" h="20">
                  <a:moveTo>
                    <a:pt x="38" y="4"/>
                  </a:moveTo>
                  <a:lnTo>
                    <a:pt x="38" y="4"/>
                  </a:lnTo>
                  <a:lnTo>
                    <a:pt x="30" y="0"/>
                  </a:lnTo>
                  <a:lnTo>
                    <a:pt x="26" y="2"/>
                  </a:lnTo>
                  <a:lnTo>
                    <a:pt x="24" y="6"/>
                  </a:lnTo>
                  <a:lnTo>
                    <a:pt x="24" y="6"/>
                  </a:lnTo>
                  <a:lnTo>
                    <a:pt x="22" y="6"/>
                  </a:lnTo>
                  <a:lnTo>
                    <a:pt x="22" y="6"/>
                  </a:lnTo>
                  <a:lnTo>
                    <a:pt x="12" y="8"/>
                  </a:lnTo>
                  <a:lnTo>
                    <a:pt x="12" y="8"/>
                  </a:lnTo>
                  <a:lnTo>
                    <a:pt x="10" y="6"/>
                  </a:lnTo>
                  <a:lnTo>
                    <a:pt x="6" y="4"/>
                  </a:lnTo>
                  <a:lnTo>
                    <a:pt x="6" y="4"/>
                  </a:lnTo>
                  <a:lnTo>
                    <a:pt x="2" y="2"/>
                  </a:lnTo>
                  <a:lnTo>
                    <a:pt x="0" y="0"/>
                  </a:lnTo>
                  <a:lnTo>
                    <a:pt x="0" y="2"/>
                  </a:lnTo>
                  <a:lnTo>
                    <a:pt x="0" y="2"/>
                  </a:lnTo>
                  <a:lnTo>
                    <a:pt x="0" y="6"/>
                  </a:lnTo>
                  <a:lnTo>
                    <a:pt x="0" y="8"/>
                  </a:lnTo>
                  <a:lnTo>
                    <a:pt x="2" y="8"/>
                  </a:lnTo>
                  <a:lnTo>
                    <a:pt x="2" y="8"/>
                  </a:lnTo>
                  <a:lnTo>
                    <a:pt x="10" y="8"/>
                  </a:lnTo>
                  <a:lnTo>
                    <a:pt x="10" y="8"/>
                  </a:lnTo>
                  <a:lnTo>
                    <a:pt x="12" y="12"/>
                  </a:lnTo>
                  <a:lnTo>
                    <a:pt x="14" y="12"/>
                  </a:lnTo>
                  <a:lnTo>
                    <a:pt x="20" y="10"/>
                  </a:lnTo>
                  <a:lnTo>
                    <a:pt x="20" y="10"/>
                  </a:lnTo>
                  <a:lnTo>
                    <a:pt x="20" y="10"/>
                  </a:lnTo>
                  <a:lnTo>
                    <a:pt x="20" y="10"/>
                  </a:lnTo>
                  <a:lnTo>
                    <a:pt x="22" y="12"/>
                  </a:lnTo>
                  <a:lnTo>
                    <a:pt x="26" y="14"/>
                  </a:lnTo>
                  <a:lnTo>
                    <a:pt x="30" y="14"/>
                  </a:lnTo>
                  <a:lnTo>
                    <a:pt x="32" y="16"/>
                  </a:lnTo>
                  <a:lnTo>
                    <a:pt x="32" y="16"/>
                  </a:lnTo>
                  <a:lnTo>
                    <a:pt x="36" y="18"/>
                  </a:lnTo>
                  <a:lnTo>
                    <a:pt x="40" y="20"/>
                  </a:lnTo>
                  <a:lnTo>
                    <a:pt x="46" y="18"/>
                  </a:lnTo>
                  <a:lnTo>
                    <a:pt x="50" y="16"/>
                  </a:lnTo>
                  <a:lnTo>
                    <a:pt x="50" y="16"/>
                  </a:lnTo>
                  <a:lnTo>
                    <a:pt x="52" y="12"/>
                  </a:lnTo>
                  <a:lnTo>
                    <a:pt x="52" y="6"/>
                  </a:lnTo>
                  <a:lnTo>
                    <a:pt x="52" y="6"/>
                  </a:lnTo>
                  <a:lnTo>
                    <a:pt x="48" y="4"/>
                  </a:lnTo>
                  <a:lnTo>
                    <a:pt x="44" y="2"/>
                  </a:lnTo>
                  <a:lnTo>
                    <a:pt x="42" y="4"/>
                  </a:lnTo>
                  <a:lnTo>
                    <a:pt x="38" y="4"/>
                  </a:lnTo>
                  <a:lnTo>
                    <a:pt x="38"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4" name="Freeform 107"/>
            <p:cNvSpPr/>
            <p:nvPr/>
          </p:nvSpPr>
          <p:spPr bwMode="auto">
            <a:xfrm>
              <a:off x="7956550" y="1143000"/>
              <a:ext cx="19050" cy="47625"/>
            </a:xfrm>
            <a:custGeom>
              <a:avLst/>
              <a:gdLst/>
              <a:ahLst/>
              <a:cxnLst>
                <a:cxn ang="0">
                  <a:pos x="12" y="0"/>
                </a:cxn>
                <a:cxn ang="0">
                  <a:pos x="12" y="0"/>
                </a:cxn>
                <a:cxn ang="0">
                  <a:pos x="4" y="8"/>
                </a:cxn>
                <a:cxn ang="0">
                  <a:pos x="0" y="16"/>
                </a:cxn>
                <a:cxn ang="0">
                  <a:pos x="0" y="22"/>
                </a:cxn>
                <a:cxn ang="0">
                  <a:pos x="4" y="30"/>
                </a:cxn>
                <a:cxn ang="0">
                  <a:pos x="4" y="30"/>
                </a:cxn>
                <a:cxn ang="0">
                  <a:pos x="8" y="24"/>
                </a:cxn>
                <a:cxn ang="0">
                  <a:pos x="10" y="16"/>
                </a:cxn>
                <a:cxn ang="0">
                  <a:pos x="12" y="0"/>
                </a:cxn>
                <a:cxn ang="0">
                  <a:pos x="12" y="0"/>
                </a:cxn>
              </a:cxnLst>
              <a:rect l="0" t="0" r="r" b="b"/>
              <a:pathLst>
                <a:path w="12" h="30">
                  <a:moveTo>
                    <a:pt x="12" y="0"/>
                  </a:moveTo>
                  <a:lnTo>
                    <a:pt x="12" y="0"/>
                  </a:lnTo>
                  <a:lnTo>
                    <a:pt x="4" y="8"/>
                  </a:lnTo>
                  <a:lnTo>
                    <a:pt x="0" y="16"/>
                  </a:lnTo>
                  <a:lnTo>
                    <a:pt x="0" y="22"/>
                  </a:lnTo>
                  <a:lnTo>
                    <a:pt x="4" y="30"/>
                  </a:lnTo>
                  <a:lnTo>
                    <a:pt x="4" y="30"/>
                  </a:lnTo>
                  <a:lnTo>
                    <a:pt x="8" y="24"/>
                  </a:lnTo>
                  <a:lnTo>
                    <a:pt x="10" y="16"/>
                  </a:lnTo>
                  <a:lnTo>
                    <a:pt x="12" y="0"/>
                  </a:lnTo>
                  <a:lnTo>
                    <a:pt x="1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5" name="Freeform 108"/>
            <p:cNvSpPr/>
            <p:nvPr/>
          </p:nvSpPr>
          <p:spPr bwMode="auto">
            <a:xfrm>
              <a:off x="7813675" y="1231900"/>
              <a:ext cx="28575" cy="25400"/>
            </a:xfrm>
            <a:custGeom>
              <a:avLst/>
              <a:gdLst/>
              <a:ahLst/>
              <a:cxnLst>
                <a:cxn ang="0">
                  <a:pos x="18" y="0"/>
                </a:cxn>
                <a:cxn ang="0">
                  <a:pos x="18" y="0"/>
                </a:cxn>
                <a:cxn ang="0">
                  <a:pos x="12" y="0"/>
                </a:cxn>
                <a:cxn ang="0">
                  <a:pos x="6" y="0"/>
                </a:cxn>
                <a:cxn ang="0">
                  <a:pos x="2" y="4"/>
                </a:cxn>
                <a:cxn ang="0">
                  <a:pos x="0" y="8"/>
                </a:cxn>
                <a:cxn ang="0">
                  <a:pos x="0" y="8"/>
                </a:cxn>
                <a:cxn ang="0">
                  <a:pos x="0" y="14"/>
                </a:cxn>
                <a:cxn ang="0">
                  <a:pos x="2" y="16"/>
                </a:cxn>
                <a:cxn ang="0">
                  <a:pos x="4" y="16"/>
                </a:cxn>
                <a:cxn ang="0">
                  <a:pos x="4" y="16"/>
                </a:cxn>
                <a:cxn ang="0">
                  <a:pos x="10" y="14"/>
                </a:cxn>
                <a:cxn ang="0">
                  <a:pos x="14" y="10"/>
                </a:cxn>
                <a:cxn ang="0">
                  <a:pos x="18" y="0"/>
                </a:cxn>
                <a:cxn ang="0">
                  <a:pos x="18" y="0"/>
                </a:cxn>
              </a:cxnLst>
              <a:rect l="0" t="0" r="r" b="b"/>
              <a:pathLst>
                <a:path w="18" h="16">
                  <a:moveTo>
                    <a:pt x="18" y="0"/>
                  </a:moveTo>
                  <a:lnTo>
                    <a:pt x="18" y="0"/>
                  </a:lnTo>
                  <a:lnTo>
                    <a:pt x="12" y="0"/>
                  </a:lnTo>
                  <a:lnTo>
                    <a:pt x="6" y="0"/>
                  </a:lnTo>
                  <a:lnTo>
                    <a:pt x="2" y="4"/>
                  </a:lnTo>
                  <a:lnTo>
                    <a:pt x="0" y="8"/>
                  </a:lnTo>
                  <a:lnTo>
                    <a:pt x="0" y="8"/>
                  </a:lnTo>
                  <a:lnTo>
                    <a:pt x="0" y="14"/>
                  </a:lnTo>
                  <a:lnTo>
                    <a:pt x="2" y="16"/>
                  </a:lnTo>
                  <a:lnTo>
                    <a:pt x="4" y="16"/>
                  </a:lnTo>
                  <a:lnTo>
                    <a:pt x="4" y="16"/>
                  </a:lnTo>
                  <a:lnTo>
                    <a:pt x="10" y="14"/>
                  </a:lnTo>
                  <a:lnTo>
                    <a:pt x="14" y="10"/>
                  </a:lnTo>
                  <a:lnTo>
                    <a:pt x="18" y="0"/>
                  </a:lnTo>
                  <a:lnTo>
                    <a:pt x="18"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6" name="Freeform 109"/>
            <p:cNvSpPr/>
            <p:nvPr/>
          </p:nvSpPr>
          <p:spPr bwMode="auto">
            <a:xfrm>
              <a:off x="6572250" y="882650"/>
              <a:ext cx="15875" cy="34925"/>
            </a:xfrm>
            <a:custGeom>
              <a:avLst/>
              <a:gdLst/>
              <a:ahLst/>
              <a:cxnLst>
                <a:cxn ang="0">
                  <a:pos x="0" y="6"/>
                </a:cxn>
                <a:cxn ang="0">
                  <a:pos x="0" y="6"/>
                </a:cxn>
                <a:cxn ang="0">
                  <a:pos x="0" y="22"/>
                </a:cxn>
                <a:cxn ang="0">
                  <a:pos x="0" y="22"/>
                </a:cxn>
                <a:cxn ang="0">
                  <a:pos x="6" y="20"/>
                </a:cxn>
                <a:cxn ang="0">
                  <a:pos x="10" y="14"/>
                </a:cxn>
                <a:cxn ang="0">
                  <a:pos x="10" y="4"/>
                </a:cxn>
                <a:cxn ang="0">
                  <a:pos x="10" y="4"/>
                </a:cxn>
                <a:cxn ang="0">
                  <a:pos x="8" y="2"/>
                </a:cxn>
                <a:cxn ang="0">
                  <a:pos x="6" y="0"/>
                </a:cxn>
                <a:cxn ang="0">
                  <a:pos x="6" y="0"/>
                </a:cxn>
                <a:cxn ang="0">
                  <a:pos x="2" y="2"/>
                </a:cxn>
                <a:cxn ang="0">
                  <a:pos x="0" y="2"/>
                </a:cxn>
                <a:cxn ang="0">
                  <a:pos x="0" y="6"/>
                </a:cxn>
                <a:cxn ang="0">
                  <a:pos x="0" y="6"/>
                </a:cxn>
              </a:cxnLst>
              <a:rect l="0" t="0" r="r" b="b"/>
              <a:pathLst>
                <a:path w="10" h="22">
                  <a:moveTo>
                    <a:pt x="0" y="6"/>
                  </a:moveTo>
                  <a:lnTo>
                    <a:pt x="0" y="6"/>
                  </a:lnTo>
                  <a:lnTo>
                    <a:pt x="0" y="22"/>
                  </a:lnTo>
                  <a:lnTo>
                    <a:pt x="0" y="22"/>
                  </a:lnTo>
                  <a:lnTo>
                    <a:pt x="6" y="20"/>
                  </a:lnTo>
                  <a:lnTo>
                    <a:pt x="10" y="14"/>
                  </a:lnTo>
                  <a:lnTo>
                    <a:pt x="10" y="4"/>
                  </a:lnTo>
                  <a:lnTo>
                    <a:pt x="10" y="4"/>
                  </a:lnTo>
                  <a:lnTo>
                    <a:pt x="8" y="2"/>
                  </a:lnTo>
                  <a:lnTo>
                    <a:pt x="6" y="0"/>
                  </a:lnTo>
                  <a:lnTo>
                    <a:pt x="6" y="0"/>
                  </a:lnTo>
                  <a:lnTo>
                    <a:pt x="2" y="2"/>
                  </a:lnTo>
                  <a:lnTo>
                    <a:pt x="0" y="2"/>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7" name="Freeform 110"/>
            <p:cNvSpPr/>
            <p:nvPr/>
          </p:nvSpPr>
          <p:spPr bwMode="auto">
            <a:xfrm>
              <a:off x="7953375" y="1543050"/>
              <a:ext cx="57150" cy="9525"/>
            </a:xfrm>
            <a:custGeom>
              <a:avLst/>
              <a:gdLst/>
              <a:ahLst/>
              <a:cxnLst>
                <a:cxn ang="0">
                  <a:pos x="0" y="6"/>
                </a:cxn>
                <a:cxn ang="0">
                  <a:pos x="0" y="6"/>
                </a:cxn>
                <a:cxn ang="0">
                  <a:pos x="28" y="6"/>
                </a:cxn>
                <a:cxn ang="0">
                  <a:pos x="32" y="6"/>
                </a:cxn>
                <a:cxn ang="0">
                  <a:pos x="36" y="2"/>
                </a:cxn>
                <a:cxn ang="0">
                  <a:pos x="36" y="2"/>
                </a:cxn>
                <a:cxn ang="0">
                  <a:pos x="32" y="2"/>
                </a:cxn>
                <a:cxn ang="0">
                  <a:pos x="28" y="2"/>
                </a:cxn>
                <a:cxn ang="0">
                  <a:pos x="18" y="0"/>
                </a:cxn>
                <a:cxn ang="0">
                  <a:pos x="10" y="0"/>
                </a:cxn>
                <a:cxn ang="0">
                  <a:pos x="6" y="2"/>
                </a:cxn>
                <a:cxn ang="0">
                  <a:pos x="0" y="6"/>
                </a:cxn>
                <a:cxn ang="0">
                  <a:pos x="0" y="6"/>
                </a:cxn>
              </a:cxnLst>
              <a:rect l="0" t="0" r="r" b="b"/>
              <a:pathLst>
                <a:path w="36" h="6">
                  <a:moveTo>
                    <a:pt x="0" y="6"/>
                  </a:moveTo>
                  <a:lnTo>
                    <a:pt x="0" y="6"/>
                  </a:lnTo>
                  <a:lnTo>
                    <a:pt x="28" y="6"/>
                  </a:lnTo>
                  <a:lnTo>
                    <a:pt x="32" y="6"/>
                  </a:lnTo>
                  <a:lnTo>
                    <a:pt x="36" y="2"/>
                  </a:lnTo>
                  <a:lnTo>
                    <a:pt x="36" y="2"/>
                  </a:lnTo>
                  <a:lnTo>
                    <a:pt x="32" y="2"/>
                  </a:lnTo>
                  <a:lnTo>
                    <a:pt x="28" y="2"/>
                  </a:lnTo>
                  <a:lnTo>
                    <a:pt x="18" y="0"/>
                  </a:lnTo>
                  <a:lnTo>
                    <a:pt x="10" y="0"/>
                  </a:lnTo>
                  <a:lnTo>
                    <a:pt x="6" y="2"/>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8" name="Freeform 111"/>
            <p:cNvSpPr/>
            <p:nvPr/>
          </p:nvSpPr>
          <p:spPr bwMode="auto">
            <a:xfrm>
              <a:off x="6619875" y="930275"/>
              <a:ext cx="38100" cy="25400"/>
            </a:xfrm>
            <a:custGeom>
              <a:avLst/>
              <a:gdLst/>
              <a:ahLst/>
              <a:cxnLst>
                <a:cxn ang="0">
                  <a:pos x="24" y="0"/>
                </a:cxn>
                <a:cxn ang="0">
                  <a:pos x="24" y="0"/>
                </a:cxn>
                <a:cxn ang="0">
                  <a:pos x="18" y="2"/>
                </a:cxn>
                <a:cxn ang="0">
                  <a:pos x="12" y="2"/>
                </a:cxn>
                <a:cxn ang="0">
                  <a:pos x="6" y="2"/>
                </a:cxn>
                <a:cxn ang="0">
                  <a:pos x="0" y="4"/>
                </a:cxn>
                <a:cxn ang="0">
                  <a:pos x="0" y="4"/>
                </a:cxn>
                <a:cxn ang="0">
                  <a:pos x="20" y="16"/>
                </a:cxn>
                <a:cxn ang="0">
                  <a:pos x="20" y="16"/>
                </a:cxn>
                <a:cxn ang="0">
                  <a:pos x="24" y="0"/>
                </a:cxn>
                <a:cxn ang="0">
                  <a:pos x="24" y="0"/>
                </a:cxn>
              </a:cxnLst>
              <a:rect l="0" t="0" r="r" b="b"/>
              <a:pathLst>
                <a:path w="24" h="16">
                  <a:moveTo>
                    <a:pt x="24" y="0"/>
                  </a:moveTo>
                  <a:lnTo>
                    <a:pt x="24" y="0"/>
                  </a:lnTo>
                  <a:lnTo>
                    <a:pt x="18" y="2"/>
                  </a:lnTo>
                  <a:lnTo>
                    <a:pt x="12" y="2"/>
                  </a:lnTo>
                  <a:lnTo>
                    <a:pt x="6" y="2"/>
                  </a:lnTo>
                  <a:lnTo>
                    <a:pt x="0" y="4"/>
                  </a:lnTo>
                  <a:lnTo>
                    <a:pt x="0" y="4"/>
                  </a:lnTo>
                  <a:lnTo>
                    <a:pt x="20" y="16"/>
                  </a:lnTo>
                  <a:lnTo>
                    <a:pt x="20" y="16"/>
                  </a:lnTo>
                  <a:lnTo>
                    <a:pt x="24" y="0"/>
                  </a:lnTo>
                  <a:lnTo>
                    <a:pt x="2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9" name="Freeform 112"/>
            <p:cNvSpPr/>
            <p:nvPr/>
          </p:nvSpPr>
          <p:spPr bwMode="auto">
            <a:xfrm>
              <a:off x="7997825" y="1701800"/>
              <a:ext cx="41275" cy="28575"/>
            </a:xfrm>
            <a:custGeom>
              <a:avLst/>
              <a:gdLst/>
              <a:ahLst/>
              <a:cxnLst>
                <a:cxn ang="0">
                  <a:pos x="6" y="16"/>
                </a:cxn>
                <a:cxn ang="0">
                  <a:pos x="6" y="16"/>
                </a:cxn>
                <a:cxn ang="0">
                  <a:pos x="10" y="12"/>
                </a:cxn>
                <a:cxn ang="0">
                  <a:pos x="14" y="8"/>
                </a:cxn>
                <a:cxn ang="0">
                  <a:pos x="26" y="0"/>
                </a:cxn>
                <a:cxn ang="0">
                  <a:pos x="26" y="0"/>
                </a:cxn>
                <a:cxn ang="0">
                  <a:pos x="18" y="0"/>
                </a:cxn>
                <a:cxn ang="0">
                  <a:pos x="12" y="2"/>
                </a:cxn>
                <a:cxn ang="0">
                  <a:pos x="2" y="10"/>
                </a:cxn>
                <a:cxn ang="0">
                  <a:pos x="2" y="10"/>
                </a:cxn>
                <a:cxn ang="0">
                  <a:pos x="0" y="12"/>
                </a:cxn>
                <a:cxn ang="0">
                  <a:pos x="2" y="16"/>
                </a:cxn>
                <a:cxn ang="0">
                  <a:pos x="2" y="16"/>
                </a:cxn>
                <a:cxn ang="0">
                  <a:pos x="4" y="18"/>
                </a:cxn>
                <a:cxn ang="0">
                  <a:pos x="6" y="16"/>
                </a:cxn>
                <a:cxn ang="0">
                  <a:pos x="6" y="16"/>
                </a:cxn>
              </a:cxnLst>
              <a:rect l="0" t="0" r="r" b="b"/>
              <a:pathLst>
                <a:path w="26" h="18">
                  <a:moveTo>
                    <a:pt x="6" y="16"/>
                  </a:moveTo>
                  <a:lnTo>
                    <a:pt x="6" y="16"/>
                  </a:lnTo>
                  <a:lnTo>
                    <a:pt x="10" y="12"/>
                  </a:lnTo>
                  <a:lnTo>
                    <a:pt x="14" y="8"/>
                  </a:lnTo>
                  <a:lnTo>
                    <a:pt x="26" y="0"/>
                  </a:lnTo>
                  <a:lnTo>
                    <a:pt x="26" y="0"/>
                  </a:lnTo>
                  <a:lnTo>
                    <a:pt x="18" y="0"/>
                  </a:lnTo>
                  <a:lnTo>
                    <a:pt x="12" y="2"/>
                  </a:lnTo>
                  <a:lnTo>
                    <a:pt x="2" y="10"/>
                  </a:lnTo>
                  <a:lnTo>
                    <a:pt x="2" y="10"/>
                  </a:lnTo>
                  <a:lnTo>
                    <a:pt x="0" y="12"/>
                  </a:lnTo>
                  <a:lnTo>
                    <a:pt x="2" y="16"/>
                  </a:lnTo>
                  <a:lnTo>
                    <a:pt x="2" y="16"/>
                  </a:lnTo>
                  <a:lnTo>
                    <a:pt x="4" y="18"/>
                  </a:lnTo>
                  <a:lnTo>
                    <a:pt x="6" y="16"/>
                  </a:lnTo>
                  <a:lnTo>
                    <a:pt x="6" y="1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0" name="Freeform 113"/>
            <p:cNvSpPr/>
            <p:nvPr/>
          </p:nvSpPr>
          <p:spPr bwMode="auto">
            <a:xfrm>
              <a:off x="5276850" y="311150"/>
              <a:ext cx="31750" cy="19050"/>
            </a:xfrm>
            <a:custGeom>
              <a:avLst/>
              <a:gdLst/>
              <a:ahLst/>
              <a:cxnLst>
                <a:cxn ang="0">
                  <a:pos x="6" y="2"/>
                </a:cxn>
                <a:cxn ang="0">
                  <a:pos x="6" y="2"/>
                </a:cxn>
                <a:cxn ang="0">
                  <a:pos x="2" y="4"/>
                </a:cxn>
                <a:cxn ang="0">
                  <a:pos x="0" y="8"/>
                </a:cxn>
                <a:cxn ang="0">
                  <a:pos x="0" y="8"/>
                </a:cxn>
                <a:cxn ang="0">
                  <a:pos x="4" y="8"/>
                </a:cxn>
                <a:cxn ang="0">
                  <a:pos x="8" y="10"/>
                </a:cxn>
                <a:cxn ang="0">
                  <a:pos x="8" y="10"/>
                </a:cxn>
                <a:cxn ang="0">
                  <a:pos x="14" y="12"/>
                </a:cxn>
                <a:cxn ang="0">
                  <a:pos x="16" y="10"/>
                </a:cxn>
                <a:cxn ang="0">
                  <a:pos x="20" y="8"/>
                </a:cxn>
                <a:cxn ang="0">
                  <a:pos x="20" y="8"/>
                </a:cxn>
                <a:cxn ang="0">
                  <a:pos x="18" y="4"/>
                </a:cxn>
                <a:cxn ang="0">
                  <a:pos x="18" y="4"/>
                </a:cxn>
                <a:cxn ang="0">
                  <a:pos x="16" y="2"/>
                </a:cxn>
                <a:cxn ang="0">
                  <a:pos x="12" y="0"/>
                </a:cxn>
                <a:cxn ang="0">
                  <a:pos x="6" y="2"/>
                </a:cxn>
                <a:cxn ang="0">
                  <a:pos x="6" y="2"/>
                </a:cxn>
              </a:cxnLst>
              <a:rect l="0" t="0" r="r" b="b"/>
              <a:pathLst>
                <a:path w="20" h="12">
                  <a:moveTo>
                    <a:pt x="6" y="2"/>
                  </a:moveTo>
                  <a:lnTo>
                    <a:pt x="6" y="2"/>
                  </a:lnTo>
                  <a:lnTo>
                    <a:pt x="2" y="4"/>
                  </a:lnTo>
                  <a:lnTo>
                    <a:pt x="0" y="8"/>
                  </a:lnTo>
                  <a:lnTo>
                    <a:pt x="0" y="8"/>
                  </a:lnTo>
                  <a:lnTo>
                    <a:pt x="4" y="8"/>
                  </a:lnTo>
                  <a:lnTo>
                    <a:pt x="8" y="10"/>
                  </a:lnTo>
                  <a:lnTo>
                    <a:pt x="8" y="10"/>
                  </a:lnTo>
                  <a:lnTo>
                    <a:pt x="14" y="12"/>
                  </a:lnTo>
                  <a:lnTo>
                    <a:pt x="16" y="10"/>
                  </a:lnTo>
                  <a:lnTo>
                    <a:pt x="20" y="8"/>
                  </a:lnTo>
                  <a:lnTo>
                    <a:pt x="20" y="8"/>
                  </a:lnTo>
                  <a:lnTo>
                    <a:pt x="18" y="4"/>
                  </a:lnTo>
                  <a:lnTo>
                    <a:pt x="18" y="4"/>
                  </a:lnTo>
                  <a:lnTo>
                    <a:pt x="16" y="2"/>
                  </a:lnTo>
                  <a:lnTo>
                    <a:pt x="12" y="0"/>
                  </a:lnTo>
                  <a:lnTo>
                    <a:pt x="6" y="2"/>
                  </a:lnTo>
                  <a:lnTo>
                    <a:pt x="6"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1" name="Freeform 114"/>
            <p:cNvSpPr/>
            <p:nvPr/>
          </p:nvSpPr>
          <p:spPr bwMode="auto">
            <a:xfrm>
              <a:off x="5248275" y="260350"/>
              <a:ext cx="41275" cy="15875"/>
            </a:xfrm>
            <a:custGeom>
              <a:avLst/>
              <a:gdLst/>
              <a:ahLst/>
              <a:cxnLst>
                <a:cxn ang="0">
                  <a:pos x="22" y="10"/>
                </a:cxn>
                <a:cxn ang="0">
                  <a:pos x="22" y="10"/>
                </a:cxn>
                <a:cxn ang="0">
                  <a:pos x="26" y="6"/>
                </a:cxn>
                <a:cxn ang="0">
                  <a:pos x="26" y="6"/>
                </a:cxn>
                <a:cxn ang="0">
                  <a:pos x="26" y="4"/>
                </a:cxn>
                <a:cxn ang="0">
                  <a:pos x="24" y="4"/>
                </a:cxn>
                <a:cxn ang="0">
                  <a:pos x="24" y="4"/>
                </a:cxn>
                <a:cxn ang="0">
                  <a:pos x="12" y="0"/>
                </a:cxn>
                <a:cxn ang="0">
                  <a:pos x="6" y="0"/>
                </a:cxn>
                <a:cxn ang="0">
                  <a:pos x="0" y="0"/>
                </a:cxn>
                <a:cxn ang="0">
                  <a:pos x="0" y="0"/>
                </a:cxn>
                <a:cxn ang="0">
                  <a:pos x="6" y="6"/>
                </a:cxn>
                <a:cxn ang="0">
                  <a:pos x="10" y="8"/>
                </a:cxn>
                <a:cxn ang="0">
                  <a:pos x="16" y="10"/>
                </a:cxn>
                <a:cxn ang="0">
                  <a:pos x="22" y="10"/>
                </a:cxn>
                <a:cxn ang="0">
                  <a:pos x="22" y="10"/>
                </a:cxn>
              </a:cxnLst>
              <a:rect l="0" t="0" r="r" b="b"/>
              <a:pathLst>
                <a:path w="26" h="10">
                  <a:moveTo>
                    <a:pt x="22" y="10"/>
                  </a:moveTo>
                  <a:lnTo>
                    <a:pt x="22" y="10"/>
                  </a:lnTo>
                  <a:lnTo>
                    <a:pt x="26" y="6"/>
                  </a:lnTo>
                  <a:lnTo>
                    <a:pt x="26" y="6"/>
                  </a:lnTo>
                  <a:lnTo>
                    <a:pt x="26" y="4"/>
                  </a:lnTo>
                  <a:lnTo>
                    <a:pt x="24" y="4"/>
                  </a:lnTo>
                  <a:lnTo>
                    <a:pt x="24" y="4"/>
                  </a:lnTo>
                  <a:lnTo>
                    <a:pt x="12" y="0"/>
                  </a:lnTo>
                  <a:lnTo>
                    <a:pt x="6" y="0"/>
                  </a:lnTo>
                  <a:lnTo>
                    <a:pt x="0" y="0"/>
                  </a:lnTo>
                  <a:lnTo>
                    <a:pt x="0" y="0"/>
                  </a:lnTo>
                  <a:lnTo>
                    <a:pt x="6" y="6"/>
                  </a:lnTo>
                  <a:lnTo>
                    <a:pt x="10" y="8"/>
                  </a:lnTo>
                  <a:lnTo>
                    <a:pt x="16" y="10"/>
                  </a:lnTo>
                  <a:lnTo>
                    <a:pt x="22" y="10"/>
                  </a:lnTo>
                  <a:lnTo>
                    <a:pt x="22" y="1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2" name="Freeform 115"/>
            <p:cNvSpPr/>
            <p:nvPr/>
          </p:nvSpPr>
          <p:spPr bwMode="auto">
            <a:xfrm>
              <a:off x="8277225" y="317500"/>
              <a:ext cx="53975" cy="6350"/>
            </a:xfrm>
            <a:custGeom>
              <a:avLst/>
              <a:gdLst/>
              <a:ahLst/>
              <a:cxnLst>
                <a:cxn ang="0">
                  <a:pos x="34" y="4"/>
                </a:cxn>
                <a:cxn ang="0">
                  <a:pos x="34" y="4"/>
                </a:cxn>
                <a:cxn ang="0">
                  <a:pos x="18" y="0"/>
                </a:cxn>
                <a:cxn ang="0">
                  <a:pos x="0" y="0"/>
                </a:cxn>
                <a:cxn ang="0">
                  <a:pos x="0" y="0"/>
                </a:cxn>
                <a:cxn ang="0">
                  <a:pos x="18" y="4"/>
                </a:cxn>
                <a:cxn ang="0">
                  <a:pos x="26" y="4"/>
                </a:cxn>
                <a:cxn ang="0">
                  <a:pos x="34" y="4"/>
                </a:cxn>
                <a:cxn ang="0">
                  <a:pos x="34" y="4"/>
                </a:cxn>
              </a:cxnLst>
              <a:rect l="0" t="0" r="r" b="b"/>
              <a:pathLst>
                <a:path w="34" h="4">
                  <a:moveTo>
                    <a:pt x="34" y="4"/>
                  </a:moveTo>
                  <a:lnTo>
                    <a:pt x="34" y="4"/>
                  </a:lnTo>
                  <a:lnTo>
                    <a:pt x="18" y="0"/>
                  </a:lnTo>
                  <a:lnTo>
                    <a:pt x="0" y="0"/>
                  </a:lnTo>
                  <a:lnTo>
                    <a:pt x="0" y="0"/>
                  </a:lnTo>
                  <a:lnTo>
                    <a:pt x="18" y="4"/>
                  </a:lnTo>
                  <a:lnTo>
                    <a:pt x="26" y="4"/>
                  </a:lnTo>
                  <a:lnTo>
                    <a:pt x="34" y="4"/>
                  </a:lnTo>
                  <a:lnTo>
                    <a:pt x="34"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3" name="Freeform 116"/>
            <p:cNvSpPr/>
            <p:nvPr/>
          </p:nvSpPr>
          <p:spPr bwMode="auto">
            <a:xfrm>
              <a:off x="5511800" y="434975"/>
              <a:ext cx="25400" cy="15875"/>
            </a:xfrm>
            <a:custGeom>
              <a:avLst/>
              <a:gdLst/>
              <a:ahLst/>
              <a:cxnLst>
                <a:cxn ang="0">
                  <a:pos x="8" y="10"/>
                </a:cxn>
                <a:cxn ang="0">
                  <a:pos x="8" y="10"/>
                </a:cxn>
                <a:cxn ang="0">
                  <a:pos x="12" y="8"/>
                </a:cxn>
                <a:cxn ang="0">
                  <a:pos x="14" y="8"/>
                </a:cxn>
                <a:cxn ang="0">
                  <a:pos x="16" y="4"/>
                </a:cxn>
                <a:cxn ang="0">
                  <a:pos x="16" y="4"/>
                </a:cxn>
                <a:cxn ang="0">
                  <a:pos x="16" y="2"/>
                </a:cxn>
                <a:cxn ang="0">
                  <a:pos x="14" y="0"/>
                </a:cxn>
                <a:cxn ang="0">
                  <a:pos x="8" y="0"/>
                </a:cxn>
                <a:cxn ang="0">
                  <a:pos x="8" y="0"/>
                </a:cxn>
                <a:cxn ang="0">
                  <a:pos x="2" y="0"/>
                </a:cxn>
                <a:cxn ang="0">
                  <a:pos x="0" y="2"/>
                </a:cxn>
                <a:cxn ang="0">
                  <a:pos x="0" y="6"/>
                </a:cxn>
                <a:cxn ang="0">
                  <a:pos x="0" y="6"/>
                </a:cxn>
                <a:cxn ang="0">
                  <a:pos x="0" y="8"/>
                </a:cxn>
                <a:cxn ang="0">
                  <a:pos x="2" y="10"/>
                </a:cxn>
                <a:cxn ang="0">
                  <a:pos x="8" y="10"/>
                </a:cxn>
                <a:cxn ang="0">
                  <a:pos x="8" y="10"/>
                </a:cxn>
              </a:cxnLst>
              <a:rect l="0" t="0" r="r" b="b"/>
              <a:pathLst>
                <a:path w="16" h="10">
                  <a:moveTo>
                    <a:pt x="8" y="10"/>
                  </a:moveTo>
                  <a:lnTo>
                    <a:pt x="8" y="10"/>
                  </a:lnTo>
                  <a:lnTo>
                    <a:pt x="12" y="8"/>
                  </a:lnTo>
                  <a:lnTo>
                    <a:pt x="14" y="8"/>
                  </a:lnTo>
                  <a:lnTo>
                    <a:pt x="16" y="4"/>
                  </a:lnTo>
                  <a:lnTo>
                    <a:pt x="16" y="4"/>
                  </a:lnTo>
                  <a:lnTo>
                    <a:pt x="16" y="2"/>
                  </a:lnTo>
                  <a:lnTo>
                    <a:pt x="14" y="0"/>
                  </a:lnTo>
                  <a:lnTo>
                    <a:pt x="8" y="0"/>
                  </a:lnTo>
                  <a:lnTo>
                    <a:pt x="8" y="0"/>
                  </a:lnTo>
                  <a:lnTo>
                    <a:pt x="2" y="0"/>
                  </a:lnTo>
                  <a:lnTo>
                    <a:pt x="0" y="2"/>
                  </a:lnTo>
                  <a:lnTo>
                    <a:pt x="0" y="6"/>
                  </a:lnTo>
                  <a:lnTo>
                    <a:pt x="0" y="6"/>
                  </a:lnTo>
                  <a:lnTo>
                    <a:pt x="0" y="8"/>
                  </a:lnTo>
                  <a:lnTo>
                    <a:pt x="2" y="10"/>
                  </a:lnTo>
                  <a:lnTo>
                    <a:pt x="8" y="10"/>
                  </a:lnTo>
                  <a:lnTo>
                    <a:pt x="8" y="1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4" name="Freeform 117"/>
            <p:cNvSpPr/>
            <p:nvPr/>
          </p:nvSpPr>
          <p:spPr bwMode="auto">
            <a:xfrm>
              <a:off x="8108950" y="996950"/>
              <a:ext cx="25400" cy="22225"/>
            </a:xfrm>
            <a:custGeom>
              <a:avLst/>
              <a:gdLst/>
              <a:ahLst/>
              <a:cxnLst>
                <a:cxn ang="0">
                  <a:pos x="14" y="6"/>
                </a:cxn>
                <a:cxn ang="0">
                  <a:pos x="14" y="6"/>
                </a:cxn>
                <a:cxn ang="0">
                  <a:pos x="16" y="4"/>
                </a:cxn>
                <a:cxn ang="0">
                  <a:pos x="16" y="2"/>
                </a:cxn>
                <a:cxn ang="0">
                  <a:pos x="16" y="2"/>
                </a:cxn>
                <a:cxn ang="0">
                  <a:pos x="14" y="0"/>
                </a:cxn>
                <a:cxn ang="0">
                  <a:pos x="14" y="0"/>
                </a:cxn>
                <a:cxn ang="0">
                  <a:pos x="8" y="0"/>
                </a:cxn>
                <a:cxn ang="0">
                  <a:pos x="2" y="2"/>
                </a:cxn>
                <a:cxn ang="0">
                  <a:pos x="2" y="2"/>
                </a:cxn>
                <a:cxn ang="0">
                  <a:pos x="0" y="4"/>
                </a:cxn>
                <a:cxn ang="0">
                  <a:pos x="0" y="8"/>
                </a:cxn>
                <a:cxn ang="0">
                  <a:pos x="0" y="10"/>
                </a:cxn>
                <a:cxn ang="0">
                  <a:pos x="2" y="14"/>
                </a:cxn>
                <a:cxn ang="0">
                  <a:pos x="2" y="14"/>
                </a:cxn>
                <a:cxn ang="0">
                  <a:pos x="6" y="8"/>
                </a:cxn>
                <a:cxn ang="0">
                  <a:pos x="10" y="6"/>
                </a:cxn>
                <a:cxn ang="0">
                  <a:pos x="14" y="6"/>
                </a:cxn>
                <a:cxn ang="0">
                  <a:pos x="14" y="6"/>
                </a:cxn>
              </a:cxnLst>
              <a:rect l="0" t="0" r="r" b="b"/>
              <a:pathLst>
                <a:path w="16" h="14">
                  <a:moveTo>
                    <a:pt x="14" y="6"/>
                  </a:moveTo>
                  <a:lnTo>
                    <a:pt x="14" y="6"/>
                  </a:lnTo>
                  <a:lnTo>
                    <a:pt x="16" y="4"/>
                  </a:lnTo>
                  <a:lnTo>
                    <a:pt x="16" y="2"/>
                  </a:lnTo>
                  <a:lnTo>
                    <a:pt x="16" y="2"/>
                  </a:lnTo>
                  <a:lnTo>
                    <a:pt x="14" y="0"/>
                  </a:lnTo>
                  <a:lnTo>
                    <a:pt x="14" y="0"/>
                  </a:lnTo>
                  <a:lnTo>
                    <a:pt x="8" y="0"/>
                  </a:lnTo>
                  <a:lnTo>
                    <a:pt x="2" y="2"/>
                  </a:lnTo>
                  <a:lnTo>
                    <a:pt x="2" y="2"/>
                  </a:lnTo>
                  <a:lnTo>
                    <a:pt x="0" y="4"/>
                  </a:lnTo>
                  <a:lnTo>
                    <a:pt x="0" y="8"/>
                  </a:lnTo>
                  <a:lnTo>
                    <a:pt x="0" y="10"/>
                  </a:lnTo>
                  <a:lnTo>
                    <a:pt x="2" y="14"/>
                  </a:lnTo>
                  <a:lnTo>
                    <a:pt x="2" y="14"/>
                  </a:lnTo>
                  <a:lnTo>
                    <a:pt x="6" y="8"/>
                  </a:lnTo>
                  <a:lnTo>
                    <a:pt x="10" y="6"/>
                  </a:lnTo>
                  <a:lnTo>
                    <a:pt x="14" y="6"/>
                  </a:lnTo>
                  <a:lnTo>
                    <a:pt x="14"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5" name="Freeform 118"/>
            <p:cNvSpPr/>
            <p:nvPr/>
          </p:nvSpPr>
          <p:spPr bwMode="auto">
            <a:xfrm>
              <a:off x="8229600" y="320675"/>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6" name="Freeform 119"/>
            <p:cNvSpPr/>
            <p:nvPr/>
          </p:nvSpPr>
          <p:spPr bwMode="auto">
            <a:xfrm>
              <a:off x="8229600" y="307975"/>
              <a:ext cx="31750" cy="15875"/>
            </a:xfrm>
            <a:custGeom>
              <a:avLst/>
              <a:gdLst/>
              <a:ahLst/>
              <a:cxnLst>
                <a:cxn ang="0">
                  <a:pos x="18" y="8"/>
                </a:cxn>
                <a:cxn ang="0">
                  <a:pos x="18" y="8"/>
                </a:cxn>
                <a:cxn ang="0">
                  <a:pos x="20" y="4"/>
                </a:cxn>
                <a:cxn ang="0">
                  <a:pos x="20" y="4"/>
                </a:cxn>
                <a:cxn ang="0">
                  <a:pos x="18" y="2"/>
                </a:cxn>
                <a:cxn ang="0">
                  <a:pos x="16" y="2"/>
                </a:cxn>
                <a:cxn ang="0">
                  <a:pos x="16" y="2"/>
                </a:cxn>
                <a:cxn ang="0">
                  <a:pos x="12" y="0"/>
                </a:cxn>
                <a:cxn ang="0">
                  <a:pos x="8" y="2"/>
                </a:cxn>
                <a:cxn ang="0">
                  <a:pos x="0" y="8"/>
                </a:cxn>
                <a:cxn ang="0">
                  <a:pos x="0" y="8"/>
                </a:cxn>
                <a:cxn ang="0">
                  <a:pos x="4" y="10"/>
                </a:cxn>
                <a:cxn ang="0">
                  <a:pos x="8" y="10"/>
                </a:cxn>
                <a:cxn ang="0">
                  <a:pos x="14" y="8"/>
                </a:cxn>
                <a:cxn ang="0">
                  <a:pos x="18" y="8"/>
                </a:cxn>
                <a:cxn ang="0">
                  <a:pos x="18" y="8"/>
                </a:cxn>
              </a:cxnLst>
              <a:rect l="0" t="0" r="r" b="b"/>
              <a:pathLst>
                <a:path w="20" h="10">
                  <a:moveTo>
                    <a:pt x="18" y="8"/>
                  </a:moveTo>
                  <a:lnTo>
                    <a:pt x="18" y="8"/>
                  </a:lnTo>
                  <a:lnTo>
                    <a:pt x="20" y="4"/>
                  </a:lnTo>
                  <a:lnTo>
                    <a:pt x="20" y="4"/>
                  </a:lnTo>
                  <a:lnTo>
                    <a:pt x="18" y="2"/>
                  </a:lnTo>
                  <a:lnTo>
                    <a:pt x="16" y="2"/>
                  </a:lnTo>
                  <a:lnTo>
                    <a:pt x="16" y="2"/>
                  </a:lnTo>
                  <a:lnTo>
                    <a:pt x="12" y="0"/>
                  </a:lnTo>
                  <a:lnTo>
                    <a:pt x="8" y="2"/>
                  </a:lnTo>
                  <a:lnTo>
                    <a:pt x="0" y="8"/>
                  </a:lnTo>
                  <a:lnTo>
                    <a:pt x="0" y="8"/>
                  </a:lnTo>
                  <a:lnTo>
                    <a:pt x="4" y="10"/>
                  </a:lnTo>
                  <a:lnTo>
                    <a:pt x="8" y="10"/>
                  </a:lnTo>
                  <a:lnTo>
                    <a:pt x="14" y="8"/>
                  </a:lnTo>
                  <a:lnTo>
                    <a:pt x="18" y="8"/>
                  </a:lnTo>
                  <a:lnTo>
                    <a:pt x="18"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7" name="Freeform 120"/>
            <p:cNvSpPr/>
            <p:nvPr/>
          </p:nvSpPr>
          <p:spPr bwMode="auto">
            <a:xfrm>
              <a:off x="4552950" y="600075"/>
              <a:ext cx="25400" cy="19050"/>
            </a:xfrm>
            <a:custGeom>
              <a:avLst/>
              <a:gdLst/>
              <a:ahLst/>
              <a:cxnLst>
                <a:cxn ang="0">
                  <a:pos x="0" y="12"/>
                </a:cxn>
                <a:cxn ang="0">
                  <a:pos x="0" y="12"/>
                </a:cxn>
                <a:cxn ang="0">
                  <a:pos x="6" y="12"/>
                </a:cxn>
                <a:cxn ang="0">
                  <a:pos x="10" y="12"/>
                </a:cxn>
                <a:cxn ang="0">
                  <a:pos x="16" y="6"/>
                </a:cxn>
                <a:cxn ang="0">
                  <a:pos x="16" y="6"/>
                </a:cxn>
                <a:cxn ang="0">
                  <a:pos x="14" y="0"/>
                </a:cxn>
                <a:cxn ang="0">
                  <a:pos x="14" y="0"/>
                </a:cxn>
                <a:cxn ang="0">
                  <a:pos x="10" y="4"/>
                </a:cxn>
                <a:cxn ang="0">
                  <a:pos x="6" y="4"/>
                </a:cxn>
                <a:cxn ang="0">
                  <a:pos x="2" y="8"/>
                </a:cxn>
                <a:cxn ang="0">
                  <a:pos x="0" y="12"/>
                </a:cxn>
                <a:cxn ang="0">
                  <a:pos x="0" y="12"/>
                </a:cxn>
              </a:cxnLst>
              <a:rect l="0" t="0" r="r" b="b"/>
              <a:pathLst>
                <a:path w="16" h="12">
                  <a:moveTo>
                    <a:pt x="0" y="12"/>
                  </a:moveTo>
                  <a:lnTo>
                    <a:pt x="0" y="12"/>
                  </a:lnTo>
                  <a:lnTo>
                    <a:pt x="6" y="12"/>
                  </a:lnTo>
                  <a:lnTo>
                    <a:pt x="10" y="12"/>
                  </a:lnTo>
                  <a:lnTo>
                    <a:pt x="16" y="6"/>
                  </a:lnTo>
                  <a:lnTo>
                    <a:pt x="16" y="6"/>
                  </a:lnTo>
                  <a:lnTo>
                    <a:pt x="14" y="0"/>
                  </a:lnTo>
                  <a:lnTo>
                    <a:pt x="14" y="0"/>
                  </a:lnTo>
                  <a:lnTo>
                    <a:pt x="10" y="4"/>
                  </a:lnTo>
                  <a:lnTo>
                    <a:pt x="6" y="4"/>
                  </a:lnTo>
                  <a:lnTo>
                    <a:pt x="2" y="8"/>
                  </a:lnTo>
                  <a:lnTo>
                    <a:pt x="0" y="12"/>
                  </a:lnTo>
                  <a:lnTo>
                    <a:pt x="0" y="1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8" name="Freeform 121"/>
            <p:cNvSpPr/>
            <p:nvPr/>
          </p:nvSpPr>
          <p:spPr bwMode="auto">
            <a:xfrm>
              <a:off x="8054975" y="1606550"/>
              <a:ext cx="28575" cy="9525"/>
            </a:xfrm>
            <a:custGeom>
              <a:avLst/>
              <a:gdLst/>
              <a:ahLst/>
              <a:cxnLst>
                <a:cxn ang="0">
                  <a:pos x="0" y="6"/>
                </a:cxn>
                <a:cxn ang="0">
                  <a:pos x="0" y="6"/>
                </a:cxn>
                <a:cxn ang="0">
                  <a:pos x="10" y="6"/>
                </a:cxn>
                <a:cxn ang="0">
                  <a:pos x="18" y="6"/>
                </a:cxn>
                <a:cxn ang="0">
                  <a:pos x="18" y="6"/>
                </a:cxn>
                <a:cxn ang="0">
                  <a:pos x="12" y="2"/>
                </a:cxn>
                <a:cxn ang="0">
                  <a:pos x="8" y="0"/>
                </a:cxn>
                <a:cxn ang="0">
                  <a:pos x="4" y="2"/>
                </a:cxn>
                <a:cxn ang="0">
                  <a:pos x="0" y="6"/>
                </a:cxn>
                <a:cxn ang="0">
                  <a:pos x="0" y="6"/>
                </a:cxn>
              </a:cxnLst>
              <a:rect l="0" t="0" r="r" b="b"/>
              <a:pathLst>
                <a:path w="18" h="6">
                  <a:moveTo>
                    <a:pt x="0" y="6"/>
                  </a:moveTo>
                  <a:lnTo>
                    <a:pt x="0" y="6"/>
                  </a:lnTo>
                  <a:lnTo>
                    <a:pt x="10" y="6"/>
                  </a:lnTo>
                  <a:lnTo>
                    <a:pt x="18" y="6"/>
                  </a:lnTo>
                  <a:lnTo>
                    <a:pt x="18" y="6"/>
                  </a:lnTo>
                  <a:lnTo>
                    <a:pt x="12" y="2"/>
                  </a:lnTo>
                  <a:lnTo>
                    <a:pt x="8" y="0"/>
                  </a:lnTo>
                  <a:lnTo>
                    <a:pt x="4" y="2"/>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9" name="Freeform 122"/>
            <p:cNvSpPr/>
            <p:nvPr/>
          </p:nvSpPr>
          <p:spPr bwMode="auto">
            <a:xfrm>
              <a:off x="8207375" y="339725"/>
              <a:ext cx="34925" cy="12700"/>
            </a:xfrm>
            <a:custGeom>
              <a:avLst/>
              <a:gdLst/>
              <a:ahLst/>
              <a:cxnLst>
                <a:cxn ang="0">
                  <a:pos x="0" y="6"/>
                </a:cxn>
                <a:cxn ang="0">
                  <a:pos x="0" y="6"/>
                </a:cxn>
                <a:cxn ang="0">
                  <a:pos x="22" y="8"/>
                </a:cxn>
                <a:cxn ang="0">
                  <a:pos x="22" y="8"/>
                </a:cxn>
                <a:cxn ang="0">
                  <a:pos x="18" y="4"/>
                </a:cxn>
                <a:cxn ang="0">
                  <a:pos x="12" y="0"/>
                </a:cxn>
                <a:cxn ang="0">
                  <a:pos x="6" y="2"/>
                </a:cxn>
                <a:cxn ang="0">
                  <a:pos x="0" y="6"/>
                </a:cxn>
                <a:cxn ang="0">
                  <a:pos x="0" y="6"/>
                </a:cxn>
              </a:cxnLst>
              <a:rect l="0" t="0" r="r" b="b"/>
              <a:pathLst>
                <a:path w="22" h="8">
                  <a:moveTo>
                    <a:pt x="0" y="6"/>
                  </a:moveTo>
                  <a:lnTo>
                    <a:pt x="0" y="6"/>
                  </a:lnTo>
                  <a:lnTo>
                    <a:pt x="22" y="8"/>
                  </a:lnTo>
                  <a:lnTo>
                    <a:pt x="22" y="8"/>
                  </a:lnTo>
                  <a:lnTo>
                    <a:pt x="18" y="4"/>
                  </a:lnTo>
                  <a:lnTo>
                    <a:pt x="12" y="0"/>
                  </a:lnTo>
                  <a:lnTo>
                    <a:pt x="6" y="2"/>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0" name="Freeform 123"/>
            <p:cNvSpPr/>
            <p:nvPr/>
          </p:nvSpPr>
          <p:spPr bwMode="auto">
            <a:xfrm>
              <a:off x="5067300" y="260350"/>
              <a:ext cx="44450" cy="22225"/>
            </a:xfrm>
            <a:custGeom>
              <a:avLst/>
              <a:gdLst/>
              <a:ahLst/>
              <a:cxnLst>
                <a:cxn ang="0">
                  <a:pos x="20" y="10"/>
                </a:cxn>
                <a:cxn ang="0">
                  <a:pos x="20" y="10"/>
                </a:cxn>
                <a:cxn ang="0">
                  <a:pos x="22" y="8"/>
                </a:cxn>
                <a:cxn ang="0">
                  <a:pos x="24" y="8"/>
                </a:cxn>
                <a:cxn ang="0">
                  <a:pos x="24" y="6"/>
                </a:cxn>
                <a:cxn ang="0">
                  <a:pos x="24" y="6"/>
                </a:cxn>
                <a:cxn ang="0">
                  <a:pos x="22" y="6"/>
                </a:cxn>
                <a:cxn ang="0">
                  <a:pos x="18" y="6"/>
                </a:cxn>
                <a:cxn ang="0">
                  <a:pos x="14" y="6"/>
                </a:cxn>
                <a:cxn ang="0">
                  <a:pos x="12" y="4"/>
                </a:cxn>
                <a:cxn ang="0">
                  <a:pos x="12" y="4"/>
                </a:cxn>
                <a:cxn ang="0">
                  <a:pos x="20" y="4"/>
                </a:cxn>
                <a:cxn ang="0">
                  <a:pos x="24" y="4"/>
                </a:cxn>
                <a:cxn ang="0">
                  <a:pos x="28" y="2"/>
                </a:cxn>
                <a:cxn ang="0">
                  <a:pos x="28" y="2"/>
                </a:cxn>
                <a:cxn ang="0">
                  <a:pos x="20" y="0"/>
                </a:cxn>
                <a:cxn ang="0">
                  <a:pos x="12" y="2"/>
                </a:cxn>
                <a:cxn ang="0">
                  <a:pos x="12" y="2"/>
                </a:cxn>
                <a:cxn ang="0">
                  <a:pos x="8" y="2"/>
                </a:cxn>
                <a:cxn ang="0">
                  <a:pos x="8" y="4"/>
                </a:cxn>
                <a:cxn ang="0">
                  <a:pos x="8" y="6"/>
                </a:cxn>
                <a:cxn ang="0">
                  <a:pos x="8" y="8"/>
                </a:cxn>
                <a:cxn ang="0">
                  <a:pos x="8" y="8"/>
                </a:cxn>
                <a:cxn ang="0">
                  <a:pos x="2" y="8"/>
                </a:cxn>
                <a:cxn ang="0">
                  <a:pos x="0" y="8"/>
                </a:cxn>
                <a:cxn ang="0">
                  <a:pos x="0" y="12"/>
                </a:cxn>
                <a:cxn ang="0">
                  <a:pos x="0" y="12"/>
                </a:cxn>
                <a:cxn ang="0">
                  <a:pos x="2" y="14"/>
                </a:cxn>
                <a:cxn ang="0">
                  <a:pos x="8" y="14"/>
                </a:cxn>
                <a:cxn ang="0">
                  <a:pos x="16" y="14"/>
                </a:cxn>
                <a:cxn ang="0">
                  <a:pos x="20" y="10"/>
                </a:cxn>
                <a:cxn ang="0">
                  <a:pos x="20" y="10"/>
                </a:cxn>
              </a:cxnLst>
              <a:rect l="0" t="0" r="r" b="b"/>
              <a:pathLst>
                <a:path w="28" h="14">
                  <a:moveTo>
                    <a:pt x="20" y="10"/>
                  </a:moveTo>
                  <a:lnTo>
                    <a:pt x="20" y="10"/>
                  </a:lnTo>
                  <a:lnTo>
                    <a:pt x="22" y="8"/>
                  </a:lnTo>
                  <a:lnTo>
                    <a:pt x="24" y="8"/>
                  </a:lnTo>
                  <a:lnTo>
                    <a:pt x="24" y="6"/>
                  </a:lnTo>
                  <a:lnTo>
                    <a:pt x="24" y="6"/>
                  </a:lnTo>
                  <a:lnTo>
                    <a:pt x="22" y="6"/>
                  </a:lnTo>
                  <a:lnTo>
                    <a:pt x="18" y="6"/>
                  </a:lnTo>
                  <a:lnTo>
                    <a:pt x="14" y="6"/>
                  </a:lnTo>
                  <a:lnTo>
                    <a:pt x="12" y="4"/>
                  </a:lnTo>
                  <a:lnTo>
                    <a:pt x="12" y="4"/>
                  </a:lnTo>
                  <a:lnTo>
                    <a:pt x="20" y="4"/>
                  </a:lnTo>
                  <a:lnTo>
                    <a:pt x="24" y="4"/>
                  </a:lnTo>
                  <a:lnTo>
                    <a:pt x="28" y="2"/>
                  </a:lnTo>
                  <a:lnTo>
                    <a:pt x="28" y="2"/>
                  </a:lnTo>
                  <a:lnTo>
                    <a:pt x="20" y="0"/>
                  </a:lnTo>
                  <a:lnTo>
                    <a:pt x="12" y="2"/>
                  </a:lnTo>
                  <a:lnTo>
                    <a:pt x="12" y="2"/>
                  </a:lnTo>
                  <a:lnTo>
                    <a:pt x="8" y="2"/>
                  </a:lnTo>
                  <a:lnTo>
                    <a:pt x="8" y="4"/>
                  </a:lnTo>
                  <a:lnTo>
                    <a:pt x="8" y="6"/>
                  </a:lnTo>
                  <a:lnTo>
                    <a:pt x="8" y="8"/>
                  </a:lnTo>
                  <a:lnTo>
                    <a:pt x="8" y="8"/>
                  </a:lnTo>
                  <a:lnTo>
                    <a:pt x="2" y="8"/>
                  </a:lnTo>
                  <a:lnTo>
                    <a:pt x="0" y="8"/>
                  </a:lnTo>
                  <a:lnTo>
                    <a:pt x="0" y="12"/>
                  </a:lnTo>
                  <a:lnTo>
                    <a:pt x="0" y="12"/>
                  </a:lnTo>
                  <a:lnTo>
                    <a:pt x="2" y="14"/>
                  </a:lnTo>
                  <a:lnTo>
                    <a:pt x="8" y="14"/>
                  </a:lnTo>
                  <a:lnTo>
                    <a:pt x="16" y="14"/>
                  </a:lnTo>
                  <a:lnTo>
                    <a:pt x="20" y="10"/>
                  </a:lnTo>
                  <a:lnTo>
                    <a:pt x="20" y="1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1" name="Freeform 124"/>
            <p:cNvSpPr/>
            <p:nvPr/>
          </p:nvSpPr>
          <p:spPr bwMode="auto">
            <a:xfrm>
              <a:off x="8007350" y="1352550"/>
              <a:ext cx="15875" cy="38100"/>
            </a:xfrm>
            <a:custGeom>
              <a:avLst/>
              <a:gdLst/>
              <a:ahLst/>
              <a:cxnLst>
                <a:cxn ang="0">
                  <a:pos x="6" y="24"/>
                </a:cxn>
                <a:cxn ang="0">
                  <a:pos x="6" y="24"/>
                </a:cxn>
                <a:cxn ang="0">
                  <a:pos x="6" y="14"/>
                </a:cxn>
                <a:cxn ang="0">
                  <a:pos x="6" y="14"/>
                </a:cxn>
                <a:cxn ang="0">
                  <a:pos x="10" y="12"/>
                </a:cxn>
                <a:cxn ang="0">
                  <a:pos x="10" y="8"/>
                </a:cxn>
                <a:cxn ang="0">
                  <a:pos x="6" y="2"/>
                </a:cxn>
                <a:cxn ang="0">
                  <a:pos x="6" y="2"/>
                </a:cxn>
                <a:cxn ang="0">
                  <a:pos x="4" y="0"/>
                </a:cxn>
                <a:cxn ang="0">
                  <a:pos x="2" y="2"/>
                </a:cxn>
                <a:cxn ang="0">
                  <a:pos x="2" y="2"/>
                </a:cxn>
                <a:cxn ang="0">
                  <a:pos x="2" y="4"/>
                </a:cxn>
                <a:cxn ang="0">
                  <a:pos x="2" y="6"/>
                </a:cxn>
                <a:cxn ang="0">
                  <a:pos x="4" y="10"/>
                </a:cxn>
                <a:cxn ang="0">
                  <a:pos x="4" y="10"/>
                </a:cxn>
                <a:cxn ang="0">
                  <a:pos x="4" y="12"/>
                </a:cxn>
                <a:cxn ang="0">
                  <a:pos x="4" y="12"/>
                </a:cxn>
                <a:cxn ang="0">
                  <a:pos x="0" y="16"/>
                </a:cxn>
                <a:cxn ang="0">
                  <a:pos x="2" y="18"/>
                </a:cxn>
                <a:cxn ang="0">
                  <a:pos x="4" y="20"/>
                </a:cxn>
                <a:cxn ang="0">
                  <a:pos x="6" y="24"/>
                </a:cxn>
                <a:cxn ang="0">
                  <a:pos x="6" y="24"/>
                </a:cxn>
              </a:cxnLst>
              <a:rect l="0" t="0" r="r" b="b"/>
              <a:pathLst>
                <a:path w="10" h="24">
                  <a:moveTo>
                    <a:pt x="6" y="24"/>
                  </a:moveTo>
                  <a:lnTo>
                    <a:pt x="6" y="24"/>
                  </a:lnTo>
                  <a:lnTo>
                    <a:pt x="6" y="14"/>
                  </a:lnTo>
                  <a:lnTo>
                    <a:pt x="6" y="14"/>
                  </a:lnTo>
                  <a:lnTo>
                    <a:pt x="10" y="12"/>
                  </a:lnTo>
                  <a:lnTo>
                    <a:pt x="10" y="8"/>
                  </a:lnTo>
                  <a:lnTo>
                    <a:pt x="6" y="2"/>
                  </a:lnTo>
                  <a:lnTo>
                    <a:pt x="6" y="2"/>
                  </a:lnTo>
                  <a:lnTo>
                    <a:pt x="4" y="0"/>
                  </a:lnTo>
                  <a:lnTo>
                    <a:pt x="2" y="2"/>
                  </a:lnTo>
                  <a:lnTo>
                    <a:pt x="2" y="2"/>
                  </a:lnTo>
                  <a:lnTo>
                    <a:pt x="2" y="4"/>
                  </a:lnTo>
                  <a:lnTo>
                    <a:pt x="2" y="6"/>
                  </a:lnTo>
                  <a:lnTo>
                    <a:pt x="4" y="10"/>
                  </a:lnTo>
                  <a:lnTo>
                    <a:pt x="4" y="10"/>
                  </a:lnTo>
                  <a:lnTo>
                    <a:pt x="4" y="12"/>
                  </a:lnTo>
                  <a:lnTo>
                    <a:pt x="4" y="12"/>
                  </a:lnTo>
                  <a:lnTo>
                    <a:pt x="0" y="16"/>
                  </a:lnTo>
                  <a:lnTo>
                    <a:pt x="2" y="18"/>
                  </a:lnTo>
                  <a:lnTo>
                    <a:pt x="4" y="20"/>
                  </a:lnTo>
                  <a:lnTo>
                    <a:pt x="6" y="24"/>
                  </a:lnTo>
                  <a:lnTo>
                    <a:pt x="6" y="2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2" name="Freeform 125"/>
            <p:cNvSpPr/>
            <p:nvPr/>
          </p:nvSpPr>
          <p:spPr bwMode="auto">
            <a:xfrm>
              <a:off x="5016500" y="292100"/>
              <a:ext cx="142875" cy="41275"/>
            </a:xfrm>
            <a:custGeom>
              <a:avLst/>
              <a:gdLst/>
              <a:ahLst/>
              <a:cxnLst>
                <a:cxn ang="0">
                  <a:pos x="4" y="10"/>
                </a:cxn>
                <a:cxn ang="0">
                  <a:pos x="4" y="10"/>
                </a:cxn>
                <a:cxn ang="0">
                  <a:pos x="0" y="12"/>
                </a:cxn>
                <a:cxn ang="0">
                  <a:pos x="0" y="14"/>
                </a:cxn>
                <a:cxn ang="0">
                  <a:pos x="0" y="16"/>
                </a:cxn>
                <a:cxn ang="0">
                  <a:pos x="0" y="16"/>
                </a:cxn>
                <a:cxn ang="0">
                  <a:pos x="0" y="18"/>
                </a:cxn>
                <a:cxn ang="0">
                  <a:pos x="2" y="18"/>
                </a:cxn>
                <a:cxn ang="0">
                  <a:pos x="6" y="18"/>
                </a:cxn>
                <a:cxn ang="0">
                  <a:pos x="6" y="18"/>
                </a:cxn>
                <a:cxn ang="0">
                  <a:pos x="16" y="18"/>
                </a:cxn>
                <a:cxn ang="0">
                  <a:pos x="16" y="18"/>
                </a:cxn>
                <a:cxn ang="0">
                  <a:pos x="20" y="16"/>
                </a:cxn>
                <a:cxn ang="0">
                  <a:pos x="24" y="16"/>
                </a:cxn>
                <a:cxn ang="0">
                  <a:pos x="30" y="18"/>
                </a:cxn>
                <a:cxn ang="0">
                  <a:pos x="30" y="18"/>
                </a:cxn>
                <a:cxn ang="0">
                  <a:pos x="30" y="20"/>
                </a:cxn>
                <a:cxn ang="0">
                  <a:pos x="30" y="20"/>
                </a:cxn>
                <a:cxn ang="0">
                  <a:pos x="28" y="20"/>
                </a:cxn>
                <a:cxn ang="0">
                  <a:pos x="24" y="22"/>
                </a:cxn>
                <a:cxn ang="0">
                  <a:pos x="24" y="22"/>
                </a:cxn>
                <a:cxn ang="0">
                  <a:pos x="28" y="24"/>
                </a:cxn>
                <a:cxn ang="0">
                  <a:pos x="34" y="26"/>
                </a:cxn>
                <a:cxn ang="0">
                  <a:pos x="44" y="24"/>
                </a:cxn>
                <a:cxn ang="0">
                  <a:pos x="44" y="24"/>
                </a:cxn>
                <a:cxn ang="0">
                  <a:pos x="62" y="20"/>
                </a:cxn>
                <a:cxn ang="0">
                  <a:pos x="70" y="18"/>
                </a:cxn>
                <a:cxn ang="0">
                  <a:pos x="80" y="18"/>
                </a:cxn>
                <a:cxn ang="0">
                  <a:pos x="80" y="18"/>
                </a:cxn>
                <a:cxn ang="0">
                  <a:pos x="86" y="18"/>
                </a:cxn>
                <a:cxn ang="0">
                  <a:pos x="90" y="14"/>
                </a:cxn>
                <a:cxn ang="0">
                  <a:pos x="90" y="14"/>
                </a:cxn>
                <a:cxn ang="0">
                  <a:pos x="90" y="10"/>
                </a:cxn>
                <a:cxn ang="0">
                  <a:pos x="88" y="10"/>
                </a:cxn>
                <a:cxn ang="0">
                  <a:pos x="88" y="10"/>
                </a:cxn>
                <a:cxn ang="0">
                  <a:pos x="80" y="10"/>
                </a:cxn>
                <a:cxn ang="0">
                  <a:pos x="74" y="10"/>
                </a:cxn>
                <a:cxn ang="0">
                  <a:pos x="68" y="6"/>
                </a:cxn>
                <a:cxn ang="0">
                  <a:pos x="62" y="0"/>
                </a:cxn>
                <a:cxn ang="0">
                  <a:pos x="62" y="0"/>
                </a:cxn>
                <a:cxn ang="0">
                  <a:pos x="60" y="2"/>
                </a:cxn>
                <a:cxn ang="0">
                  <a:pos x="60" y="2"/>
                </a:cxn>
                <a:cxn ang="0">
                  <a:pos x="58" y="2"/>
                </a:cxn>
                <a:cxn ang="0">
                  <a:pos x="56" y="4"/>
                </a:cxn>
                <a:cxn ang="0">
                  <a:pos x="58" y="8"/>
                </a:cxn>
                <a:cxn ang="0">
                  <a:pos x="62" y="10"/>
                </a:cxn>
                <a:cxn ang="0">
                  <a:pos x="62" y="12"/>
                </a:cxn>
                <a:cxn ang="0">
                  <a:pos x="62" y="14"/>
                </a:cxn>
                <a:cxn ang="0">
                  <a:pos x="62" y="14"/>
                </a:cxn>
                <a:cxn ang="0">
                  <a:pos x="48" y="12"/>
                </a:cxn>
                <a:cxn ang="0">
                  <a:pos x="36" y="8"/>
                </a:cxn>
                <a:cxn ang="0">
                  <a:pos x="36" y="8"/>
                </a:cxn>
                <a:cxn ang="0">
                  <a:pos x="34" y="6"/>
                </a:cxn>
                <a:cxn ang="0">
                  <a:pos x="30" y="6"/>
                </a:cxn>
                <a:cxn ang="0">
                  <a:pos x="24" y="6"/>
                </a:cxn>
                <a:cxn ang="0">
                  <a:pos x="24" y="6"/>
                </a:cxn>
                <a:cxn ang="0">
                  <a:pos x="20" y="4"/>
                </a:cxn>
                <a:cxn ang="0">
                  <a:pos x="14" y="4"/>
                </a:cxn>
                <a:cxn ang="0">
                  <a:pos x="14" y="4"/>
                </a:cxn>
                <a:cxn ang="0">
                  <a:pos x="8" y="6"/>
                </a:cxn>
                <a:cxn ang="0">
                  <a:pos x="6" y="8"/>
                </a:cxn>
                <a:cxn ang="0">
                  <a:pos x="4" y="10"/>
                </a:cxn>
                <a:cxn ang="0">
                  <a:pos x="4" y="10"/>
                </a:cxn>
              </a:cxnLst>
              <a:rect l="0" t="0" r="r" b="b"/>
              <a:pathLst>
                <a:path w="90" h="26">
                  <a:moveTo>
                    <a:pt x="4" y="10"/>
                  </a:moveTo>
                  <a:lnTo>
                    <a:pt x="4" y="10"/>
                  </a:lnTo>
                  <a:lnTo>
                    <a:pt x="0" y="12"/>
                  </a:lnTo>
                  <a:lnTo>
                    <a:pt x="0" y="14"/>
                  </a:lnTo>
                  <a:lnTo>
                    <a:pt x="0" y="16"/>
                  </a:lnTo>
                  <a:lnTo>
                    <a:pt x="0" y="16"/>
                  </a:lnTo>
                  <a:lnTo>
                    <a:pt x="0" y="18"/>
                  </a:lnTo>
                  <a:lnTo>
                    <a:pt x="2" y="18"/>
                  </a:lnTo>
                  <a:lnTo>
                    <a:pt x="6" y="18"/>
                  </a:lnTo>
                  <a:lnTo>
                    <a:pt x="6" y="18"/>
                  </a:lnTo>
                  <a:lnTo>
                    <a:pt x="16" y="18"/>
                  </a:lnTo>
                  <a:lnTo>
                    <a:pt x="16" y="18"/>
                  </a:lnTo>
                  <a:lnTo>
                    <a:pt x="20" y="16"/>
                  </a:lnTo>
                  <a:lnTo>
                    <a:pt x="24" y="16"/>
                  </a:lnTo>
                  <a:lnTo>
                    <a:pt x="30" y="18"/>
                  </a:lnTo>
                  <a:lnTo>
                    <a:pt x="30" y="18"/>
                  </a:lnTo>
                  <a:lnTo>
                    <a:pt x="30" y="20"/>
                  </a:lnTo>
                  <a:lnTo>
                    <a:pt x="30" y="20"/>
                  </a:lnTo>
                  <a:lnTo>
                    <a:pt x="28" y="20"/>
                  </a:lnTo>
                  <a:lnTo>
                    <a:pt x="24" y="22"/>
                  </a:lnTo>
                  <a:lnTo>
                    <a:pt x="24" y="22"/>
                  </a:lnTo>
                  <a:lnTo>
                    <a:pt x="28" y="24"/>
                  </a:lnTo>
                  <a:lnTo>
                    <a:pt x="34" y="26"/>
                  </a:lnTo>
                  <a:lnTo>
                    <a:pt x="44" y="24"/>
                  </a:lnTo>
                  <a:lnTo>
                    <a:pt x="44" y="24"/>
                  </a:lnTo>
                  <a:lnTo>
                    <a:pt x="62" y="20"/>
                  </a:lnTo>
                  <a:lnTo>
                    <a:pt x="70" y="18"/>
                  </a:lnTo>
                  <a:lnTo>
                    <a:pt x="80" y="18"/>
                  </a:lnTo>
                  <a:lnTo>
                    <a:pt x="80" y="18"/>
                  </a:lnTo>
                  <a:lnTo>
                    <a:pt x="86" y="18"/>
                  </a:lnTo>
                  <a:lnTo>
                    <a:pt x="90" y="14"/>
                  </a:lnTo>
                  <a:lnTo>
                    <a:pt x="90" y="14"/>
                  </a:lnTo>
                  <a:lnTo>
                    <a:pt x="90" y="10"/>
                  </a:lnTo>
                  <a:lnTo>
                    <a:pt x="88" y="10"/>
                  </a:lnTo>
                  <a:lnTo>
                    <a:pt x="88" y="10"/>
                  </a:lnTo>
                  <a:lnTo>
                    <a:pt x="80" y="10"/>
                  </a:lnTo>
                  <a:lnTo>
                    <a:pt x="74" y="10"/>
                  </a:lnTo>
                  <a:lnTo>
                    <a:pt x="68" y="6"/>
                  </a:lnTo>
                  <a:lnTo>
                    <a:pt x="62" y="0"/>
                  </a:lnTo>
                  <a:lnTo>
                    <a:pt x="62" y="0"/>
                  </a:lnTo>
                  <a:lnTo>
                    <a:pt x="60" y="2"/>
                  </a:lnTo>
                  <a:lnTo>
                    <a:pt x="60" y="2"/>
                  </a:lnTo>
                  <a:lnTo>
                    <a:pt x="58" y="2"/>
                  </a:lnTo>
                  <a:lnTo>
                    <a:pt x="56" y="4"/>
                  </a:lnTo>
                  <a:lnTo>
                    <a:pt x="58" y="8"/>
                  </a:lnTo>
                  <a:lnTo>
                    <a:pt x="62" y="10"/>
                  </a:lnTo>
                  <a:lnTo>
                    <a:pt x="62" y="12"/>
                  </a:lnTo>
                  <a:lnTo>
                    <a:pt x="62" y="14"/>
                  </a:lnTo>
                  <a:lnTo>
                    <a:pt x="62" y="14"/>
                  </a:lnTo>
                  <a:lnTo>
                    <a:pt x="48" y="12"/>
                  </a:lnTo>
                  <a:lnTo>
                    <a:pt x="36" y="8"/>
                  </a:lnTo>
                  <a:lnTo>
                    <a:pt x="36" y="8"/>
                  </a:lnTo>
                  <a:lnTo>
                    <a:pt x="34" y="6"/>
                  </a:lnTo>
                  <a:lnTo>
                    <a:pt x="30" y="6"/>
                  </a:lnTo>
                  <a:lnTo>
                    <a:pt x="24" y="6"/>
                  </a:lnTo>
                  <a:lnTo>
                    <a:pt x="24" y="6"/>
                  </a:lnTo>
                  <a:lnTo>
                    <a:pt x="20" y="4"/>
                  </a:lnTo>
                  <a:lnTo>
                    <a:pt x="14" y="4"/>
                  </a:lnTo>
                  <a:lnTo>
                    <a:pt x="14" y="4"/>
                  </a:lnTo>
                  <a:lnTo>
                    <a:pt x="8" y="6"/>
                  </a:lnTo>
                  <a:lnTo>
                    <a:pt x="6" y="8"/>
                  </a:lnTo>
                  <a:lnTo>
                    <a:pt x="4" y="10"/>
                  </a:lnTo>
                  <a:lnTo>
                    <a:pt x="4" y="1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3" name="Freeform 126"/>
            <p:cNvSpPr/>
            <p:nvPr/>
          </p:nvSpPr>
          <p:spPr bwMode="auto">
            <a:xfrm>
              <a:off x="7064375" y="412750"/>
              <a:ext cx="25400" cy="12700"/>
            </a:xfrm>
            <a:custGeom>
              <a:avLst/>
              <a:gdLst/>
              <a:ahLst/>
              <a:cxnLst>
                <a:cxn ang="0">
                  <a:pos x="2" y="6"/>
                </a:cxn>
                <a:cxn ang="0">
                  <a:pos x="2" y="6"/>
                </a:cxn>
                <a:cxn ang="0">
                  <a:pos x="6" y="8"/>
                </a:cxn>
                <a:cxn ang="0">
                  <a:pos x="8" y="8"/>
                </a:cxn>
                <a:cxn ang="0">
                  <a:pos x="16" y="4"/>
                </a:cxn>
                <a:cxn ang="0">
                  <a:pos x="16" y="4"/>
                </a:cxn>
                <a:cxn ang="0">
                  <a:pos x="8" y="0"/>
                </a:cxn>
                <a:cxn ang="0">
                  <a:pos x="4" y="2"/>
                </a:cxn>
                <a:cxn ang="0">
                  <a:pos x="2" y="2"/>
                </a:cxn>
                <a:cxn ang="0">
                  <a:pos x="2" y="2"/>
                </a:cxn>
                <a:cxn ang="0">
                  <a:pos x="0" y="4"/>
                </a:cxn>
                <a:cxn ang="0">
                  <a:pos x="2" y="6"/>
                </a:cxn>
                <a:cxn ang="0">
                  <a:pos x="2" y="6"/>
                </a:cxn>
              </a:cxnLst>
              <a:rect l="0" t="0" r="r" b="b"/>
              <a:pathLst>
                <a:path w="16" h="8">
                  <a:moveTo>
                    <a:pt x="2" y="6"/>
                  </a:moveTo>
                  <a:lnTo>
                    <a:pt x="2" y="6"/>
                  </a:lnTo>
                  <a:lnTo>
                    <a:pt x="6" y="8"/>
                  </a:lnTo>
                  <a:lnTo>
                    <a:pt x="8" y="8"/>
                  </a:lnTo>
                  <a:lnTo>
                    <a:pt x="16" y="4"/>
                  </a:lnTo>
                  <a:lnTo>
                    <a:pt x="16" y="4"/>
                  </a:lnTo>
                  <a:lnTo>
                    <a:pt x="8" y="0"/>
                  </a:lnTo>
                  <a:lnTo>
                    <a:pt x="4" y="2"/>
                  </a:lnTo>
                  <a:lnTo>
                    <a:pt x="2" y="2"/>
                  </a:lnTo>
                  <a:lnTo>
                    <a:pt x="2" y="2"/>
                  </a:lnTo>
                  <a:lnTo>
                    <a:pt x="0" y="4"/>
                  </a:lnTo>
                  <a:lnTo>
                    <a:pt x="2" y="6"/>
                  </a:lnTo>
                  <a:lnTo>
                    <a:pt x="2"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4" name="Freeform 127"/>
            <p:cNvSpPr/>
            <p:nvPr/>
          </p:nvSpPr>
          <p:spPr bwMode="auto">
            <a:xfrm>
              <a:off x="8045450" y="1530350"/>
              <a:ext cx="9525" cy="38100"/>
            </a:xfrm>
            <a:custGeom>
              <a:avLst/>
              <a:gdLst/>
              <a:ahLst/>
              <a:cxnLst>
                <a:cxn ang="0">
                  <a:pos x="2" y="14"/>
                </a:cxn>
                <a:cxn ang="0">
                  <a:pos x="2" y="14"/>
                </a:cxn>
                <a:cxn ang="0">
                  <a:pos x="2" y="18"/>
                </a:cxn>
                <a:cxn ang="0">
                  <a:pos x="2" y="22"/>
                </a:cxn>
                <a:cxn ang="0">
                  <a:pos x="4" y="24"/>
                </a:cxn>
                <a:cxn ang="0">
                  <a:pos x="4" y="24"/>
                </a:cxn>
                <a:cxn ang="0">
                  <a:pos x="6" y="12"/>
                </a:cxn>
                <a:cxn ang="0">
                  <a:pos x="6" y="12"/>
                </a:cxn>
                <a:cxn ang="0">
                  <a:pos x="6" y="8"/>
                </a:cxn>
                <a:cxn ang="0">
                  <a:pos x="6" y="6"/>
                </a:cxn>
                <a:cxn ang="0">
                  <a:pos x="4" y="0"/>
                </a:cxn>
                <a:cxn ang="0">
                  <a:pos x="4" y="0"/>
                </a:cxn>
                <a:cxn ang="0">
                  <a:pos x="0" y="4"/>
                </a:cxn>
                <a:cxn ang="0">
                  <a:pos x="0" y="6"/>
                </a:cxn>
                <a:cxn ang="0">
                  <a:pos x="0" y="10"/>
                </a:cxn>
                <a:cxn ang="0">
                  <a:pos x="2" y="14"/>
                </a:cxn>
                <a:cxn ang="0">
                  <a:pos x="2" y="14"/>
                </a:cxn>
              </a:cxnLst>
              <a:rect l="0" t="0" r="r" b="b"/>
              <a:pathLst>
                <a:path w="6" h="24">
                  <a:moveTo>
                    <a:pt x="2" y="14"/>
                  </a:moveTo>
                  <a:lnTo>
                    <a:pt x="2" y="14"/>
                  </a:lnTo>
                  <a:lnTo>
                    <a:pt x="2" y="18"/>
                  </a:lnTo>
                  <a:lnTo>
                    <a:pt x="2" y="22"/>
                  </a:lnTo>
                  <a:lnTo>
                    <a:pt x="4" y="24"/>
                  </a:lnTo>
                  <a:lnTo>
                    <a:pt x="4" y="24"/>
                  </a:lnTo>
                  <a:lnTo>
                    <a:pt x="6" y="12"/>
                  </a:lnTo>
                  <a:lnTo>
                    <a:pt x="6" y="12"/>
                  </a:lnTo>
                  <a:lnTo>
                    <a:pt x="6" y="8"/>
                  </a:lnTo>
                  <a:lnTo>
                    <a:pt x="6" y="6"/>
                  </a:lnTo>
                  <a:lnTo>
                    <a:pt x="4" y="0"/>
                  </a:lnTo>
                  <a:lnTo>
                    <a:pt x="4" y="0"/>
                  </a:lnTo>
                  <a:lnTo>
                    <a:pt x="0" y="4"/>
                  </a:lnTo>
                  <a:lnTo>
                    <a:pt x="0" y="6"/>
                  </a:lnTo>
                  <a:lnTo>
                    <a:pt x="0" y="10"/>
                  </a:lnTo>
                  <a:lnTo>
                    <a:pt x="2" y="14"/>
                  </a:lnTo>
                  <a:lnTo>
                    <a:pt x="2"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5" name="Freeform 128"/>
            <p:cNvSpPr/>
            <p:nvPr/>
          </p:nvSpPr>
          <p:spPr bwMode="auto">
            <a:xfrm>
              <a:off x="5429250" y="520700"/>
              <a:ext cx="19050" cy="12700"/>
            </a:xfrm>
            <a:custGeom>
              <a:avLst/>
              <a:gdLst/>
              <a:ahLst/>
              <a:cxnLst>
                <a:cxn ang="0">
                  <a:pos x="8" y="0"/>
                </a:cxn>
                <a:cxn ang="0">
                  <a:pos x="8" y="0"/>
                </a:cxn>
                <a:cxn ang="0">
                  <a:pos x="4" y="2"/>
                </a:cxn>
                <a:cxn ang="0">
                  <a:pos x="2" y="4"/>
                </a:cxn>
                <a:cxn ang="0">
                  <a:pos x="0" y="6"/>
                </a:cxn>
                <a:cxn ang="0">
                  <a:pos x="0" y="6"/>
                </a:cxn>
                <a:cxn ang="0">
                  <a:pos x="2" y="8"/>
                </a:cxn>
                <a:cxn ang="0">
                  <a:pos x="4" y="8"/>
                </a:cxn>
                <a:cxn ang="0">
                  <a:pos x="4" y="8"/>
                </a:cxn>
                <a:cxn ang="0">
                  <a:pos x="8" y="6"/>
                </a:cxn>
                <a:cxn ang="0">
                  <a:pos x="12" y="2"/>
                </a:cxn>
                <a:cxn ang="0">
                  <a:pos x="12" y="2"/>
                </a:cxn>
                <a:cxn ang="0">
                  <a:pos x="10" y="2"/>
                </a:cxn>
                <a:cxn ang="0">
                  <a:pos x="8" y="0"/>
                </a:cxn>
                <a:cxn ang="0">
                  <a:pos x="8" y="0"/>
                </a:cxn>
              </a:cxnLst>
              <a:rect l="0" t="0" r="r" b="b"/>
              <a:pathLst>
                <a:path w="12" h="8">
                  <a:moveTo>
                    <a:pt x="8" y="0"/>
                  </a:moveTo>
                  <a:lnTo>
                    <a:pt x="8" y="0"/>
                  </a:lnTo>
                  <a:lnTo>
                    <a:pt x="4" y="2"/>
                  </a:lnTo>
                  <a:lnTo>
                    <a:pt x="2" y="4"/>
                  </a:lnTo>
                  <a:lnTo>
                    <a:pt x="0" y="6"/>
                  </a:lnTo>
                  <a:lnTo>
                    <a:pt x="0" y="6"/>
                  </a:lnTo>
                  <a:lnTo>
                    <a:pt x="2" y="8"/>
                  </a:lnTo>
                  <a:lnTo>
                    <a:pt x="4" y="8"/>
                  </a:lnTo>
                  <a:lnTo>
                    <a:pt x="4" y="8"/>
                  </a:lnTo>
                  <a:lnTo>
                    <a:pt x="8" y="6"/>
                  </a:lnTo>
                  <a:lnTo>
                    <a:pt x="12" y="2"/>
                  </a:lnTo>
                  <a:lnTo>
                    <a:pt x="12" y="2"/>
                  </a:lnTo>
                  <a:lnTo>
                    <a:pt x="10" y="2"/>
                  </a:lnTo>
                  <a:lnTo>
                    <a:pt x="8" y="0"/>
                  </a:lnTo>
                  <a:lnTo>
                    <a:pt x="8"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6" name="Freeform 129"/>
            <p:cNvSpPr/>
            <p:nvPr/>
          </p:nvSpPr>
          <p:spPr bwMode="auto">
            <a:xfrm>
              <a:off x="6870700" y="977900"/>
              <a:ext cx="19050" cy="9525"/>
            </a:xfrm>
            <a:custGeom>
              <a:avLst/>
              <a:gdLst/>
              <a:ahLst/>
              <a:cxnLst>
                <a:cxn ang="0">
                  <a:pos x="12" y="0"/>
                </a:cxn>
                <a:cxn ang="0">
                  <a:pos x="12" y="0"/>
                </a:cxn>
                <a:cxn ang="0">
                  <a:pos x="4" y="0"/>
                </a:cxn>
                <a:cxn ang="0">
                  <a:pos x="0" y="4"/>
                </a:cxn>
                <a:cxn ang="0">
                  <a:pos x="0" y="4"/>
                </a:cxn>
                <a:cxn ang="0">
                  <a:pos x="0" y="6"/>
                </a:cxn>
                <a:cxn ang="0">
                  <a:pos x="0" y="6"/>
                </a:cxn>
                <a:cxn ang="0">
                  <a:pos x="4" y="6"/>
                </a:cxn>
                <a:cxn ang="0">
                  <a:pos x="6" y="6"/>
                </a:cxn>
                <a:cxn ang="0">
                  <a:pos x="12" y="0"/>
                </a:cxn>
                <a:cxn ang="0">
                  <a:pos x="12" y="0"/>
                </a:cxn>
              </a:cxnLst>
              <a:rect l="0" t="0" r="r" b="b"/>
              <a:pathLst>
                <a:path w="12" h="6">
                  <a:moveTo>
                    <a:pt x="12" y="0"/>
                  </a:moveTo>
                  <a:lnTo>
                    <a:pt x="12" y="0"/>
                  </a:lnTo>
                  <a:lnTo>
                    <a:pt x="4" y="0"/>
                  </a:lnTo>
                  <a:lnTo>
                    <a:pt x="0" y="4"/>
                  </a:lnTo>
                  <a:lnTo>
                    <a:pt x="0" y="4"/>
                  </a:lnTo>
                  <a:lnTo>
                    <a:pt x="0" y="6"/>
                  </a:lnTo>
                  <a:lnTo>
                    <a:pt x="0" y="6"/>
                  </a:lnTo>
                  <a:lnTo>
                    <a:pt x="4" y="6"/>
                  </a:lnTo>
                  <a:lnTo>
                    <a:pt x="6" y="6"/>
                  </a:lnTo>
                  <a:lnTo>
                    <a:pt x="12" y="0"/>
                  </a:lnTo>
                  <a:lnTo>
                    <a:pt x="1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7" name="Freeform 130"/>
            <p:cNvSpPr/>
            <p:nvPr/>
          </p:nvSpPr>
          <p:spPr bwMode="auto">
            <a:xfrm>
              <a:off x="5499100" y="1254125"/>
              <a:ext cx="22225" cy="12700"/>
            </a:xfrm>
            <a:custGeom>
              <a:avLst/>
              <a:gdLst/>
              <a:ahLst/>
              <a:cxnLst>
                <a:cxn ang="0">
                  <a:pos x="2" y="0"/>
                </a:cxn>
                <a:cxn ang="0">
                  <a:pos x="2" y="0"/>
                </a:cxn>
                <a:cxn ang="0">
                  <a:pos x="0" y="2"/>
                </a:cxn>
                <a:cxn ang="0">
                  <a:pos x="2" y="4"/>
                </a:cxn>
                <a:cxn ang="0">
                  <a:pos x="2" y="4"/>
                </a:cxn>
                <a:cxn ang="0">
                  <a:pos x="4" y="6"/>
                </a:cxn>
                <a:cxn ang="0">
                  <a:pos x="8" y="8"/>
                </a:cxn>
                <a:cxn ang="0">
                  <a:pos x="14" y="6"/>
                </a:cxn>
                <a:cxn ang="0">
                  <a:pos x="14" y="6"/>
                </a:cxn>
                <a:cxn ang="0">
                  <a:pos x="8" y="2"/>
                </a:cxn>
                <a:cxn ang="0">
                  <a:pos x="2" y="0"/>
                </a:cxn>
                <a:cxn ang="0">
                  <a:pos x="2" y="0"/>
                </a:cxn>
              </a:cxnLst>
              <a:rect l="0" t="0" r="r" b="b"/>
              <a:pathLst>
                <a:path w="14" h="8">
                  <a:moveTo>
                    <a:pt x="2" y="0"/>
                  </a:moveTo>
                  <a:lnTo>
                    <a:pt x="2" y="0"/>
                  </a:lnTo>
                  <a:lnTo>
                    <a:pt x="0" y="2"/>
                  </a:lnTo>
                  <a:lnTo>
                    <a:pt x="2" y="4"/>
                  </a:lnTo>
                  <a:lnTo>
                    <a:pt x="2" y="4"/>
                  </a:lnTo>
                  <a:lnTo>
                    <a:pt x="4" y="6"/>
                  </a:lnTo>
                  <a:lnTo>
                    <a:pt x="8" y="8"/>
                  </a:lnTo>
                  <a:lnTo>
                    <a:pt x="14" y="6"/>
                  </a:lnTo>
                  <a:lnTo>
                    <a:pt x="14" y="6"/>
                  </a:lnTo>
                  <a:lnTo>
                    <a:pt x="8" y="2"/>
                  </a:lnTo>
                  <a:lnTo>
                    <a:pt x="2" y="0"/>
                  </a:lnTo>
                  <a:lnTo>
                    <a:pt x="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8" name="Freeform 131"/>
            <p:cNvSpPr/>
            <p:nvPr/>
          </p:nvSpPr>
          <p:spPr bwMode="auto">
            <a:xfrm>
              <a:off x="5711825" y="781050"/>
              <a:ext cx="9525" cy="22225"/>
            </a:xfrm>
            <a:custGeom>
              <a:avLst/>
              <a:gdLst/>
              <a:ahLst/>
              <a:cxnLst>
                <a:cxn ang="0">
                  <a:pos x="4" y="14"/>
                </a:cxn>
                <a:cxn ang="0">
                  <a:pos x="4" y="14"/>
                </a:cxn>
                <a:cxn ang="0">
                  <a:pos x="6" y="10"/>
                </a:cxn>
                <a:cxn ang="0">
                  <a:pos x="6" y="8"/>
                </a:cxn>
                <a:cxn ang="0">
                  <a:pos x="6" y="4"/>
                </a:cxn>
                <a:cxn ang="0">
                  <a:pos x="6" y="0"/>
                </a:cxn>
                <a:cxn ang="0">
                  <a:pos x="6" y="0"/>
                </a:cxn>
                <a:cxn ang="0">
                  <a:pos x="0" y="8"/>
                </a:cxn>
                <a:cxn ang="0">
                  <a:pos x="0" y="10"/>
                </a:cxn>
                <a:cxn ang="0">
                  <a:pos x="0" y="12"/>
                </a:cxn>
                <a:cxn ang="0">
                  <a:pos x="0" y="12"/>
                </a:cxn>
                <a:cxn ang="0">
                  <a:pos x="4" y="14"/>
                </a:cxn>
                <a:cxn ang="0">
                  <a:pos x="4" y="14"/>
                </a:cxn>
              </a:cxnLst>
              <a:rect l="0" t="0" r="r" b="b"/>
              <a:pathLst>
                <a:path w="6" h="14">
                  <a:moveTo>
                    <a:pt x="4" y="14"/>
                  </a:moveTo>
                  <a:lnTo>
                    <a:pt x="4" y="14"/>
                  </a:lnTo>
                  <a:lnTo>
                    <a:pt x="6" y="10"/>
                  </a:lnTo>
                  <a:lnTo>
                    <a:pt x="6" y="8"/>
                  </a:lnTo>
                  <a:lnTo>
                    <a:pt x="6" y="4"/>
                  </a:lnTo>
                  <a:lnTo>
                    <a:pt x="6" y="0"/>
                  </a:lnTo>
                  <a:lnTo>
                    <a:pt x="6" y="0"/>
                  </a:lnTo>
                  <a:lnTo>
                    <a:pt x="0" y="8"/>
                  </a:lnTo>
                  <a:lnTo>
                    <a:pt x="0" y="10"/>
                  </a:lnTo>
                  <a:lnTo>
                    <a:pt x="0" y="12"/>
                  </a:lnTo>
                  <a:lnTo>
                    <a:pt x="0" y="12"/>
                  </a:lnTo>
                  <a:lnTo>
                    <a:pt x="4" y="14"/>
                  </a:lnTo>
                  <a:lnTo>
                    <a:pt x="4"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9" name="Freeform 132"/>
            <p:cNvSpPr/>
            <p:nvPr/>
          </p:nvSpPr>
          <p:spPr bwMode="auto">
            <a:xfrm>
              <a:off x="5797550" y="774700"/>
              <a:ext cx="15875" cy="12700"/>
            </a:xfrm>
            <a:custGeom>
              <a:avLst/>
              <a:gdLst/>
              <a:ahLst/>
              <a:cxnLst>
                <a:cxn ang="0">
                  <a:pos x="8" y="8"/>
                </a:cxn>
                <a:cxn ang="0">
                  <a:pos x="8" y="8"/>
                </a:cxn>
                <a:cxn ang="0">
                  <a:pos x="8" y="6"/>
                </a:cxn>
                <a:cxn ang="0">
                  <a:pos x="10" y="2"/>
                </a:cxn>
                <a:cxn ang="0">
                  <a:pos x="10" y="2"/>
                </a:cxn>
                <a:cxn ang="0">
                  <a:pos x="10" y="0"/>
                </a:cxn>
                <a:cxn ang="0">
                  <a:pos x="8" y="0"/>
                </a:cxn>
                <a:cxn ang="0">
                  <a:pos x="4" y="0"/>
                </a:cxn>
                <a:cxn ang="0">
                  <a:pos x="4" y="0"/>
                </a:cxn>
                <a:cxn ang="0">
                  <a:pos x="4" y="0"/>
                </a:cxn>
                <a:cxn ang="0">
                  <a:pos x="2" y="0"/>
                </a:cxn>
                <a:cxn ang="0">
                  <a:pos x="0" y="4"/>
                </a:cxn>
                <a:cxn ang="0">
                  <a:pos x="0" y="4"/>
                </a:cxn>
                <a:cxn ang="0">
                  <a:pos x="4" y="8"/>
                </a:cxn>
                <a:cxn ang="0">
                  <a:pos x="8" y="8"/>
                </a:cxn>
                <a:cxn ang="0">
                  <a:pos x="8" y="8"/>
                </a:cxn>
              </a:cxnLst>
              <a:rect l="0" t="0" r="r" b="b"/>
              <a:pathLst>
                <a:path w="10" h="8">
                  <a:moveTo>
                    <a:pt x="8" y="8"/>
                  </a:moveTo>
                  <a:lnTo>
                    <a:pt x="8" y="8"/>
                  </a:lnTo>
                  <a:lnTo>
                    <a:pt x="8" y="6"/>
                  </a:lnTo>
                  <a:lnTo>
                    <a:pt x="10" y="2"/>
                  </a:lnTo>
                  <a:lnTo>
                    <a:pt x="10" y="2"/>
                  </a:lnTo>
                  <a:lnTo>
                    <a:pt x="10" y="0"/>
                  </a:lnTo>
                  <a:lnTo>
                    <a:pt x="8" y="0"/>
                  </a:lnTo>
                  <a:lnTo>
                    <a:pt x="4" y="0"/>
                  </a:lnTo>
                  <a:lnTo>
                    <a:pt x="4" y="0"/>
                  </a:lnTo>
                  <a:lnTo>
                    <a:pt x="4" y="0"/>
                  </a:lnTo>
                  <a:lnTo>
                    <a:pt x="2" y="0"/>
                  </a:lnTo>
                  <a:lnTo>
                    <a:pt x="0" y="4"/>
                  </a:lnTo>
                  <a:lnTo>
                    <a:pt x="0" y="4"/>
                  </a:lnTo>
                  <a:lnTo>
                    <a:pt x="4" y="8"/>
                  </a:lnTo>
                  <a:lnTo>
                    <a:pt x="8" y="8"/>
                  </a:lnTo>
                  <a:lnTo>
                    <a:pt x="8"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0" name="Freeform 133"/>
            <p:cNvSpPr/>
            <p:nvPr/>
          </p:nvSpPr>
          <p:spPr bwMode="auto">
            <a:xfrm>
              <a:off x="5556250" y="2251075"/>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1" name="Freeform 134"/>
            <p:cNvSpPr/>
            <p:nvPr/>
          </p:nvSpPr>
          <p:spPr bwMode="auto">
            <a:xfrm>
              <a:off x="5549900" y="2251075"/>
              <a:ext cx="6350" cy="22225"/>
            </a:xfrm>
            <a:custGeom>
              <a:avLst/>
              <a:gdLst/>
              <a:ahLst/>
              <a:cxnLst>
                <a:cxn ang="0">
                  <a:pos x="0" y="14"/>
                </a:cxn>
                <a:cxn ang="0">
                  <a:pos x="0" y="14"/>
                </a:cxn>
                <a:cxn ang="0">
                  <a:pos x="2" y="10"/>
                </a:cxn>
                <a:cxn ang="0">
                  <a:pos x="4" y="8"/>
                </a:cxn>
                <a:cxn ang="0">
                  <a:pos x="4" y="0"/>
                </a:cxn>
                <a:cxn ang="0">
                  <a:pos x="4" y="0"/>
                </a:cxn>
                <a:cxn ang="0">
                  <a:pos x="0" y="2"/>
                </a:cxn>
                <a:cxn ang="0">
                  <a:pos x="0" y="6"/>
                </a:cxn>
                <a:cxn ang="0">
                  <a:pos x="0" y="14"/>
                </a:cxn>
                <a:cxn ang="0">
                  <a:pos x="0" y="14"/>
                </a:cxn>
              </a:cxnLst>
              <a:rect l="0" t="0" r="r" b="b"/>
              <a:pathLst>
                <a:path w="4" h="14">
                  <a:moveTo>
                    <a:pt x="0" y="14"/>
                  </a:moveTo>
                  <a:lnTo>
                    <a:pt x="0" y="14"/>
                  </a:lnTo>
                  <a:lnTo>
                    <a:pt x="2" y="10"/>
                  </a:lnTo>
                  <a:lnTo>
                    <a:pt x="4" y="8"/>
                  </a:lnTo>
                  <a:lnTo>
                    <a:pt x="4" y="0"/>
                  </a:lnTo>
                  <a:lnTo>
                    <a:pt x="4" y="0"/>
                  </a:lnTo>
                  <a:lnTo>
                    <a:pt x="0" y="2"/>
                  </a:lnTo>
                  <a:lnTo>
                    <a:pt x="0" y="6"/>
                  </a:lnTo>
                  <a:lnTo>
                    <a:pt x="0" y="14"/>
                  </a:lnTo>
                  <a:lnTo>
                    <a:pt x="0"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2" name="Freeform 135"/>
            <p:cNvSpPr/>
            <p:nvPr/>
          </p:nvSpPr>
          <p:spPr bwMode="auto">
            <a:xfrm>
              <a:off x="7991475" y="1377950"/>
              <a:ext cx="1588" cy="1588"/>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3" name="Freeform 136"/>
            <p:cNvSpPr/>
            <p:nvPr/>
          </p:nvSpPr>
          <p:spPr bwMode="auto">
            <a:xfrm>
              <a:off x="7978775" y="1368425"/>
              <a:ext cx="12700" cy="15875"/>
            </a:xfrm>
            <a:custGeom>
              <a:avLst/>
              <a:gdLst/>
              <a:ahLst/>
              <a:cxnLst>
                <a:cxn ang="0">
                  <a:pos x="2" y="0"/>
                </a:cxn>
                <a:cxn ang="0">
                  <a:pos x="2" y="0"/>
                </a:cxn>
                <a:cxn ang="0">
                  <a:pos x="0" y="4"/>
                </a:cxn>
                <a:cxn ang="0">
                  <a:pos x="0" y="8"/>
                </a:cxn>
                <a:cxn ang="0">
                  <a:pos x="0" y="8"/>
                </a:cxn>
                <a:cxn ang="0">
                  <a:pos x="2" y="10"/>
                </a:cxn>
                <a:cxn ang="0">
                  <a:pos x="4" y="8"/>
                </a:cxn>
                <a:cxn ang="0">
                  <a:pos x="8" y="6"/>
                </a:cxn>
                <a:cxn ang="0">
                  <a:pos x="8" y="6"/>
                </a:cxn>
                <a:cxn ang="0">
                  <a:pos x="6" y="2"/>
                </a:cxn>
                <a:cxn ang="0">
                  <a:pos x="4" y="0"/>
                </a:cxn>
                <a:cxn ang="0">
                  <a:pos x="2" y="0"/>
                </a:cxn>
                <a:cxn ang="0">
                  <a:pos x="2" y="0"/>
                </a:cxn>
              </a:cxnLst>
              <a:rect l="0" t="0" r="r" b="b"/>
              <a:pathLst>
                <a:path w="8" h="10">
                  <a:moveTo>
                    <a:pt x="2" y="0"/>
                  </a:moveTo>
                  <a:lnTo>
                    <a:pt x="2" y="0"/>
                  </a:lnTo>
                  <a:lnTo>
                    <a:pt x="0" y="4"/>
                  </a:lnTo>
                  <a:lnTo>
                    <a:pt x="0" y="8"/>
                  </a:lnTo>
                  <a:lnTo>
                    <a:pt x="0" y="8"/>
                  </a:lnTo>
                  <a:lnTo>
                    <a:pt x="2" y="10"/>
                  </a:lnTo>
                  <a:lnTo>
                    <a:pt x="4" y="8"/>
                  </a:lnTo>
                  <a:lnTo>
                    <a:pt x="8" y="6"/>
                  </a:lnTo>
                  <a:lnTo>
                    <a:pt x="8" y="6"/>
                  </a:lnTo>
                  <a:lnTo>
                    <a:pt x="6" y="2"/>
                  </a:lnTo>
                  <a:lnTo>
                    <a:pt x="4" y="0"/>
                  </a:lnTo>
                  <a:lnTo>
                    <a:pt x="2" y="0"/>
                  </a:lnTo>
                  <a:lnTo>
                    <a:pt x="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4" name="Freeform 137"/>
            <p:cNvSpPr/>
            <p:nvPr/>
          </p:nvSpPr>
          <p:spPr bwMode="auto">
            <a:xfrm>
              <a:off x="6607175" y="638175"/>
              <a:ext cx="15875" cy="12700"/>
            </a:xfrm>
            <a:custGeom>
              <a:avLst/>
              <a:gdLst/>
              <a:ahLst/>
              <a:cxnLst>
                <a:cxn ang="0">
                  <a:pos x="10" y="0"/>
                </a:cxn>
                <a:cxn ang="0">
                  <a:pos x="10" y="0"/>
                </a:cxn>
                <a:cxn ang="0">
                  <a:pos x="0" y="0"/>
                </a:cxn>
                <a:cxn ang="0">
                  <a:pos x="0" y="0"/>
                </a:cxn>
                <a:cxn ang="0">
                  <a:pos x="0" y="6"/>
                </a:cxn>
                <a:cxn ang="0">
                  <a:pos x="0" y="8"/>
                </a:cxn>
                <a:cxn ang="0">
                  <a:pos x="4" y="8"/>
                </a:cxn>
                <a:cxn ang="0">
                  <a:pos x="4" y="8"/>
                </a:cxn>
                <a:cxn ang="0">
                  <a:pos x="6" y="8"/>
                </a:cxn>
                <a:cxn ang="0">
                  <a:pos x="8" y="6"/>
                </a:cxn>
                <a:cxn ang="0">
                  <a:pos x="10" y="0"/>
                </a:cxn>
                <a:cxn ang="0">
                  <a:pos x="10" y="0"/>
                </a:cxn>
              </a:cxnLst>
              <a:rect l="0" t="0" r="r" b="b"/>
              <a:pathLst>
                <a:path w="10" h="8">
                  <a:moveTo>
                    <a:pt x="10" y="0"/>
                  </a:moveTo>
                  <a:lnTo>
                    <a:pt x="10" y="0"/>
                  </a:lnTo>
                  <a:lnTo>
                    <a:pt x="0" y="0"/>
                  </a:lnTo>
                  <a:lnTo>
                    <a:pt x="0" y="0"/>
                  </a:lnTo>
                  <a:lnTo>
                    <a:pt x="0" y="6"/>
                  </a:lnTo>
                  <a:lnTo>
                    <a:pt x="0" y="8"/>
                  </a:lnTo>
                  <a:lnTo>
                    <a:pt x="4" y="8"/>
                  </a:lnTo>
                  <a:lnTo>
                    <a:pt x="4" y="8"/>
                  </a:lnTo>
                  <a:lnTo>
                    <a:pt x="6" y="8"/>
                  </a:lnTo>
                  <a:lnTo>
                    <a:pt x="8" y="6"/>
                  </a:lnTo>
                  <a:lnTo>
                    <a:pt x="10" y="0"/>
                  </a:lnTo>
                  <a:lnTo>
                    <a:pt x="1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5" name="Freeform 138"/>
            <p:cNvSpPr/>
            <p:nvPr/>
          </p:nvSpPr>
          <p:spPr bwMode="auto">
            <a:xfrm>
              <a:off x="7194550" y="400050"/>
              <a:ext cx="19050" cy="12700"/>
            </a:xfrm>
            <a:custGeom>
              <a:avLst/>
              <a:gdLst/>
              <a:ahLst/>
              <a:cxnLst>
                <a:cxn ang="0">
                  <a:pos x="0" y="0"/>
                </a:cxn>
                <a:cxn ang="0">
                  <a:pos x="0" y="0"/>
                </a:cxn>
                <a:cxn ang="0">
                  <a:pos x="2" y="4"/>
                </a:cxn>
                <a:cxn ang="0">
                  <a:pos x="6" y="4"/>
                </a:cxn>
                <a:cxn ang="0">
                  <a:pos x="10" y="6"/>
                </a:cxn>
                <a:cxn ang="0">
                  <a:pos x="12" y="8"/>
                </a:cxn>
                <a:cxn ang="0">
                  <a:pos x="12" y="8"/>
                </a:cxn>
                <a:cxn ang="0">
                  <a:pos x="10" y="2"/>
                </a:cxn>
                <a:cxn ang="0">
                  <a:pos x="8" y="2"/>
                </a:cxn>
                <a:cxn ang="0">
                  <a:pos x="4" y="0"/>
                </a:cxn>
                <a:cxn ang="0">
                  <a:pos x="0" y="0"/>
                </a:cxn>
                <a:cxn ang="0">
                  <a:pos x="0" y="0"/>
                </a:cxn>
              </a:cxnLst>
              <a:rect l="0" t="0" r="r" b="b"/>
              <a:pathLst>
                <a:path w="12" h="8">
                  <a:moveTo>
                    <a:pt x="0" y="0"/>
                  </a:moveTo>
                  <a:lnTo>
                    <a:pt x="0" y="0"/>
                  </a:lnTo>
                  <a:lnTo>
                    <a:pt x="2" y="4"/>
                  </a:lnTo>
                  <a:lnTo>
                    <a:pt x="6" y="4"/>
                  </a:lnTo>
                  <a:lnTo>
                    <a:pt x="10" y="6"/>
                  </a:lnTo>
                  <a:lnTo>
                    <a:pt x="12" y="8"/>
                  </a:lnTo>
                  <a:lnTo>
                    <a:pt x="12" y="8"/>
                  </a:lnTo>
                  <a:lnTo>
                    <a:pt x="10" y="2"/>
                  </a:lnTo>
                  <a:lnTo>
                    <a:pt x="8" y="2"/>
                  </a:lnTo>
                  <a:lnTo>
                    <a:pt x="4"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6" name="Freeform 139"/>
            <p:cNvSpPr/>
            <p:nvPr/>
          </p:nvSpPr>
          <p:spPr bwMode="auto">
            <a:xfrm>
              <a:off x="7213600" y="412750"/>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7" name="Freeform 140"/>
            <p:cNvSpPr/>
            <p:nvPr/>
          </p:nvSpPr>
          <p:spPr bwMode="auto">
            <a:xfrm>
              <a:off x="4816475" y="669925"/>
              <a:ext cx="15875" cy="12700"/>
            </a:xfrm>
            <a:custGeom>
              <a:avLst/>
              <a:gdLst/>
              <a:ahLst/>
              <a:cxnLst>
                <a:cxn ang="0">
                  <a:pos x="0" y="0"/>
                </a:cxn>
                <a:cxn ang="0">
                  <a:pos x="0" y="0"/>
                </a:cxn>
                <a:cxn ang="0">
                  <a:pos x="4" y="4"/>
                </a:cxn>
                <a:cxn ang="0">
                  <a:pos x="8" y="8"/>
                </a:cxn>
                <a:cxn ang="0">
                  <a:pos x="8" y="8"/>
                </a:cxn>
                <a:cxn ang="0">
                  <a:pos x="10" y="4"/>
                </a:cxn>
                <a:cxn ang="0">
                  <a:pos x="10" y="0"/>
                </a:cxn>
                <a:cxn ang="0">
                  <a:pos x="6" y="0"/>
                </a:cxn>
                <a:cxn ang="0">
                  <a:pos x="0" y="0"/>
                </a:cxn>
                <a:cxn ang="0">
                  <a:pos x="0" y="0"/>
                </a:cxn>
              </a:cxnLst>
              <a:rect l="0" t="0" r="r" b="b"/>
              <a:pathLst>
                <a:path w="10" h="8">
                  <a:moveTo>
                    <a:pt x="0" y="0"/>
                  </a:moveTo>
                  <a:lnTo>
                    <a:pt x="0" y="0"/>
                  </a:lnTo>
                  <a:lnTo>
                    <a:pt x="4" y="4"/>
                  </a:lnTo>
                  <a:lnTo>
                    <a:pt x="8" y="8"/>
                  </a:lnTo>
                  <a:lnTo>
                    <a:pt x="8" y="8"/>
                  </a:lnTo>
                  <a:lnTo>
                    <a:pt x="10" y="4"/>
                  </a:lnTo>
                  <a:lnTo>
                    <a:pt x="10" y="0"/>
                  </a:lnTo>
                  <a:lnTo>
                    <a:pt x="6"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8" name="Freeform 141"/>
            <p:cNvSpPr/>
            <p:nvPr/>
          </p:nvSpPr>
          <p:spPr bwMode="auto">
            <a:xfrm>
              <a:off x="8308975" y="1641475"/>
              <a:ext cx="41275" cy="22225"/>
            </a:xfrm>
            <a:custGeom>
              <a:avLst/>
              <a:gdLst/>
              <a:ahLst/>
              <a:cxnLst>
                <a:cxn ang="0">
                  <a:pos x="14" y="12"/>
                </a:cxn>
                <a:cxn ang="0">
                  <a:pos x="14" y="12"/>
                </a:cxn>
                <a:cxn ang="0">
                  <a:pos x="18" y="12"/>
                </a:cxn>
                <a:cxn ang="0">
                  <a:pos x="20" y="10"/>
                </a:cxn>
                <a:cxn ang="0">
                  <a:pos x="20" y="10"/>
                </a:cxn>
                <a:cxn ang="0">
                  <a:pos x="24" y="6"/>
                </a:cxn>
                <a:cxn ang="0">
                  <a:pos x="26" y="4"/>
                </a:cxn>
                <a:cxn ang="0">
                  <a:pos x="24" y="2"/>
                </a:cxn>
                <a:cxn ang="0">
                  <a:pos x="24" y="2"/>
                </a:cxn>
                <a:cxn ang="0">
                  <a:pos x="22" y="0"/>
                </a:cxn>
                <a:cxn ang="0">
                  <a:pos x="20" y="0"/>
                </a:cxn>
                <a:cxn ang="0">
                  <a:pos x="20" y="4"/>
                </a:cxn>
                <a:cxn ang="0">
                  <a:pos x="20" y="4"/>
                </a:cxn>
                <a:cxn ang="0">
                  <a:pos x="16" y="6"/>
                </a:cxn>
                <a:cxn ang="0">
                  <a:pos x="14" y="6"/>
                </a:cxn>
                <a:cxn ang="0">
                  <a:pos x="12" y="6"/>
                </a:cxn>
                <a:cxn ang="0">
                  <a:pos x="8" y="8"/>
                </a:cxn>
                <a:cxn ang="0">
                  <a:pos x="8" y="8"/>
                </a:cxn>
                <a:cxn ang="0">
                  <a:pos x="4" y="8"/>
                </a:cxn>
                <a:cxn ang="0">
                  <a:pos x="2" y="8"/>
                </a:cxn>
                <a:cxn ang="0">
                  <a:pos x="0" y="10"/>
                </a:cxn>
                <a:cxn ang="0">
                  <a:pos x="0" y="10"/>
                </a:cxn>
                <a:cxn ang="0">
                  <a:pos x="4" y="12"/>
                </a:cxn>
                <a:cxn ang="0">
                  <a:pos x="6" y="14"/>
                </a:cxn>
                <a:cxn ang="0">
                  <a:pos x="14" y="12"/>
                </a:cxn>
                <a:cxn ang="0">
                  <a:pos x="14" y="12"/>
                </a:cxn>
              </a:cxnLst>
              <a:rect l="0" t="0" r="r" b="b"/>
              <a:pathLst>
                <a:path w="26" h="14">
                  <a:moveTo>
                    <a:pt x="14" y="12"/>
                  </a:moveTo>
                  <a:lnTo>
                    <a:pt x="14" y="12"/>
                  </a:lnTo>
                  <a:lnTo>
                    <a:pt x="18" y="12"/>
                  </a:lnTo>
                  <a:lnTo>
                    <a:pt x="20" y="10"/>
                  </a:lnTo>
                  <a:lnTo>
                    <a:pt x="20" y="10"/>
                  </a:lnTo>
                  <a:lnTo>
                    <a:pt x="24" y="6"/>
                  </a:lnTo>
                  <a:lnTo>
                    <a:pt x="26" y="4"/>
                  </a:lnTo>
                  <a:lnTo>
                    <a:pt x="24" y="2"/>
                  </a:lnTo>
                  <a:lnTo>
                    <a:pt x="24" y="2"/>
                  </a:lnTo>
                  <a:lnTo>
                    <a:pt x="22" y="0"/>
                  </a:lnTo>
                  <a:lnTo>
                    <a:pt x="20" y="0"/>
                  </a:lnTo>
                  <a:lnTo>
                    <a:pt x="20" y="4"/>
                  </a:lnTo>
                  <a:lnTo>
                    <a:pt x="20" y="4"/>
                  </a:lnTo>
                  <a:lnTo>
                    <a:pt x="16" y="6"/>
                  </a:lnTo>
                  <a:lnTo>
                    <a:pt x="14" y="6"/>
                  </a:lnTo>
                  <a:lnTo>
                    <a:pt x="12" y="6"/>
                  </a:lnTo>
                  <a:lnTo>
                    <a:pt x="8" y="8"/>
                  </a:lnTo>
                  <a:lnTo>
                    <a:pt x="8" y="8"/>
                  </a:lnTo>
                  <a:lnTo>
                    <a:pt x="4" y="8"/>
                  </a:lnTo>
                  <a:lnTo>
                    <a:pt x="2" y="8"/>
                  </a:lnTo>
                  <a:lnTo>
                    <a:pt x="0" y="10"/>
                  </a:lnTo>
                  <a:lnTo>
                    <a:pt x="0" y="10"/>
                  </a:lnTo>
                  <a:lnTo>
                    <a:pt x="4" y="12"/>
                  </a:lnTo>
                  <a:lnTo>
                    <a:pt x="6" y="14"/>
                  </a:lnTo>
                  <a:lnTo>
                    <a:pt x="14" y="12"/>
                  </a:lnTo>
                  <a:lnTo>
                    <a:pt x="14" y="1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9" name="Freeform 142"/>
            <p:cNvSpPr/>
            <p:nvPr/>
          </p:nvSpPr>
          <p:spPr bwMode="auto">
            <a:xfrm>
              <a:off x="4791075" y="609600"/>
              <a:ext cx="12700" cy="19050"/>
            </a:xfrm>
            <a:custGeom>
              <a:avLst/>
              <a:gdLst/>
              <a:ahLst/>
              <a:cxnLst>
                <a:cxn ang="0">
                  <a:pos x="6" y="4"/>
                </a:cxn>
                <a:cxn ang="0">
                  <a:pos x="6" y="4"/>
                </a:cxn>
                <a:cxn ang="0">
                  <a:pos x="0" y="0"/>
                </a:cxn>
                <a:cxn ang="0">
                  <a:pos x="0" y="0"/>
                </a:cxn>
                <a:cxn ang="0">
                  <a:pos x="0" y="0"/>
                </a:cxn>
                <a:cxn ang="0">
                  <a:pos x="0" y="2"/>
                </a:cxn>
                <a:cxn ang="0">
                  <a:pos x="0" y="2"/>
                </a:cxn>
                <a:cxn ang="0">
                  <a:pos x="0" y="8"/>
                </a:cxn>
                <a:cxn ang="0">
                  <a:pos x="2" y="12"/>
                </a:cxn>
                <a:cxn ang="0">
                  <a:pos x="6" y="12"/>
                </a:cxn>
                <a:cxn ang="0">
                  <a:pos x="6" y="12"/>
                </a:cxn>
                <a:cxn ang="0">
                  <a:pos x="6" y="10"/>
                </a:cxn>
                <a:cxn ang="0">
                  <a:pos x="6" y="10"/>
                </a:cxn>
                <a:cxn ang="0">
                  <a:pos x="8" y="6"/>
                </a:cxn>
                <a:cxn ang="0">
                  <a:pos x="8" y="6"/>
                </a:cxn>
                <a:cxn ang="0">
                  <a:pos x="6" y="4"/>
                </a:cxn>
                <a:cxn ang="0">
                  <a:pos x="6" y="4"/>
                </a:cxn>
              </a:cxnLst>
              <a:rect l="0" t="0" r="r" b="b"/>
              <a:pathLst>
                <a:path w="8" h="12">
                  <a:moveTo>
                    <a:pt x="6" y="4"/>
                  </a:moveTo>
                  <a:lnTo>
                    <a:pt x="6" y="4"/>
                  </a:lnTo>
                  <a:lnTo>
                    <a:pt x="0" y="0"/>
                  </a:lnTo>
                  <a:lnTo>
                    <a:pt x="0" y="0"/>
                  </a:lnTo>
                  <a:lnTo>
                    <a:pt x="0" y="0"/>
                  </a:lnTo>
                  <a:lnTo>
                    <a:pt x="0" y="2"/>
                  </a:lnTo>
                  <a:lnTo>
                    <a:pt x="0" y="2"/>
                  </a:lnTo>
                  <a:lnTo>
                    <a:pt x="0" y="8"/>
                  </a:lnTo>
                  <a:lnTo>
                    <a:pt x="2" y="12"/>
                  </a:lnTo>
                  <a:lnTo>
                    <a:pt x="6" y="12"/>
                  </a:lnTo>
                  <a:lnTo>
                    <a:pt x="6" y="12"/>
                  </a:lnTo>
                  <a:lnTo>
                    <a:pt x="6" y="10"/>
                  </a:lnTo>
                  <a:lnTo>
                    <a:pt x="6" y="10"/>
                  </a:lnTo>
                  <a:lnTo>
                    <a:pt x="8" y="6"/>
                  </a:lnTo>
                  <a:lnTo>
                    <a:pt x="8" y="6"/>
                  </a:lnTo>
                  <a:lnTo>
                    <a:pt x="6" y="4"/>
                  </a:lnTo>
                  <a:lnTo>
                    <a:pt x="6"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0" name="Freeform 143"/>
            <p:cNvSpPr/>
            <p:nvPr/>
          </p:nvSpPr>
          <p:spPr bwMode="auto">
            <a:xfrm>
              <a:off x="6394450" y="593725"/>
              <a:ext cx="92075" cy="136525"/>
            </a:xfrm>
            <a:custGeom>
              <a:avLst/>
              <a:gdLst/>
              <a:ahLst/>
              <a:cxnLst>
                <a:cxn ang="0">
                  <a:pos x="2" y="32"/>
                </a:cxn>
                <a:cxn ang="0">
                  <a:pos x="6" y="30"/>
                </a:cxn>
                <a:cxn ang="0">
                  <a:pos x="6" y="26"/>
                </a:cxn>
                <a:cxn ang="0">
                  <a:pos x="8" y="28"/>
                </a:cxn>
                <a:cxn ang="0">
                  <a:pos x="12" y="38"/>
                </a:cxn>
                <a:cxn ang="0">
                  <a:pos x="18" y="38"/>
                </a:cxn>
                <a:cxn ang="0">
                  <a:pos x="22" y="50"/>
                </a:cxn>
                <a:cxn ang="0">
                  <a:pos x="22" y="54"/>
                </a:cxn>
                <a:cxn ang="0">
                  <a:pos x="16" y="56"/>
                </a:cxn>
                <a:cxn ang="0">
                  <a:pos x="12" y="56"/>
                </a:cxn>
                <a:cxn ang="0">
                  <a:pos x="12" y="58"/>
                </a:cxn>
                <a:cxn ang="0">
                  <a:pos x="14" y="66"/>
                </a:cxn>
                <a:cxn ang="0">
                  <a:pos x="8" y="70"/>
                </a:cxn>
                <a:cxn ang="0">
                  <a:pos x="16" y="72"/>
                </a:cxn>
                <a:cxn ang="0">
                  <a:pos x="26" y="74"/>
                </a:cxn>
                <a:cxn ang="0">
                  <a:pos x="14" y="78"/>
                </a:cxn>
                <a:cxn ang="0">
                  <a:pos x="8" y="86"/>
                </a:cxn>
                <a:cxn ang="0">
                  <a:pos x="30" y="82"/>
                </a:cxn>
                <a:cxn ang="0">
                  <a:pos x="50" y="78"/>
                </a:cxn>
                <a:cxn ang="0">
                  <a:pos x="56" y="72"/>
                </a:cxn>
                <a:cxn ang="0">
                  <a:pos x="58" y="62"/>
                </a:cxn>
                <a:cxn ang="0">
                  <a:pos x="54" y="58"/>
                </a:cxn>
                <a:cxn ang="0">
                  <a:pos x="50" y="60"/>
                </a:cxn>
                <a:cxn ang="0">
                  <a:pos x="46" y="52"/>
                </a:cxn>
                <a:cxn ang="0">
                  <a:pos x="38" y="40"/>
                </a:cxn>
                <a:cxn ang="0">
                  <a:pos x="28" y="28"/>
                </a:cxn>
                <a:cxn ang="0">
                  <a:pos x="24" y="20"/>
                </a:cxn>
                <a:cxn ang="0">
                  <a:pos x="28" y="16"/>
                </a:cxn>
                <a:cxn ang="0">
                  <a:pos x="30" y="12"/>
                </a:cxn>
                <a:cxn ang="0">
                  <a:pos x="28" y="10"/>
                </a:cxn>
                <a:cxn ang="0">
                  <a:pos x="22" y="10"/>
                </a:cxn>
                <a:cxn ang="0">
                  <a:pos x="16" y="10"/>
                </a:cxn>
                <a:cxn ang="0">
                  <a:pos x="16" y="6"/>
                </a:cxn>
                <a:cxn ang="0">
                  <a:pos x="20" y="2"/>
                </a:cxn>
                <a:cxn ang="0">
                  <a:pos x="10" y="2"/>
                </a:cxn>
                <a:cxn ang="0">
                  <a:pos x="4" y="4"/>
                </a:cxn>
                <a:cxn ang="0">
                  <a:pos x="0" y="18"/>
                </a:cxn>
                <a:cxn ang="0">
                  <a:pos x="0" y="28"/>
                </a:cxn>
                <a:cxn ang="0">
                  <a:pos x="0" y="30"/>
                </a:cxn>
                <a:cxn ang="0">
                  <a:pos x="2" y="32"/>
                </a:cxn>
              </a:cxnLst>
              <a:rect l="0" t="0" r="r" b="b"/>
              <a:pathLst>
                <a:path w="58" h="86">
                  <a:moveTo>
                    <a:pt x="2" y="32"/>
                  </a:moveTo>
                  <a:lnTo>
                    <a:pt x="2" y="32"/>
                  </a:lnTo>
                  <a:lnTo>
                    <a:pt x="4" y="32"/>
                  </a:lnTo>
                  <a:lnTo>
                    <a:pt x="6" y="30"/>
                  </a:lnTo>
                  <a:lnTo>
                    <a:pt x="6" y="26"/>
                  </a:lnTo>
                  <a:lnTo>
                    <a:pt x="6" y="26"/>
                  </a:lnTo>
                  <a:lnTo>
                    <a:pt x="8" y="28"/>
                  </a:lnTo>
                  <a:lnTo>
                    <a:pt x="8" y="28"/>
                  </a:lnTo>
                  <a:lnTo>
                    <a:pt x="8" y="36"/>
                  </a:lnTo>
                  <a:lnTo>
                    <a:pt x="12" y="38"/>
                  </a:lnTo>
                  <a:lnTo>
                    <a:pt x="18" y="38"/>
                  </a:lnTo>
                  <a:lnTo>
                    <a:pt x="18" y="38"/>
                  </a:lnTo>
                  <a:lnTo>
                    <a:pt x="20" y="42"/>
                  </a:lnTo>
                  <a:lnTo>
                    <a:pt x="22" y="50"/>
                  </a:lnTo>
                  <a:lnTo>
                    <a:pt x="22" y="50"/>
                  </a:lnTo>
                  <a:lnTo>
                    <a:pt x="22" y="54"/>
                  </a:lnTo>
                  <a:lnTo>
                    <a:pt x="16" y="56"/>
                  </a:lnTo>
                  <a:lnTo>
                    <a:pt x="16" y="56"/>
                  </a:lnTo>
                  <a:lnTo>
                    <a:pt x="12" y="56"/>
                  </a:lnTo>
                  <a:lnTo>
                    <a:pt x="12" y="56"/>
                  </a:lnTo>
                  <a:lnTo>
                    <a:pt x="12" y="58"/>
                  </a:lnTo>
                  <a:lnTo>
                    <a:pt x="12" y="58"/>
                  </a:lnTo>
                  <a:lnTo>
                    <a:pt x="14" y="62"/>
                  </a:lnTo>
                  <a:lnTo>
                    <a:pt x="14" y="66"/>
                  </a:lnTo>
                  <a:lnTo>
                    <a:pt x="10" y="68"/>
                  </a:lnTo>
                  <a:lnTo>
                    <a:pt x="8" y="70"/>
                  </a:lnTo>
                  <a:lnTo>
                    <a:pt x="8" y="70"/>
                  </a:lnTo>
                  <a:lnTo>
                    <a:pt x="16" y="72"/>
                  </a:lnTo>
                  <a:lnTo>
                    <a:pt x="26" y="74"/>
                  </a:lnTo>
                  <a:lnTo>
                    <a:pt x="26" y="74"/>
                  </a:lnTo>
                  <a:lnTo>
                    <a:pt x="20" y="76"/>
                  </a:lnTo>
                  <a:lnTo>
                    <a:pt x="14" y="78"/>
                  </a:lnTo>
                  <a:lnTo>
                    <a:pt x="10" y="80"/>
                  </a:lnTo>
                  <a:lnTo>
                    <a:pt x="8" y="86"/>
                  </a:lnTo>
                  <a:lnTo>
                    <a:pt x="8" y="86"/>
                  </a:lnTo>
                  <a:lnTo>
                    <a:pt x="30" y="82"/>
                  </a:lnTo>
                  <a:lnTo>
                    <a:pt x="50" y="78"/>
                  </a:lnTo>
                  <a:lnTo>
                    <a:pt x="50" y="78"/>
                  </a:lnTo>
                  <a:lnTo>
                    <a:pt x="54" y="76"/>
                  </a:lnTo>
                  <a:lnTo>
                    <a:pt x="56" y="72"/>
                  </a:lnTo>
                  <a:lnTo>
                    <a:pt x="58" y="62"/>
                  </a:lnTo>
                  <a:lnTo>
                    <a:pt x="58" y="62"/>
                  </a:lnTo>
                  <a:lnTo>
                    <a:pt x="56" y="60"/>
                  </a:lnTo>
                  <a:lnTo>
                    <a:pt x="54" y="58"/>
                  </a:lnTo>
                  <a:lnTo>
                    <a:pt x="54" y="58"/>
                  </a:lnTo>
                  <a:lnTo>
                    <a:pt x="50" y="60"/>
                  </a:lnTo>
                  <a:lnTo>
                    <a:pt x="48" y="58"/>
                  </a:lnTo>
                  <a:lnTo>
                    <a:pt x="46" y="52"/>
                  </a:lnTo>
                  <a:lnTo>
                    <a:pt x="46" y="52"/>
                  </a:lnTo>
                  <a:lnTo>
                    <a:pt x="38" y="40"/>
                  </a:lnTo>
                  <a:lnTo>
                    <a:pt x="28" y="28"/>
                  </a:lnTo>
                  <a:lnTo>
                    <a:pt x="28" y="28"/>
                  </a:lnTo>
                  <a:lnTo>
                    <a:pt x="26" y="24"/>
                  </a:lnTo>
                  <a:lnTo>
                    <a:pt x="24" y="20"/>
                  </a:lnTo>
                  <a:lnTo>
                    <a:pt x="24" y="20"/>
                  </a:lnTo>
                  <a:lnTo>
                    <a:pt x="28" y="16"/>
                  </a:lnTo>
                  <a:lnTo>
                    <a:pt x="30" y="14"/>
                  </a:lnTo>
                  <a:lnTo>
                    <a:pt x="30" y="12"/>
                  </a:lnTo>
                  <a:lnTo>
                    <a:pt x="30" y="12"/>
                  </a:lnTo>
                  <a:lnTo>
                    <a:pt x="28" y="10"/>
                  </a:lnTo>
                  <a:lnTo>
                    <a:pt x="26" y="8"/>
                  </a:lnTo>
                  <a:lnTo>
                    <a:pt x="22" y="10"/>
                  </a:lnTo>
                  <a:lnTo>
                    <a:pt x="22" y="10"/>
                  </a:lnTo>
                  <a:lnTo>
                    <a:pt x="16" y="10"/>
                  </a:lnTo>
                  <a:lnTo>
                    <a:pt x="16" y="8"/>
                  </a:lnTo>
                  <a:lnTo>
                    <a:pt x="16" y="6"/>
                  </a:lnTo>
                  <a:lnTo>
                    <a:pt x="20" y="2"/>
                  </a:lnTo>
                  <a:lnTo>
                    <a:pt x="20" y="2"/>
                  </a:lnTo>
                  <a:lnTo>
                    <a:pt x="14" y="0"/>
                  </a:lnTo>
                  <a:lnTo>
                    <a:pt x="10" y="2"/>
                  </a:lnTo>
                  <a:lnTo>
                    <a:pt x="8" y="2"/>
                  </a:lnTo>
                  <a:lnTo>
                    <a:pt x="4" y="4"/>
                  </a:lnTo>
                  <a:lnTo>
                    <a:pt x="2" y="10"/>
                  </a:lnTo>
                  <a:lnTo>
                    <a:pt x="0" y="18"/>
                  </a:lnTo>
                  <a:lnTo>
                    <a:pt x="0" y="18"/>
                  </a:lnTo>
                  <a:lnTo>
                    <a:pt x="0" y="28"/>
                  </a:lnTo>
                  <a:lnTo>
                    <a:pt x="0" y="28"/>
                  </a:lnTo>
                  <a:lnTo>
                    <a:pt x="0" y="30"/>
                  </a:lnTo>
                  <a:lnTo>
                    <a:pt x="2" y="32"/>
                  </a:lnTo>
                  <a:lnTo>
                    <a:pt x="2" y="3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1" name="Freeform 144"/>
            <p:cNvSpPr/>
            <p:nvPr/>
          </p:nvSpPr>
          <p:spPr bwMode="auto">
            <a:xfrm>
              <a:off x="7950200" y="1698625"/>
              <a:ext cx="22225" cy="6350"/>
            </a:xfrm>
            <a:custGeom>
              <a:avLst/>
              <a:gdLst/>
              <a:ahLst/>
              <a:cxnLst>
                <a:cxn ang="0">
                  <a:pos x="14" y="4"/>
                </a:cxn>
                <a:cxn ang="0">
                  <a:pos x="14" y="4"/>
                </a:cxn>
                <a:cxn ang="0">
                  <a:pos x="8" y="0"/>
                </a:cxn>
                <a:cxn ang="0">
                  <a:pos x="4" y="0"/>
                </a:cxn>
                <a:cxn ang="0">
                  <a:pos x="0" y="4"/>
                </a:cxn>
                <a:cxn ang="0">
                  <a:pos x="0" y="4"/>
                </a:cxn>
                <a:cxn ang="0">
                  <a:pos x="8" y="4"/>
                </a:cxn>
                <a:cxn ang="0">
                  <a:pos x="10" y="4"/>
                </a:cxn>
                <a:cxn ang="0">
                  <a:pos x="14" y="4"/>
                </a:cxn>
                <a:cxn ang="0">
                  <a:pos x="14" y="4"/>
                </a:cxn>
              </a:cxnLst>
              <a:rect l="0" t="0" r="r" b="b"/>
              <a:pathLst>
                <a:path w="14" h="4">
                  <a:moveTo>
                    <a:pt x="14" y="4"/>
                  </a:moveTo>
                  <a:lnTo>
                    <a:pt x="14" y="4"/>
                  </a:lnTo>
                  <a:lnTo>
                    <a:pt x="8" y="0"/>
                  </a:lnTo>
                  <a:lnTo>
                    <a:pt x="4" y="0"/>
                  </a:lnTo>
                  <a:lnTo>
                    <a:pt x="0" y="4"/>
                  </a:lnTo>
                  <a:lnTo>
                    <a:pt x="0" y="4"/>
                  </a:lnTo>
                  <a:lnTo>
                    <a:pt x="8" y="4"/>
                  </a:lnTo>
                  <a:lnTo>
                    <a:pt x="10" y="4"/>
                  </a:lnTo>
                  <a:lnTo>
                    <a:pt x="14" y="4"/>
                  </a:lnTo>
                  <a:lnTo>
                    <a:pt x="14"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2" name="Freeform 145"/>
            <p:cNvSpPr/>
            <p:nvPr/>
          </p:nvSpPr>
          <p:spPr bwMode="auto">
            <a:xfrm>
              <a:off x="5391150" y="473075"/>
              <a:ext cx="79375" cy="44450"/>
            </a:xfrm>
            <a:custGeom>
              <a:avLst/>
              <a:gdLst/>
              <a:ahLst/>
              <a:cxnLst>
                <a:cxn ang="0">
                  <a:pos x="50" y="20"/>
                </a:cxn>
                <a:cxn ang="0">
                  <a:pos x="50" y="20"/>
                </a:cxn>
                <a:cxn ang="0">
                  <a:pos x="40" y="18"/>
                </a:cxn>
                <a:cxn ang="0">
                  <a:pos x="40" y="18"/>
                </a:cxn>
                <a:cxn ang="0">
                  <a:pos x="38" y="14"/>
                </a:cxn>
                <a:cxn ang="0">
                  <a:pos x="38" y="14"/>
                </a:cxn>
                <a:cxn ang="0">
                  <a:pos x="32" y="10"/>
                </a:cxn>
                <a:cxn ang="0">
                  <a:pos x="24" y="8"/>
                </a:cxn>
                <a:cxn ang="0">
                  <a:pos x="16" y="6"/>
                </a:cxn>
                <a:cxn ang="0">
                  <a:pos x="10" y="0"/>
                </a:cxn>
                <a:cxn ang="0">
                  <a:pos x="10" y="0"/>
                </a:cxn>
                <a:cxn ang="0">
                  <a:pos x="8" y="2"/>
                </a:cxn>
                <a:cxn ang="0">
                  <a:pos x="8" y="2"/>
                </a:cxn>
                <a:cxn ang="0">
                  <a:pos x="6" y="6"/>
                </a:cxn>
                <a:cxn ang="0">
                  <a:pos x="6" y="12"/>
                </a:cxn>
                <a:cxn ang="0">
                  <a:pos x="4" y="18"/>
                </a:cxn>
                <a:cxn ang="0">
                  <a:pos x="0" y="22"/>
                </a:cxn>
                <a:cxn ang="0">
                  <a:pos x="0" y="22"/>
                </a:cxn>
                <a:cxn ang="0">
                  <a:pos x="2" y="22"/>
                </a:cxn>
                <a:cxn ang="0">
                  <a:pos x="6" y="22"/>
                </a:cxn>
                <a:cxn ang="0">
                  <a:pos x="8" y="22"/>
                </a:cxn>
                <a:cxn ang="0">
                  <a:pos x="10" y="24"/>
                </a:cxn>
                <a:cxn ang="0">
                  <a:pos x="10" y="24"/>
                </a:cxn>
                <a:cxn ang="0">
                  <a:pos x="14" y="28"/>
                </a:cxn>
                <a:cxn ang="0">
                  <a:pos x="16" y="28"/>
                </a:cxn>
                <a:cxn ang="0">
                  <a:pos x="22" y="22"/>
                </a:cxn>
                <a:cxn ang="0">
                  <a:pos x="22" y="22"/>
                </a:cxn>
                <a:cxn ang="0">
                  <a:pos x="28" y="18"/>
                </a:cxn>
                <a:cxn ang="0">
                  <a:pos x="32" y="18"/>
                </a:cxn>
                <a:cxn ang="0">
                  <a:pos x="34" y="20"/>
                </a:cxn>
                <a:cxn ang="0">
                  <a:pos x="34" y="20"/>
                </a:cxn>
                <a:cxn ang="0">
                  <a:pos x="42" y="24"/>
                </a:cxn>
                <a:cxn ang="0">
                  <a:pos x="46" y="24"/>
                </a:cxn>
                <a:cxn ang="0">
                  <a:pos x="50" y="20"/>
                </a:cxn>
                <a:cxn ang="0">
                  <a:pos x="50" y="20"/>
                </a:cxn>
              </a:cxnLst>
              <a:rect l="0" t="0" r="r" b="b"/>
              <a:pathLst>
                <a:path w="50" h="28">
                  <a:moveTo>
                    <a:pt x="50" y="20"/>
                  </a:moveTo>
                  <a:lnTo>
                    <a:pt x="50" y="20"/>
                  </a:lnTo>
                  <a:lnTo>
                    <a:pt x="40" y="18"/>
                  </a:lnTo>
                  <a:lnTo>
                    <a:pt x="40" y="18"/>
                  </a:lnTo>
                  <a:lnTo>
                    <a:pt x="38" y="14"/>
                  </a:lnTo>
                  <a:lnTo>
                    <a:pt x="38" y="14"/>
                  </a:lnTo>
                  <a:lnTo>
                    <a:pt x="32" y="10"/>
                  </a:lnTo>
                  <a:lnTo>
                    <a:pt x="24" y="8"/>
                  </a:lnTo>
                  <a:lnTo>
                    <a:pt x="16" y="6"/>
                  </a:lnTo>
                  <a:lnTo>
                    <a:pt x="10" y="0"/>
                  </a:lnTo>
                  <a:lnTo>
                    <a:pt x="10" y="0"/>
                  </a:lnTo>
                  <a:lnTo>
                    <a:pt x="8" y="2"/>
                  </a:lnTo>
                  <a:lnTo>
                    <a:pt x="8" y="2"/>
                  </a:lnTo>
                  <a:lnTo>
                    <a:pt x="6" y="6"/>
                  </a:lnTo>
                  <a:lnTo>
                    <a:pt x="6" y="12"/>
                  </a:lnTo>
                  <a:lnTo>
                    <a:pt x="4" y="18"/>
                  </a:lnTo>
                  <a:lnTo>
                    <a:pt x="0" y="22"/>
                  </a:lnTo>
                  <a:lnTo>
                    <a:pt x="0" y="22"/>
                  </a:lnTo>
                  <a:lnTo>
                    <a:pt x="2" y="22"/>
                  </a:lnTo>
                  <a:lnTo>
                    <a:pt x="6" y="22"/>
                  </a:lnTo>
                  <a:lnTo>
                    <a:pt x="8" y="22"/>
                  </a:lnTo>
                  <a:lnTo>
                    <a:pt x="10" y="24"/>
                  </a:lnTo>
                  <a:lnTo>
                    <a:pt x="10" y="24"/>
                  </a:lnTo>
                  <a:lnTo>
                    <a:pt x="14" y="28"/>
                  </a:lnTo>
                  <a:lnTo>
                    <a:pt x="16" y="28"/>
                  </a:lnTo>
                  <a:lnTo>
                    <a:pt x="22" y="22"/>
                  </a:lnTo>
                  <a:lnTo>
                    <a:pt x="22" y="22"/>
                  </a:lnTo>
                  <a:lnTo>
                    <a:pt x="28" y="18"/>
                  </a:lnTo>
                  <a:lnTo>
                    <a:pt x="32" y="18"/>
                  </a:lnTo>
                  <a:lnTo>
                    <a:pt x="34" y="20"/>
                  </a:lnTo>
                  <a:lnTo>
                    <a:pt x="34" y="20"/>
                  </a:lnTo>
                  <a:lnTo>
                    <a:pt x="42" y="24"/>
                  </a:lnTo>
                  <a:lnTo>
                    <a:pt x="46" y="24"/>
                  </a:lnTo>
                  <a:lnTo>
                    <a:pt x="50" y="20"/>
                  </a:lnTo>
                  <a:lnTo>
                    <a:pt x="50" y="2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3" name="Freeform 146"/>
            <p:cNvSpPr/>
            <p:nvPr/>
          </p:nvSpPr>
          <p:spPr bwMode="auto">
            <a:xfrm>
              <a:off x="8613775" y="2139950"/>
              <a:ext cx="19050" cy="28575"/>
            </a:xfrm>
            <a:custGeom>
              <a:avLst/>
              <a:gdLst/>
              <a:ahLst/>
              <a:cxnLst>
                <a:cxn ang="0">
                  <a:pos x="12" y="18"/>
                </a:cxn>
                <a:cxn ang="0">
                  <a:pos x="12" y="18"/>
                </a:cxn>
                <a:cxn ang="0">
                  <a:pos x="10" y="10"/>
                </a:cxn>
                <a:cxn ang="0">
                  <a:pos x="8" y="2"/>
                </a:cxn>
                <a:cxn ang="0">
                  <a:pos x="8" y="2"/>
                </a:cxn>
                <a:cxn ang="0">
                  <a:pos x="4" y="0"/>
                </a:cxn>
                <a:cxn ang="0">
                  <a:pos x="2" y="0"/>
                </a:cxn>
                <a:cxn ang="0">
                  <a:pos x="0" y="0"/>
                </a:cxn>
                <a:cxn ang="0">
                  <a:pos x="0" y="0"/>
                </a:cxn>
                <a:cxn ang="0">
                  <a:pos x="0" y="2"/>
                </a:cxn>
                <a:cxn ang="0">
                  <a:pos x="0" y="2"/>
                </a:cxn>
                <a:cxn ang="0">
                  <a:pos x="2" y="6"/>
                </a:cxn>
                <a:cxn ang="0">
                  <a:pos x="2" y="6"/>
                </a:cxn>
                <a:cxn ang="0">
                  <a:pos x="6" y="10"/>
                </a:cxn>
                <a:cxn ang="0">
                  <a:pos x="6" y="10"/>
                </a:cxn>
                <a:cxn ang="0">
                  <a:pos x="8" y="14"/>
                </a:cxn>
                <a:cxn ang="0">
                  <a:pos x="8" y="16"/>
                </a:cxn>
                <a:cxn ang="0">
                  <a:pos x="12" y="18"/>
                </a:cxn>
                <a:cxn ang="0">
                  <a:pos x="12" y="18"/>
                </a:cxn>
              </a:cxnLst>
              <a:rect l="0" t="0" r="r" b="b"/>
              <a:pathLst>
                <a:path w="12" h="18">
                  <a:moveTo>
                    <a:pt x="12" y="18"/>
                  </a:moveTo>
                  <a:lnTo>
                    <a:pt x="12" y="18"/>
                  </a:lnTo>
                  <a:lnTo>
                    <a:pt x="10" y="10"/>
                  </a:lnTo>
                  <a:lnTo>
                    <a:pt x="8" y="2"/>
                  </a:lnTo>
                  <a:lnTo>
                    <a:pt x="8" y="2"/>
                  </a:lnTo>
                  <a:lnTo>
                    <a:pt x="4" y="0"/>
                  </a:lnTo>
                  <a:lnTo>
                    <a:pt x="2" y="0"/>
                  </a:lnTo>
                  <a:lnTo>
                    <a:pt x="0" y="0"/>
                  </a:lnTo>
                  <a:lnTo>
                    <a:pt x="0" y="0"/>
                  </a:lnTo>
                  <a:lnTo>
                    <a:pt x="0" y="2"/>
                  </a:lnTo>
                  <a:lnTo>
                    <a:pt x="0" y="2"/>
                  </a:lnTo>
                  <a:lnTo>
                    <a:pt x="2" y="6"/>
                  </a:lnTo>
                  <a:lnTo>
                    <a:pt x="2" y="6"/>
                  </a:lnTo>
                  <a:lnTo>
                    <a:pt x="6" y="10"/>
                  </a:lnTo>
                  <a:lnTo>
                    <a:pt x="6" y="10"/>
                  </a:lnTo>
                  <a:lnTo>
                    <a:pt x="8" y="14"/>
                  </a:lnTo>
                  <a:lnTo>
                    <a:pt x="8" y="16"/>
                  </a:lnTo>
                  <a:lnTo>
                    <a:pt x="12" y="18"/>
                  </a:lnTo>
                  <a:lnTo>
                    <a:pt x="12" y="1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4" name="Freeform 147"/>
            <p:cNvSpPr/>
            <p:nvPr/>
          </p:nvSpPr>
          <p:spPr bwMode="auto">
            <a:xfrm>
              <a:off x="5635625" y="1254125"/>
              <a:ext cx="19050" cy="9525"/>
            </a:xfrm>
            <a:custGeom>
              <a:avLst/>
              <a:gdLst/>
              <a:ahLst/>
              <a:cxnLst>
                <a:cxn ang="0">
                  <a:pos x="0" y="4"/>
                </a:cxn>
                <a:cxn ang="0">
                  <a:pos x="0" y="4"/>
                </a:cxn>
                <a:cxn ang="0">
                  <a:pos x="4" y="6"/>
                </a:cxn>
                <a:cxn ang="0">
                  <a:pos x="12" y="4"/>
                </a:cxn>
                <a:cxn ang="0">
                  <a:pos x="12" y="4"/>
                </a:cxn>
                <a:cxn ang="0">
                  <a:pos x="4" y="0"/>
                </a:cxn>
                <a:cxn ang="0">
                  <a:pos x="2" y="2"/>
                </a:cxn>
                <a:cxn ang="0">
                  <a:pos x="0" y="4"/>
                </a:cxn>
                <a:cxn ang="0">
                  <a:pos x="0" y="4"/>
                </a:cxn>
              </a:cxnLst>
              <a:rect l="0" t="0" r="r" b="b"/>
              <a:pathLst>
                <a:path w="12" h="6">
                  <a:moveTo>
                    <a:pt x="0" y="4"/>
                  </a:moveTo>
                  <a:lnTo>
                    <a:pt x="0" y="4"/>
                  </a:lnTo>
                  <a:lnTo>
                    <a:pt x="4" y="6"/>
                  </a:lnTo>
                  <a:lnTo>
                    <a:pt x="12" y="4"/>
                  </a:lnTo>
                  <a:lnTo>
                    <a:pt x="12" y="4"/>
                  </a:lnTo>
                  <a:lnTo>
                    <a:pt x="4" y="0"/>
                  </a:lnTo>
                  <a:lnTo>
                    <a:pt x="2" y="2"/>
                  </a:lnTo>
                  <a:lnTo>
                    <a:pt x="0" y="4"/>
                  </a:lnTo>
                  <a:lnTo>
                    <a:pt x="0"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5" name="Freeform 148"/>
            <p:cNvSpPr/>
            <p:nvPr/>
          </p:nvSpPr>
          <p:spPr bwMode="auto">
            <a:xfrm>
              <a:off x="6575425" y="854075"/>
              <a:ext cx="9525" cy="22225"/>
            </a:xfrm>
            <a:custGeom>
              <a:avLst/>
              <a:gdLst/>
              <a:ahLst/>
              <a:cxnLst>
                <a:cxn ang="0">
                  <a:pos x="4" y="0"/>
                </a:cxn>
                <a:cxn ang="0">
                  <a:pos x="4" y="0"/>
                </a:cxn>
                <a:cxn ang="0">
                  <a:pos x="0" y="4"/>
                </a:cxn>
                <a:cxn ang="0">
                  <a:pos x="0" y="6"/>
                </a:cxn>
                <a:cxn ang="0">
                  <a:pos x="4" y="14"/>
                </a:cxn>
                <a:cxn ang="0">
                  <a:pos x="4" y="14"/>
                </a:cxn>
                <a:cxn ang="0">
                  <a:pos x="6" y="6"/>
                </a:cxn>
                <a:cxn ang="0">
                  <a:pos x="4" y="0"/>
                </a:cxn>
                <a:cxn ang="0">
                  <a:pos x="4" y="0"/>
                </a:cxn>
              </a:cxnLst>
              <a:rect l="0" t="0" r="r" b="b"/>
              <a:pathLst>
                <a:path w="6" h="14">
                  <a:moveTo>
                    <a:pt x="4" y="0"/>
                  </a:moveTo>
                  <a:lnTo>
                    <a:pt x="4" y="0"/>
                  </a:lnTo>
                  <a:lnTo>
                    <a:pt x="0" y="4"/>
                  </a:lnTo>
                  <a:lnTo>
                    <a:pt x="0" y="6"/>
                  </a:lnTo>
                  <a:lnTo>
                    <a:pt x="4" y="14"/>
                  </a:lnTo>
                  <a:lnTo>
                    <a:pt x="4" y="14"/>
                  </a:lnTo>
                  <a:lnTo>
                    <a:pt x="6" y="6"/>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6" name="Freeform 149"/>
            <p:cNvSpPr/>
            <p:nvPr/>
          </p:nvSpPr>
          <p:spPr bwMode="auto">
            <a:xfrm>
              <a:off x="5546725" y="1231900"/>
              <a:ext cx="73025" cy="31750"/>
            </a:xfrm>
            <a:custGeom>
              <a:avLst/>
              <a:gdLst/>
              <a:ahLst/>
              <a:cxnLst>
                <a:cxn ang="0">
                  <a:pos x="0" y="16"/>
                </a:cxn>
                <a:cxn ang="0">
                  <a:pos x="0" y="16"/>
                </a:cxn>
                <a:cxn ang="0">
                  <a:pos x="2" y="18"/>
                </a:cxn>
                <a:cxn ang="0">
                  <a:pos x="6" y="18"/>
                </a:cxn>
                <a:cxn ang="0">
                  <a:pos x="14" y="16"/>
                </a:cxn>
                <a:cxn ang="0">
                  <a:pos x="14" y="16"/>
                </a:cxn>
                <a:cxn ang="0">
                  <a:pos x="18" y="18"/>
                </a:cxn>
                <a:cxn ang="0">
                  <a:pos x="22" y="20"/>
                </a:cxn>
                <a:cxn ang="0">
                  <a:pos x="30" y="18"/>
                </a:cxn>
                <a:cxn ang="0">
                  <a:pos x="38" y="14"/>
                </a:cxn>
                <a:cxn ang="0">
                  <a:pos x="42" y="14"/>
                </a:cxn>
                <a:cxn ang="0">
                  <a:pos x="46" y="14"/>
                </a:cxn>
                <a:cxn ang="0">
                  <a:pos x="46" y="14"/>
                </a:cxn>
                <a:cxn ang="0">
                  <a:pos x="38" y="8"/>
                </a:cxn>
                <a:cxn ang="0">
                  <a:pos x="30" y="2"/>
                </a:cxn>
                <a:cxn ang="0">
                  <a:pos x="20" y="0"/>
                </a:cxn>
                <a:cxn ang="0">
                  <a:pos x="10" y="2"/>
                </a:cxn>
                <a:cxn ang="0">
                  <a:pos x="10" y="2"/>
                </a:cxn>
                <a:cxn ang="0">
                  <a:pos x="14" y="8"/>
                </a:cxn>
                <a:cxn ang="0">
                  <a:pos x="14" y="12"/>
                </a:cxn>
                <a:cxn ang="0">
                  <a:pos x="14" y="14"/>
                </a:cxn>
                <a:cxn ang="0">
                  <a:pos x="14" y="14"/>
                </a:cxn>
                <a:cxn ang="0">
                  <a:pos x="6" y="14"/>
                </a:cxn>
                <a:cxn ang="0">
                  <a:pos x="2" y="14"/>
                </a:cxn>
                <a:cxn ang="0">
                  <a:pos x="0" y="16"/>
                </a:cxn>
                <a:cxn ang="0">
                  <a:pos x="0" y="16"/>
                </a:cxn>
              </a:cxnLst>
              <a:rect l="0" t="0" r="r" b="b"/>
              <a:pathLst>
                <a:path w="46" h="20">
                  <a:moveTo>
                    <a:pt x="0" y="16"/>
                  </a:moveTo>
                  <a:lnTo>
                    <a:pt x="0" y="16"/>
                  </a:lnTo>
                  <a:lnTo>
                    <a:pt x="2" y="18"/>
                  </a:lnTo>
                  <a:lnTo>
                    <a:pt x="6" y="18"/>
                  </a:lnTo>
                  <a:lnTo>
                    <a:pt x="14" y="16"/>
                  </a:lnTo>
                  <a:lnTo>
                    <a:pt x="14" y="16"/>
                  </a:lnTo>
                  <a:lnTo>
                    <a:pt x="18" y="18"/>
                  </a:lnTo>
                  <a:lnTo>
                    <a:pt x="22" y="20"/>
                  </a:lnTo>
                  <a:lnTo>
                    <a:pt x="30" y="18"/>
                  </a:lnTo>
                  <a:lnTo>
                    <a:pt x="38" y="14"/>
                  </a:lnTo>
                  <a:lnTo>
                    <a:pt x="42" y="14"/>
                  </a:lnTo>
                  <a:lnTo>
                    <a:pt x="46" y="14"/>
                  </a:lnTo>
                  <a:lnTo>
                    <a:pt x="46" y="14"/>
                  </a:lnTo>
                  <a:lnTo>
                    <a:pt x="38" y="8"/>
                  </a:lnTo>
                  <a:lnTo>
                    <a:pt x="30" y="2"/>
                  </a:lnTo>
                  <a:lnTo>
                    <a:pt x="20" y="0"/>
                  </a:lnTo>
                  <a:lnTo>
                    <a:pt x="10" y="2"/>
                  </a:lnTo>
                  <a:lnTo>
                    <a:pt x="10" y="2"/>
                  </a:lnTo>
                  <a:lnTo>
                    <a:pt x="14" y="8"/>
                  </a:lnTo>
                  <a:lnTo>
                    <a:pt x="14" y="12"/>
                  </a:lnTo>
                  <a:lnTo>
                    <a:pt x="14" y="14"/>
                  </a:lnTo>
                  <a:lnTo>
                    <a:pt x="14" y="14"/>
                  </a:lnTo>
                  <a:lnTo>
                    <a:pt x="6" y="14"/>
                  </a:lnTo>
                  <a:lnTo>
                    <a:pt x="2" y="14"/>
                  </a:lnTo>
                  <a:lnTo>
                    <a:pt x="0" y="16"/>
                  </a:lnTo>
                  <a:lnTo>
                    <a:pt x="0" y="1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7" name="Freeform 150"/>
            <p:cNvSpPr/>
            <p:nvPr/>
          </p:nvSpPr>
          <p:spPr bwMode="auto">
            <a:xfrm>
              <a:off x="8029575" y="1609725"/>
              <a:ext cx="12700" cy="12700"/>
            </a:xfrm>
            <a:custGeom>
              <a:avLst/>
              <a:gdLst/>
              <a:ahLst/>
              <a:cxnLst>
                <a:cxn ang="0">
                  <a:pos x="8" y="6"/>
                </a:cxn>
                <a:cxn ang="0">
                  <a:pos x="8" y="6"/>
                </a:cxn>
                <a:cxn ang="0">
                  <a:pos x="6" y="2"/>
                </a:cxn>
                <a:cxn ang="0">
                  <a:pos x="4" y="0"/>
                </a:cxn>
                <a:cxn ang="0">
                  <a:pos x="4" y="0"/>
                </a:cxn>
                <a:cxn ang="0">
                  <a:pos x="0" y="2"/>
                </a:cxn>
                <a:cxn ang="0">
                  <a:pos x="0" y="4"/>
                </a:cxn>
                <a:cxn ang="0">
                  <a:pos x="0" y="4"/>
                </a:cxn>
                <a:cxn ang="0">
                  <a:pos x="2" y="6"/>
                </a:cxn>
                <a:cxn ang="0">
                  <a:pos x="4" y="8"/>
                </a:cxn>
                <a:cxn ang="0">
                  <a:pos x="4" y="8"/>
                </a:cxn>
                <a:cxn ang="0">
                  <a:pos x="8" y="8"/>
                </a:cxn>
                <a:cxn ang="0">
                  <a:pos x="8" y="6"/>
                </a:cxn>
                <a:cxn ang="0">
                  <a:pos x="8" y="6"/>
                </a:cxn>
              </a:cxnLst>
              <a:rect l="0" t="0" r="r" b="b"/>
              <a:pathLst>
                <a:path w="8" h="8">
                  <a:moveTo>
                    <a:pt x="8" y="6"/>
                  </a:moveTo>
                  <a:lnTo>
                    <a:pt x="8" y="6"/>
                  </a:lnTo>
                  <a:lnTo>
                    <a:pt x="6" y="2"/>
                  </a:lnTo>
                  <a:lnTo>
                    <a:pt x="4" y="0"/>
                  </a:lnTo>
                  <a:lnTo>
                    <a:pt x="4" y="0"/>
                  </a:lnTo>
                  <a:lnTo>
                    <a:pt x="0" y="2"/>
                  </a:lnTo>
                  <a:lnTo>
                    <a:pt x="0" y="4"/>
                  </a:lnTo>
                  <a:lnTo>
                    <a:pt x="0" y="4"/>
                  </a:lnTo>
                  <a:lnTo>
                    <a:pt x="2" y="6"/>
                  </a:lnTo>
                  <a:lnTo>
                    <a:pt x="4" y="8"/>
                  </a:lnTo>
                  <a:lnTo>
                    <a:pt x="4" y="8"/>
                  </a:lnTo>
                  <a:lnTo>
                    <a:pt x="8" y="8"/>
                  </a:lnTo>
                  <a:lnTo>
                    <a:pt x="8" y="6"/>
                  </a:lnTo>
                  <a:lnTo>
                    <a:pt x="8"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8" name="Freeform 151"/>
            <p:cNvSpPr/>
            <p:nvPr/>
          </p:nvSpPr>
          <p:spPr bwMode="auto">
            <a:xfrm>
              <a:off x="7981950" y="1635125"/>
              <a:ext cx="9525" cy="12700"/>
            </a:xfrm>
            <a:custGeom>
              <a:avLst/>
              <a:gdLst/>
              <a:ahLst/>
              <a:cxnLst>
                <a:cxn ang="0">
                  <a:pos x="2" y="8"/>
                </a:cxn>
                <a:cxn ang="0">
                  <a:pos x="2" y="8"/>
                </a:cxn>
                <a:cxn ang="0">
                  <a:pos x="6" y="8"/>
                </a:cxn>
                <a:cxn ang="0">
                  <a:pos x="6" y="8"/>
                </a:cxn>
                <a:cxn ang="0">
                  <a:pos x="6" y="2"/>
                </a:cxn>
                <a:cxn ang="0">
                  <a:pos x="6" y="0"/>
                </a:cxn>
                <a:cxn ang="0">
                  <a:pos x="2" y="0"/>
                </a:cxn>
                <a:cxn ang="0">
                  <a:pos x="2" y="0"/>
                </a:cxn>
                <a:cxn ang="0">
                  <a:pos x="0" y="4"/>
                </a:cxn>
                <a:cxn ang="0">
                  <a:pos x="0" y="6"/>
                </a:cxn>
                <a:cxn ang="0">
                  <a:pos x="2" y="8"/>
                </a:cxn>
                <a:cxn ang="0">
                  <a:pos x="2" y="8"/>
                </a:cxn>
              </a:cxnLst>
              <a:rect l="0" t="0" r="r" b="b"/>
              <a:pathLst>
                <a:path w="6" h="8">
                  <a:moveTo>
                    <a:pt x="2" y="8"/>
                  </a:moveTo>
                  <a:lnTo>
                    <a:pt x="2" y="8"/>
                  </a:lnTo>
                  <a:lnTo>
                    <a:pt x="6" y="8"/>
                  </a:lnTo>
                  <a:lnTo>
                    <a:pt x="6" y="8"/>
                  </a:lnTo>
                  <a:lnTo>
                    <a:pt x="6" y="2"/>
                  </a:lnTo>
                  <a:lnTo>
                    <a:pt x="6" y="0"/>
                  </a:lnTo>
                  <a:lnTo>
                    <a:pt x="2" y="0"/>
                  </a:lnTo>
                  <a:lnTo>
                    <a:pt x="2" y="0"/>
                  </a:lnTo>
                  <a:lnTo>
                    <a:pt x="0" y="4"/>
                  </a:lnTo>
                  <a:lnTo>
                    <a:pt x="0" y="6"/>
                  </a:lnTo>
                  <a:lnTo>
                    <a:pt x="2" y="8"/>
                  </a:lnTo>
                  <a:lnTo>
                    <a:pt x="2"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9" name="Freeform 152"/>
            <p:cNvSpPr/>
            <p:nvPr/>
          </p:nvSpPr>
          <p:spPr bwMode="auto">
            <a:xfrm>
              <a:off x="7985125" y="1635125"/>
              <a:ext cx="1588" cy="1588"/>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0" name="Freeform 153"/>
            <p:cNvSpPr/>
            <p:nvPr/>
          </p:nvSpPr>
          <p:spPr bwMode="auto">
            <a:xfrm>
              <a:off x="7778750" y="1606550"/>
              <a:ext cx="1588" cy="3175"/>
            </a:xfrm>
            <a:custGeom>
              <a:avLst/>
              <a:gdLst/>
              <a:ahLst/>
              <a:cxnLst>
                <a:cxn ang="0">
                  <a:pos x="0" y="0"/>
                </a:cxn>
                <a:cxn ang="0">
                  <a:pos x="0" y="0"/>
                </a:cxn>
                <a:cxn ang="0">
                  <a:pos x="0" y="2"/>
                </a:cxn>
                <a:cxn ang="0">
                  <a:pos x="0" y="2"/>
                </a:cxn>
                <a:cxn ang="0">
                  <a:pos x="0" y="0"/>
                </a:cxn>
                <a:cxn ang="0">
                  <a:pos x="0" y="0"/>
                </a:cxn>
                <a:cxn ang="0">
                  <a:pos x="0" y="0"/>
                </a:cxn>
                <a:cxn ang="0">
                  <a:pos x="0" y="0"/>
                </a:cxn>
              </a:cxnLst>
              <a:rect l="0" t="0" r="r" b="b"/>
              <a:pathLst>
                <a:path h="2">
                  <a:moveTo>
                    <a:pt x="0" y="0"/>
                  </a:moveTo>
                  <a:lnTo>
                    <a:pt x="0" y="0"/>
                  </a:lnTo>
                  <a:lnTo>
                    <a:pt x="0" y="2"/>
                  </a:lnTo>
                  <a:lnTo>
                    <a:pt x="0" y="2"/>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1" name="Freeform 154"/>
            <p:cNvSpPr/>
            <p:nvPr/>
          </p:nvSpPr>
          <p:spPr bwMode="auto">
            <a:xfrm>
              <a:off x="7772400" y="1587500"/>
              <a:ext cx="9525" cy="19050"/>
            </a:xfrm>
            <a:custGeom>
              <a:avLst/>
              <a:gdLst/>
              <a:ahLst/>
              <a:cxnLst>
                <a:cxn ang="0">
                  <a:pos x="4" y="0"/>
                </a:cxn>
                <a:cxn ang="0">
                  <a:pos x="4" y="0"/>
                </a:cxn>
                <a:cxn ang="0">
                  <a:pos x="0" y="2"/>
                </a:cxn>
                <a:cxn ang="0">
                  <a:pos x="0" y="2"/>
                </a:cxn>
                <a:cxn ang="0">
                  <a:pos x="0" y="4"/>
                </a:cxn>
                <a:cxn ang="0">
                  <a:pos x="2" y="6"/>
                </a:cxn>
                <a:cxn ang="0">
                  <a:pos x="4" y="6"/>
                </a:cxn>
                <a:cxn ang="0">
                  <a:pos x="4" y="10"/>
                </a:cxn>
                <a:cxn ang="0">
                  <a:pos x="4" y="10"/>
                </a:cxn>
                <a:cxn ang="0">
                  <a:pos x="4" y="12"/>
                </a:cxn>
                <a:cxn ang="0">
                  <a:pos x="4" y="12"/>
                </a:cxn>
                <a:cxn ang="0">
                  <a:pos x="6" y="10"/>
                </a:cxn>
                <a:cxn ang="0">
                  <a:pos x="6" y="6"/>
                </a:cxn>
                <a:cxn ang="0">
                  <a:pos x="4" y="0"/>
                </a:cxn>
                <a:cxn ang="0">
                  <a:pos x="4" y="0"/>
                </a:cxn>
              </a:cxnLst>
              <a:rect l="0" t="0" r="r" b="b"/>
              <a:pathLst>
                <a:path w="6" h="12">
                  <a:moveTo>
                    <a:pt x="4" y="0"/>
                  </a:moveTo>
                  <a:lnTo>
                    <a:pt x="4" y="0"/>
                  </a:lnTo>
                  <a:lnTo>
                    <a:pt x="0" y="2"/>
                  </a:lnTo>
                  <a:lnTo>
                    <a:pt x="0" y="2"/>
                  </a:lnTo>
                  <a:lnTo>
                    <a:pt x="0" y="4"/>
                  </a:lnTo>
                  <a:lnTo>
                    <a:pt x="2" y="6"/>
                  </a:lnTo>
                  <a:lnTo>
                    <a:pt x="4" y="6"/>
                  </a:lnTo>
                  <a:lnTo>
                    <a:pt x="4" y="10"/>
                  </a:lnTo>
                  <a:lnTo>
                    <a:pt x="4" y="10"/>
                  </a:lnTo>
                  <a:lnTo>
                    <a:pt x="4" y="12"/>
                  </a:lnTo>
                  <a:lnTo>
                    <a:pt x="4" y="12"/>
                  </a:lnTo>
                  <a:lnTo>
                    <a:pt x="6" y="10"/>
                  </a:lnTo>
                  <a:lnTo>
                    <a:pt x="6" y="6"/>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2" name="Freeform 155"/>
            <p:cNvSpPr/>
            <p:nvPr/>
          </p:nvSpPr>
          <p:spPr bwMode="auto">
            <a:xfrm>
              <a:off x="5280025" y="215900"/>
              <a:ext cx="130175" cy="53975"/>
            </a:xfrm>
            <a:custGeom>
              <a:avLst/>
              <a:gdLst/>
              <a:ahLst/>
              <a:cxnLst>
                <a:cxn ang="0">
                  <a:pos x="6" y="22"/>
                </a:cxn>
                <a:cxn ang="0">
                  <a:pos x="6" y="22"/>
                </a:cxn>
                <a:cxn ang="0">
                  <a:pos x="16" y="22"/>
                </a:cxn>
                <a:cxn ang="0">
                  <a:pos x="20" y="22"/>
                </a:cxn>
                <a:cxn ang="0">
                  <a:pos x="26" y="24"/>
                </a:cxn>
                <a:cxn ang="0">
                  <a:pos x="26" y="24"/>
                </a:cxn>
                <a:cxn ang="0">
                  <a:pos x="16" y="26"/>
                </a:cxn>
                <a:cxn ang="0">
                  <a:pos x="16" y="26"/>
                </a:cxn>
                <a:cxn ang="0">
                  <a:pos x="28" y="32"/>
                </a:cxn>
                <a:cxn ang="0">
                  <a:pos x="40" y="34"/>
                </a:cxn>
                <a:cxn ang="0">
                  <a:pos x="54" y="30"/>
                </a:cxn>
                <a:cxn ang="0">
                  <a:pos x="70" y="24"/>
                </a:cxn>
                <a:cxn ang="0">
                  <a:pos x="70" y="24"/>
                </a:cxn>
                <a:cxn ang="0">
                  <a:pos x="82" y="22"/>
                </a:cxn>
                <a:cxn ang="0">
                  <a:pos x="82" y="22"/>
                </a:cxn>
                <a:cxn ang="0">
                  <a:pos x="80" y="20"/>
                </a:cxn>
                <a:cxn ang="0">
                  <a:pos x="78" y="20"/>
                </a:cxn>
                <a:cxn ang="0">
                  <a:pos x="72" y="18"/>
                </a:cxn>
                <a:cxn ang="0">
                  <a:pos x="72" y="18"/>
                </a:cxn>
                <a:cxn ang="0">
                  <a:pos x="64" y="14"/>
                </a:cxn>
                <a:cxn ang="0">
                  <a:pos x="58" y="12"/>
                </a:cxn>
                <a:cxn ang="0">
                  <a:pos x="52" y="12"/>
                </a:cxn>
                <a:cxn ang="0">
                  <a:pos x="52" y="12"/>
                </a:cxn>
                <a:cxn ang="0">
                  <a:pos x="24" y="2"/>
                </a:cxn>
                <a:cxn ang="0">
                  <a:pos x="24" y="2"/>
                </a:cxn>
                <a:cxn ang="0">
                  <a:pos x="18" y="0"/>
                </a:cxn>
                <a:cxn ang="0">
                  <a:pos x="14" y="0"/>
                </a:cxn>
                <a:cxn ang="0">
                  <a:pos x="14" y="4"/>
                </a:cxn>
                <a:cxn ang="0">
                  <a:pos x="14" y="4"/>
                </a:cxn>
                <a:cxn ang="0">
                  <a:pos x="10" y="4"/>
                </a:cxn>
                <a:cxn ang="0">
                  <a:pos x="8" y="4"/>
                </a:cxn>
                <a:cxn ang="0">
                  <a:pos x="6" y="6"/>
                </a:cxn>
                <a:cxn ang="0">
                  <a:pos x="6" y="6"/>
                </a:cxn>
                <a:cxn ang="0">
                  <a:pos x="10" y="8"/>
                </a:cxn>
                <a:cxn ang="0">
                  <a:pos x="10" y="8"/>
                </a:cxn>
                <a:cxn ang="0">
                  <a:pos x="2" y="10"/>
                </a:cxn>
                <a:cxn ang="0">
                  <a:pos x="0" y="12"/>
                </a:cxn>
                <a:cxn ang="0">
                  <a:pos x="0" y="16"/>
                </a:cxn>
                <a:cxn ang="0">
                  <a:pos x="0" y="16"/>
                </a:cxn>
                <a:cxn ang="0">
                  <a:pos x="2" y="20"/>
                </a:cxn>
                <a:cxn ang="0">
                  <a:pos x="6" y="22"/>
                </a:cxn>
                <a:cxn ang="0">
                  <a:pos x="6" y="22"/>
                </a:cxn>
              </a:cxnLst>
              <a:rect l="0" t="0" r="r" b="b"/>
              <a:pathLst>
                <a:path w="82" h="34">
                  <a:moveTo>
                    <a:pt x="6" y="22"/>
                  </a:moveTo>
                  <a:lnTo>
                    <a:pt x="6" y="22"/>
                  </a:lnTo>
                  <a:lnTo>
                    <a:pt x="16" y="22"/>
                  </a:lnTo>
                  <a:lnTo>
                    <a:pt x="20" y="22"/>
                  </a:lnTo>
                  <a:lnTo>
                    <a:pt x="26" y="24"/>
                  </a:lnTo>
                  <a:lnTo>
                    <a:pt x="26" y="24"/>
                  </a:lnTo>
                  <a:lnTo>
                    <a:pt x="16" y="26"/>
                  </a:lnTo>
                  <a:lnTo>
                    <a:pt x="16" y="26"/>
                  </a:lnTo>
                  <a:lnTo>
                    <a:pt x="28" y="32"/>
                  </a:lnTo>
                  <a:lnTo>
                    <a:pt x="40" y="34"/>
                  </a:lnTo>
                  <a:lnTo>
                    <a:pt x="54" y="30"/>
                  </a:lnTo>
                  <a:lnTo>
                    <a:pt x="70" y="24"/>
                  </a:lnTo>
                  <a:lnTo>
                    <a:pt x="70" y="24"/>
                  </a:lnTo>
                  <a:lnTo>
                    <a:pt x="82" y="22"/>
                  </a:lnTo>
                  <a:lnTo>
                    <a:pt x="82" y="22"/>
                  </a:lnTo>
                  <a:lnTo>
                    <a:pt x="80" y="20"/>
                  </a:lnTo>
                  <a:lnTo>
                    <a:pt x="78" y="20"/>
                  </a:lnTo>
                  <a:lnTo>
                    <a:pt x="72" y="18"/>
                  </a:lnTo>
                  <a:lnTo>
                    <a:pt x="72" y="18"/>
                  </a:lnTo>
                  <a:lnTo>
                    <a:pt x="64" y="14"/>
                  </a:lnTo>
                  <a:lnTo>
                    <a:pt x="58" y="12"/>
                  </a:lnTo>
                  <a:lnTo>
                    <a:pt x="52" y="12"/>
                  </a:lnTo>
                  <a:lnTo>
                    <a:pt x="52" y="12"/>
                  </a:lnTo>
                  <a:lnTo>
                    <a:pt x="24" y="2"/>
                  </a:lnTo>
                  <a:lnTo>
                    <a:pt x="24" y="2"/>
                  </a:lnTo>
                  <a:lnTo>
                    <a:pt x="18" y="0"/>
                  </a:lnTo>
                  <a:lnTo>
                    <a:pt x="14" y="0"/>
                  </a:lnTo>
                  <a:lnTo>
                    <a:pt x="14" y="4"/>
                  </a:lnTo>
                  <a:lnTo>
                    <a:pt x="14" y="4"/>
                  </a:lnTo>
                  <a:lnTo>
                    <a:pt x="10" y="4"/>
                  </a:lnTo>
                  <a:lnTo>
                    <a:pt x="8" y="4"/>
                  </a:lnTo>
                  <a:lnTo>
                    <a:pt x="6" y="6"/>
                  </a:lnTo>
                  <a:lnTo>
                    <a:pt x="6" y="6"/>
                  </a:lnTo>
                  <a:lnTo>
                    <a:pt x="10" y="8"/>
                  </a:lnTo>
                  <a:lnTo>
                    <a:pt x="10" y="8"/>
                  </a:lnTo>
                  <a:lnTo>
                    <a:pt x="2" y="10"/>
                  </a:lnTo>
                  <a:lnTo>
                    <a:pt x="0" y="12"/>
                  </a:lnTo>
                  <a:lnTo>
                    <a:pt x="0" y="16"/>
                  </a:lnTo>
                  <a:lnTo>
                    <a:pt x="0" y="16"/>
                  </a:lnTo>
                  <a:lnTo>
                    <a:pt x="2" y="20"/>
                  </a:lnTo>
                  <a:lnTo>
                    <a:pt x="6" y="22"/>
                  </a:lnTo>
                  <a:lnTo>
                    <a:pt x="6" y="2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3" name="Freeform 156"/>
            <p:cNvSpPr/>
            <p:nvPr/>
          </p:nvSpPr>
          <p:spPr bwMode="auto">
            <a:xfrm>
              <a:off x="5346700" y="190500"/>
              <a:ext cx="361950" cy="107950"/>
            </a:xfrm>
            <a:custGeom>
              <a:avLst/>
              <a:gdLst/>
              <a:ahLst/>
              <a:cxnLst>
                <a:cxn ang="0">
                  <a:pos x="10" y="16"/>
                </a:cxn>
                <a:cxn ang="0">
                  <a:pos x="14" y="16"/>
                </a:cxn>
                <a:cxn ang="0">
                  <a:pos x="18" y="18"/>
                </a:cxn>
                <a:cxn ang="0">
                  <a:pos x="40" y="18"/>
                </a:cxn>
                <a:cxn ang="0">
                  <a:pos x="36" y="22"/>
                </a:cxn>
                <a:cxn ang="0">
                  <a:pos x="42" y="26"/>
                </a:cxn>
                <a:cxn ang="0">
                  <a:pos x="54" y="24"/>
                </a:cxn>
                <a:cxn ang="0">
                  <a:pos x="60" y="26"/>
                </a:cxn>
                <a:cxn ang="0">
                  <a:pos x="70" y="24"/>
                </a:cxn>
                <a:cxn ang="0">
                  <a:pos x="78" y="24"/>
                </a:cxn>
                <a:cxn ang="0">
                  <a:pos x="90" y="24"/>
                </a:cxn>
                <a:cxn ang="0">
                  <a:pos x="84" y="26"/>
                </a:cxn>
                <a:cxn ang="0">
                  <a:pos x="74" y="28"/>
                </a:cxn>
                <a:cxn ang="0">
                  <a:pos x="62" y="28"/>
                </a:cxn>
                <a:cxn ang="0">
                  <a:pos x="68" y="30"/>
                </a:cxn>
                <a:cxn ang="0">
                  <a:pos x="70" y="34"/>
                </a:cxn>
                <a:cxn ang="0">
                  <a:pos x="60" y="30"/>
                </a:cxn>
                <a:cxn ang="0">
                  <a:pos x="38" y="28"/>
                </a:cxn>
                <a:cxn ang="0">
                  <a:pos x="34" y="32"/>
                </a:cxn>
                <a:cxn ang="0">
                  <a:pos x="40" y="34"/>
                </a:cxn>
                <a:cxn ang="0">
                  <a:pos x="48" y="38"/>
                </a:cxn>
                <a:cxn ang="0">
                  <a:pos x="64" y="44"/>
                </a:cxn>
                <a:cxn ang="0">
                  <a:pos x="50" y="42"/>
                </a:cxn>
                <a:cxn ang="0">
                  <a:pos x="28" y="44"/>
                </a:cxn>
                <a:cxn ang="0">
                  <a:pos x="24" y="48"/>
                </a:cxn>
                <a:cxn ang="0">
                  <a:pos x="26" y="50"/>
                </a:cxn>
                <a:cxn ang="0">
                  <a:pos x="36" y="50"/>
                </a:cxn>
                <a:cxn ang="0">
                  <a:pos x="42" y="58"/>
                </a:cxn>
                <a:cxn ang="0">
                  <a:pos x="36" y="56"/>
                </a:cxn>
                <a:cxn ang="0">
                  <a:pos x="24" y="54"/>
                </a:cxn>
                <a:cxn ang="0">
                  <a:pos x="22" y="56"/>
                </a:cxn>
                <a:cxn ang="0">
                  <a:pos x="22" y="62"/>
                </a:cxn>
                <a:cxn ang="0">
                  <a:pos x="16" y="62"/>
                </a:cxn>
                <a:cxn ang="0">
                  <a:pos x="8" y="68"/>
                </a:cxn>
                <a:cxn ang="0">
                  <a:pos x="76" y="68"/>
                </a:cxn>
                <a:cxn ang="0">
                  <a:pos x="96" y="64"/>
                </a:cxn>
                <a:cxn ang="0">
                  <a:pos x="88" y="60"/>
                </a:cxn>
                <a:cxn ang="0">
                  <a:pos x="92" y="58"/>
                </a:cxn>
                <a:cxn ang="0">
                  <a:pos x="98" y="54"/>
                </a:cxn>
                <a:cxn ang="0">
                  <a:pos x="102" y="52"/>
                </a:cxn>
                <a:cxn ang="0">
                  <a:pos x="122" y="44"/>
                </a:cxn>
                <a:cxn ang="0">
                  <a:pos x="126" y="38"/>
                </a:cxn>
                <a:cxn ang="0">
                  <a:pos x="132" y="34"/>
                </a:cxn>
                <a:cxn ang="0">
                  <a:pos x="144" y="34"/>
                </a:cxn>
                <a:cxn ang="0">
                  <a:pos x="164" y="26"/>
                </a:cxn>
                <a:cxn ang="0">
                  <a:pos x="186" y="20"/>
                </a:cxn>
                <a:cxn ang="0">
                  <a:pos x="188" y="14"/>
                </a:cxn>
                <a:cxn ang="0">
                  <a:pos x="228" y="6"/>
                </a:cxn>
                <a:cxn ang="0">
                  <a:pos x="192" y="0"/>
                </a:cxn>
                <a:cxn ang="0">
                  <a:pos x="112" y="0"/>
                </a:cxn>
                <a:cxn ang="0">
                  <a:pos x="68" y="4"/>
                </a:cxn>
                <a:cxn ang="0">
                  <a:pos x="58" y="8"/>
                </a:cxn>
                <a:cxn ang="0">
                  <a:pos x="46" y="6"/>
                </a:cxn>
                <a:cxn ang="0">
                  <a:pos x="10" y="12"/>
                </a:cxn>
                <a:cxn ang="0">
                  <a:pos x="0" y="12"/>
                </a:cxn>
                <a:cxn ang="0">
                  <a:pos x="6" y="16"/>
                </a:cxn>
              </a:cxnLst>
              <a:rect l="0" t="0" r="r" b="b"/>
              <a:pathLst>
                <a:path w="228" h="68">
                  <a:moveTo>
                    <a:pt x="8" y="18"/>
                  </a:moveTo>
                  <a:lnTo>
                    <a:pt x="8" y="18"/>
                  </a:lnTo>
                  <a:lnTo>
                    <a:pt x="10" y="16"/>
                  </a:lnTo>
                  <a:lnTo>
                    <a:pt x="10" y="16"/>
                  </a:lnTo>
                  <a:lnTo>
                    <a:pt x="14" y="16"/>
                  </a:lnTo>
                  <a:lnTo>
                    <a:pt x="14" y="16"/>
                  </a:lnTo>
                  <a:lnTo>
                    <a:pt x="14" y="16"/>
                  </a:lnTo>
                  <a:lnTo>
                    <a:pt x="16" y="18"/>
                  </a:lnTo>
                  <a:lnTo>
                    <a:pt x="18" y="18"/>
                  </a:lnTo>
                  <a:lnTo>
                    <a:pt x="24" y="18"/>
                  </a:lnTo>
                  <a:lnTo>
                    <a:pt x="24" y="18"/>
                  </a:lnTo>
                  <a:lnTo>
                    <a:pt x="40" y="18"/>
                  </a:lnTo>
                  <a:lnTo>
                    <a:pt x="40" y="18"/>
                  </a:lnTo>
                  <a:lnTo>
                    <a:pt x="38" y="22"/>
                  </a:lnTo>
                  <a:lnTo>
                    <a:pt x="36" y="22"/>
                  </a:lnTo>
                  <a:lnTo>
                    <a:pt x="36" y="22"/>
                  </a:lnTo>
                  <a:lnTo>
                    <a:pt x="38" y="26"/>
                  </a:lnTo>
                  <a:lnTo>
                    <a:pt x="42" y="26"/>
                  </a:lnTo>
                  <a:lnTo>
                    <a:pt x="48" y="26"/>
                  </a:lnTo>
                  <a:lnTo>
                    <a:pt x="48" y="26"/>
                  </a:lnTo>
                  <a:lnTo>
                    <a:pt x="54" y="24"/>
                  </a:lnTo>
                  <a:lnTo>
                    <a:pt x="58" y="24"/>
                  </a:lnTo>
                  <a:lnTo>
                    <a:pt x="60" y="26"/>
                  </a:lnTo>
                  <a:lnTo>
                    <a:pt x="60" y="26"/>
                  </a:lnTo>
                  <a:lnTo>
                    <a:pt x="62" y="26"/>
                  </a:lnTo>
                  <a:lnTo>
                    <a:pt x="62" y="26"/>
                  </a:lnTo>
                  <a:lnTo>
                    <a:pt x="70" y="24"/>
                  </a:lnTo>
                  <a:lnTo>
                    <a:pt x="70" y="24"/>
                  </a:lnTo>
                  <a:lnTo>
                    <a:pt x="78" y="24"/>
                  </a:lnTo>
                  <a:lnTo>
                    <a:pt x="78" y="24"/>
                  </a:lnTo>
                  <a:lnTo>
                    <a:pt x="88" y="20"/>
                  </a:lnTo>
                  <a:lnTo>
                    <a:pt x="88" y="20"/>
                  </a:lnTo>
                  <a:lnTo>
                    <a:pt x="90" y="24"/>
                  </a:lnTo>
                  <a:lnTo>
                    <a:pt x="90" y="24"/>
                  </a:lnTo>
                  <a:lnTo>
                    <a:pt x="88" y="24"/>
                  </a:lnTo>
                  <a:lnTo>
                    <a:pt x="84" y="26"/>
                  </a:lnTo>
                  <a:lnTo>
                    <a:pt x="78" y="26"/>
                  </a:lnTo>
                  <a:lnTo>
                    <a:pt x="78" y="26"/>
                  </a:lnTo>
                  <a:lnTo>
                    <a:pt x="74" y="28"/>
                  </a:lnTo>
                  <a:lnTo>
                    <a:pt x="70" y="28"/>
                  </a:lnTo>
                  <a:lnTo>
                    <a:pt x="62" y="28"/>
                  </a:lnTo>
                  <a:lnTo>
                    <a:pt x="62" y="28"/>
                  </a:lnTo>
                  <a:lnTo>
                    <a:pt x="64" y="30"/>
                  </a:lnTo>
                  <a:lnTo>
                    <a:pt x="66" y="30"/>
                  </a:lnTo>
                  <a:lnTo>
                    <a:pt x="68" y="30"/>
                  </a:lnTo>
                  <a:lnTo>
                    <a:pt x="70" y="32"/>
                  </a:lnTo>
                  <a:lnTo>
                    <a:pt x="70" y="32"/>
                  </a:lnTo>
                  <a:lnTo>
                    <a:pt x="70" y="34"/>
                  </a:lnTo>
                  <a:lnTo>
                    <a:pt x="70" y="34"/>
                  </a:lnTo>
                  <a:lnTo>
                    <a:pt x="64" y="34"/>
                  </a:lnTo>
                  <a:lnTo>
                    <a:pt x="60" y="30"/>
                  </a:lnTo>
                  <a:lnTo>
                    <a:pt x="60" y="30"/>
                  </a:lnTo>
                  <a:lnTo>
                    <a:pt x="46" y="28"/>
                  </a:lnTo>
                  <a:lnTo>
                    <a:pt x="38" y="28"/>
                  </a:lnTo>
                  <a:lnTo>
                    <a:pt x="30" y="30"/>
                  </a:lnTo>
                  <a:lnTo>
                    <a:pt x="30" y="30"/>
                  </a:lnTo>
                  <a:lnTo>
                    <a:pt x="34" y="32"/>
                  </a:lnTo>
                  <a:lnTo>
                    <a:pt x="36" y="32"/>
                  </a:lnTo>
                  <a:lnTo>
                    <a:pt x="38" y="32"/>
                  </a:lnTo>
                  <a:lnTo>
                    <a:pt x="40" y="34"/>
                  </a:lnTo>
                  <a:lnTo>
                    <a:pt x="40" y="34"/>
                  </a:lnTo>
                  <a:lnTo>
                    <a:pt x="44" y="36"/>
                  </a:lnTo>
                  <a:lnTo>
                    <a:pt x="48" y="38"/>
                  </a:lnTo>
                  <a:lnTo>
                    <a:pt x="48" y="38"/>
                  </a:lnTo>
                  <a:lnTo>
                    <a:pt x="64" y="44"/>
                  </a:lnTo>
                  <a:lnTo>
                    <a:pt x="64" y="44"/>
                  </a:lnTo>
                  <a:lnTo>
                    <a:pt x="58" y="46"/>
                  </a:lnTo>
                  <a:lnTo>
                    <a:pt x="54" y="44"/>
                  </a:lnTo>
                  <a:lnTo>
                    <a:pt x="50" y="42"/>
                  </a:lnTo>
                  <a:lnTo>
                    <a:pt x="46" y="42"/>
                  </a:lnTo>
                  <a:lnTo>
                    <a:pt x="46" y="42"/>
                  </a:lnTo>
                  <a:lnTo>
                    <a:pt x="28" y="44"/>
                  </a:lnTo>
                  <a:lnTo>
                    <a:pt x="28" y="44"/>
                  </a:lnTo>
                  <a:lnTo>
                    <a:pt x="26" y="46"/>
                  </a:lnTo>
                  <a:lnTo>
                    <a:pt x="24" y="48"/>
                  </a:lnTo>
                  <a:lnTo>
                    <a:pt x="24" y="48"/>
                  </a:lnTo>
                  <a:lnTo>
                    <a:pt x="24" y="50"/>
                  </a:lnTo>
                  <a:lnTo>
                    <a:pt x="26" y="50"/>
                  </a:lnTo>
                  <a:lnTo>
                    <a:pt x="28" y="50"/>
                  </a:lnTo>
                  <a:lnTo>
                    <a:pt x="28" y="50"/>
                  </a:lnTo>
                  <a:lnTo>
                    <a:pt x="36" y="50"/>
                  </a:lnTo>
                  <a:lnTo>
                    <a:pt x="42" y="56"/>
                  </a:lnTo>
                  <a:lnTo>
                    <a:pt x="42" y="56"/>
                  </a:lnTo>
                  <a:lnTo>
                    <a:pt x="42" y="58"/>
                  </a:lnTo>
                  <a:lnTo>
                    <a:pt x="42" y="58"/>
                  </a:lnTo>
                  <a:lnTo>
                    <a:pt x="38" y="58"/>
                  </a:lnTo>
                  <a:lnTo>
                    <a:pt x="36" y="56"/>
                  </a:lnTo>
                  <a:lnTo>
                    <a:pt x="30" y="54"/>
                  </a:lnTo>
                  <a:lnTo>
                    <a:pt x="30" y="54"/>
                  </a:lnTo>
                  <a:lnTo>
                    <a:pt x="24" y="54"/>
                  </a:lnTo>
                  <a:lnTo>
                    <a:pt x="22" y="54"/>
                  </a:lnTo>
                  <a:lnTo>
                    <a:pt x="22" y="56"/>
                  </a:lnTo>
                  <a:lnTo>
                    <a:pt x="22" y="56"/>
                  </a:lnTo>
                  <a:lnTo>
                    <a:pt x="24" y="62"/>
                  </a:lnTo>
                  <a:lnTo>
                    <a:pt x="24" y="62"/>
                  </a:lnTo>
                  <a:lnTo>
                    <a:pt x="22" y="62"/>
                  </a:lnTo>
                  <a:lnTo>
                    <a:pt x="18" y="62"/>
                  </a:lnTo>
                  <a:lnTo>
                    <a:pt x="16" y="62"/>
                  </a:lnTo>
                  <a:lnTo>
                    <a:pt x="16" y="62"/>
                  </a:lnTo>
                  <a:lnTo>
                    <a:pt x="12" y="62"/>
                  </a:lnTo>
                  <a:lnTo>
                    <a:pt x="10" y="64"/>
                  </a:lnTo>
                  <a:lnTo>
                    <a:pt x="8" y="68"/>
                  </a:lnTo>
                  <a:lnTo>
                    <a:pt x="8" y="68"/>
                  </a:lnTo>
                  <a:lnTo>
                    <a:pt x="54" y="68"/>
                  </a:lnTo>
                  <a:lnTo>
                    <a:pt x="76" y="68"/>
                  </a:lnTo>
                  <a:lnTo>
                    <a:pt x="100" y="66"/>
                  </a:lnTo>
                  <a:lnTo>
                    <a:pt x="100" y="66"/>
                  </a:lnTo>
                  <a:lnTo>
                    <a:pt x="96" y="64"/>
                  </a:lnTo>
                  <a:lnTo>
                    <a:pt x="92" y="64"/>
                  </a:lnTo>
                  <a:lnTo>
                    <a:pt x="90" y="64"/>
                  </a:lnTo>
                  <a:lnTo>
                    <a:pt x="88" y="60"/>
                  </a:lnTo>
                  <a:lnTo>
                    <a:pt x="88" y="60"/>
                  </a:lnTo>
                  <a:lnTo>
                    <a:pt x="90" y="60"/>
                  </a:lnTo>
                  <a:lnTo>
                    <a:pt x="92" y="58"/>
                  </a:lnTo>
                  <a:lnTo>
                    <a:pt x="92" y="58"/>
                  </a:lnTo>
                  <a:lnTo>
                    <a:pt x="96" y="58"/>
                  </a:lnTo>
                  <a:lnTo>
                    <a:pt x="98" y="54"/>
                  </a:lnTo>
                  <a:lnTo>
                    <a:pt x="100" y="52"/>
                  </a:lnTo>
                  <a:lnTo>
                    <a:pt x="102" y="52"/>
                  </a:lnTo>
                  <a:lnTo>
                    <a:pt x="102" y="52"/>
                  </a:lnTo>
                  <a:lnTo>
                    <a:pt x="108" y="52"/>
                  </a:lnTo>
                  <a:lnTo>
                    <a:pt x="114" y="50"/>
                  </a:lnTo>
                  <a:lnTo>
                    <a:pt x="122" y="44"/>
                  </a:lnTo>
                  <a:lnTo>
                    <a:pt x="122" y="44"/>
                  </a:lnTo>
                  <a:lnTo>
                    <a:pt x="122" y="40"/>
                  </a:lnTo>
                  <a:lnTo>
                    <a:pt x="126" y="38"/>
                  </a:lnTo>
                  <a:lnTo>
                    <a:pt x="130" y="38"/>
                  </a:lnTo>
                  <a:lnTo>
                    <a:pt x="132" y="34"/>
                  </a:lnTo>
                  <a:lnTo>
                    <a:pt x="132" y="34"/>
                  </a:lnTo>
                  <a:lnTo>
                    <a:pt x="136" y="34"/>
                  </a:lnTo>
                  <a:lnTo>
                    <a:pt x="140" y="34"/>
                  </a:lnTo>
                  <a:lnTo>
                    <a:pt x="144" y="34"/>
                  </a:lnTo>
                  <a:lnTo>
                    <a:pt x="148" y="32"/>
                  </a:lnTo>
                  <a:lnTo>
                    <a:pt x="148" y="32"/>
                  </a:lnTo>
                  <a:lnTo>
                    <a:pt x="164" y="26"/>
                  </a:lnTo>
                  <a:lnTo>
                    <a:pt x="164" y="26"/>
                  </a:lnTo>
                  <a:lnTo>
                    <a:pt x="186" y="20"/>
                  </a:lnTo>
                  <a:lnTo>
                    <a:pt x="186" y="20"/>
                  </a:lnTo>
                  <a:lnTo>
                    <a:pt x="188" y="18"/>
                  </a:lnTo>
                  <a:lnTo>
                    <a:pt x="188" y="18"/>
                  </a:lnTo>
                  <a:lnTo>
                    <a:pt x="188" y="14"/>
                  </a:lnTo>
                  <a:lnTo>
                    <a:pt x="188" y="14"/>
                  </a:lnTo>
                  <a:lnTo>
                    <a:pt x="208" y="12"/>
                  </a:lnTo>
                  <a:lnTo>
                    <a:pt x="228" y="6"/>
                  </a:lnTo>
                  <a:lnTo>
                    <a:pt x="228" y="6"/>
                  </a:lnTo>
                  <a:lnTo>
                    <a:pt x="210" y="4"/>
                  </a:lnTo>
                  <a:lnTo>
                    <a:pt x="192" y="0"/>
                  </a:lnTo>
                  <a:lnTo>
                    <a:pt x="156" y="0"/>
                  </a:lnTo>
                  <a:lnTo>
                    <a:pt x="156" y="0"/>
                  </a:lnTo>
                  <a:lnTo>
                    <a:pt x="112" y="0"/>
                  </a:lnTo>
                  <a:lnTo>
                    <a:pt x="90" y="2"/>
                  </a:lnTo>
                  <a:lnTo>
                    <a:pt x="68" y="4"/>
                  </a:lnTo>
                  <a:lnTo>
                    <a:pt x="68" y="4"/>
                  </a:lnTo>
                  <a:lnTo>
                    <a:pt x="64" y="4"/>
                  </a:lnTo>
                  <a:lnTo>
                    <a:pt x="62" y="6"/>
                  </a:lnTo>
                  <a:lnTo>
                    <a:pt x="58" y="8"/>
                  </a:lnTo>
                  <a:lnTo>
                    <a:pt x="58" y="8"/>
                  </a:lnTo>
                  <a:lnTo>
                    <a:pt x="52" y="6"/>
                  </a:lnTo>
                  <a:lnTo>
                    <a:pt x="46" y="6"/>
                  </a:lnTo>
                  <a:lnTo>
                    <a:pt x="34" y="8"/>
                  </a:lnTo>
                  <a:lnTo>
                    <a:pt x="22" y="10"/>
                  </a:lnTo>
                  <a:lnTo>
                    <a:pt x="10" y="12"/>
                  </a:lnTo>
                  <a:lnTo>
                    <a:pt x="10" y="12"/>
                  </a:lnTo>
                  <a:lnTo>
                    <a:pt x="0" y="12"/>
                  </a:lnTo>
                  <a:lnTo>
                    <a:pt x="0" y="12"/>
                  </a:lnTo>
                  <a:lnTo>
                    <a:pt x="2" y="14"/>
                  </a:lnTo>
                  <a:lnTo>
                    <a:pt x="4" y="16"/>
                  </a:lnTo>
                  <a:lnTo>
                    <a:pt x="6" y="16"/>
                  </a:lnTo>
                  <a:lnTo>
                    <a:pt x="8" y="18"/>
                  </a:lnTo>
                  <a:lnTo>
                    <a:pt x="8" y="1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4" name="Freeform 157"/>
            <p:cNvSpPr/>
            <p:nvPr/>
          </p:nvSpPr>
          <p:spPr bwMode="auto">
            <a:xfrm>
              <a:off x="7985125" y="1377950"/>
              <a:ext cx="12700" cy="31750"/>
            </a:xfrm>
            <a:custGeom>
              <a:avLst/>
              <a:gdLst/>
              <a:ahLst/>
              <a:cxnLst>
                <a:cxn ang="0">
                  <a:pos x="4" y="20"/>
                </a:cxn>
                <a:cxn ang="0">
                  <a:pos x="4" y="20"/>
                </a:cxn>
                <a:cxn ang="0">
                  <a:pos x="6" y="16"/>
                </a:cxn>
                <a:cxn ang="0">
                  <a:pos x="4" y="12"/>
                </a:cxn>
                <a:cxn ang="0">
                  <a:pos x="4" y="12"/>
                </a:cxn>
                <a:cxn ang="0">
                  <a:pos x="6" y="8"/>
                </a:cxn>
                <a:cxn ang="0">
                  <a:pos x="8" y="6"/>
                </a:cxn>
                <a:cxn ang="0">
                  <a:pos x="4" y="0"/>
                </a:cxn>
                <a:cxn ang="0">
                  <a:pos x="4" y="0"/>
                </a:cxn>
                <a:cxn ang="0">
                  <a:pos x="4" y="10"/>
                </a:cxn>
                <a:cxn ang="0">
                  <a:pos x="4" y="10"/>
                </a:cxn>
                <a:cxn ang="0">
                  <a:pos x="0" y="14"/>
                </a:cxn>
                <a:cxn ang="0">
                  <a:pos x="0" y="16"/>
                </a:cxn>
                <a:cxn ang="0">
                  <a:pos x="4" y="20"/>
                </a:cxn>
                <a:cxn ang="0">
                  <a:pos x="4" y="20"/>
                </a:cxn>
              </a:cxnLst>
              <a:rect l="0" t="0" r="r" b="b"/>
              <a:pathLst>
                <a:path w="8" h="20">
                  <a:moveTo>
                    <a:pt x="4" y="20"/>
                  </a:moveTo>
                  <a:lnTo>
                    <a:pt x="4" y="20"/>
                  </a:lnTo>
                  <a:lnTo>
                    <a:pt x="6" y="16"/>
                  </a:lnTo>
                  <a:lnTo>
                    <a:pt x="4" y="12"/>
                  </a:lnTo>
                  <a:lnTo>
                    <a:pt x="4" y="12"/>
                  </a:lnTo>
                  <a:lnTo>
                    <a:pt x="6" y="8"/>
                  </a:lnTo>
                  <a:lnTo>
                    <a:pt x="8" y="6"/>
                  </a:lnTo>
                  <a:lnTo>
                    <a:pt x="4" y="0"/>
                  </a:lnTo>
                  <a:lnTo>
                    <a:pt x="4" y="0"/>
                  </a:lnTo>
                  <a:lnTo>
                    <a:pt x="4" y="10"/>
                  </a:lnTo>
                  <a:lnTo>
                    <a:pt x="4" y="10"/>
                  </a:lnTo>
                  <a:lnTo>
                    <a:pt x="0" y="14"/>
                  </a:lnTo>
                  <a:lnTo>
                    <a:pt x="0" y="16"/>
                  </a:lnTo>
                  <a:lnTo>
                    <a:pt x="4" y="20"/>
                  </a:lnTo>
                  <a:lnTo>
                    <a:pt x="4" y="2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5" name="Freeform 158"/>
            <p:cNvSpPr/>
            <p:nvPr/>
          </p:nvSpPr>
          <p:spPr bwMode="auto">
            <a:xfrm>
              <a:off x="6765925" y="974725"/>
              <a:ext cx="19050" cy="9525"/>
            </a:xfrm>
            <a:custGeom>
              <a:avLst/>
              <a:gdLst/>
              <a:ahLst/>
              <a:cxnLst>
                <a:cxn ang="0">
                  <a:pos x="0" y="2"/>
                </a:cxn>
                <a:cxn ang="0">
                  <a:pos x="0" y="2"/>
                </a:cxn>
                <a:cxn ang="0">
                  <a:pos x="2" y="2"/>
                </a:cxn>
                <a:cxn ang="0">
                  <a:pos x="4" y="4"/>
                </a:cxn>
                <a:cxn ang="0">
                  <a:pos x="8" y="6"/>
                </a:cxn>
                <a:cxn ang="0">
                  <a:pos x="12" y="4"/>
                </a:cxn>
                <a:cxn ang="0">
                  <a:pos x="12" y="4"/>
                </a:cxn>
                <a:cxn ang="0">
                  <a:pos x="6" y="0"/>
                </a:cxn>
                <a:cxn ang="0">
                  <a:pos x="0" y="2"/>
                </a:cxn>
                <a:cxn ang="0">
                  <a:pos x="0" y="2"/>
                </a:cxn>
              </a:cxnLst>
              <a:rect l="0" t="0" r="r" b="b"/>
              <a:pathLst>
                <a:path w="12" h="6">
                  <a:moveTo>
                    <a:pt x="0" y="2"/>
                  </a:moveTo>
                  <a:lnTo>
                    <a:pt x="0" y="2"/>
                  </a:lnTo>
                  <a:lnTo>
                    <a:pt x="2" y="2"/>
                  </a:lnTo>
                  <a:lnTo>
                    <a:pt x="4" y="4"/>
                  </a:lnTo>
                  <a:lnTo>
                    <a:pt x="8" y="6"/>
                  </a:lnTo>
                  <a:lnTo>
                    <a:pt x="12" y="4"/>
                  </a:lnTo>
                  <a:lnTo>
                    <a:pt x="12" y="4"/>
                  </a:lnTo>
                  <a:lnTo>
                    <a:pt x="6" y="0"/>
                  </a:lnTo>
                  <a:lnTo>
                    <a:pt x="0" y="2"/>
                  </a:lnTo>
                  <a:lnTo>
                    <a:pt x="0"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6" name="Freeform 159"/>
            <p:cNvSpPr/>
            <p:nvPr/>
          </p:nvSpPr>
          <p:spPr bwMode="auto">
            <a:xfrm>
              <a:off x="7962900" y="1343025"/>
              <a:ext cx="9525" cy="12700"/>
            </a:xfrm>
            <a:custGeom>
              <a:avLst/>
              <a:gdLst/>
              <a:ahLst/>
              <a:cxnLst>
                <a:cxn ang="0">
                  <a:pos x="4" y="0"/>
                </a:cxn>
                <a:cxn ang="0">
                  <a:pos x="4" y="0"/>
                </a:cxn>
                <a:cxn ang="0">
                  <a:pos x="2" y="0"/>
                </a:cxn>
                <a:cxn ang="0">
                  <a:pos x="2" y="0"/>
                </a:cxn>
                <a:cxn ang="0">
                  <a:pos x="0" y="4"/>
                </a:cxn>
                <a:cxn ang="0">
                  <a:pos x="4" y="8"/>
                </a:cxn>
                <a:cxn ang="0">
                  <a:pos x="4" y="8"/>
                </a:cxn>
                <a:cxn ang="0">
                  <a:pos x="6" y="4"/>
                </a:cxn>
                <a:cxn ang="0">
                  <a:pos x="4" y="0"/>
                </a:cxn>
                <a:cxn ang="0">
                  <a:pos x="4" y="0"/>
                </a:cxn>
              </a:cxnLst>
              <a:rect l="0" t="0" r="r" b="b"/>
              <a:pathLst>
                <a:path w="6" h="8">
                  <a:moveTo>
                    <a:pt x="4" y="0"/>
                  </a:moveTo>
                  <a:lnTo>
                    <a:pt x="4" y="0"/>
                  </a:lnTo>
                  <a:lnTo>
                    <a:pt x="2" y="0"/>
                  </a:lnTo>
                  <a:lnTo>
                    <a:pt x="2" y="0"/>
                  </a:lnTo>
                  <a:lnTo>
                    <a:pt x="0" y="4"/>
                  </a:lnTo>
                  <a:lnTo>
                    <a:pt x="4" y="8"/>
                  </a:lnTo>
                  <a:lnTo>
                    <a:pt x="4" y="8"/>
                  </a:lnTo>
                  <a:lnTo>
                    <a:pt x="6" y="4"/>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7" name="Freeform 160"/>
            <p:cNvSpPr/>
            <p:nvPr/>
          </p:nvSpPr>
          <p:spPr bwMode="auto">
            <a:xfrm>
              <a:off x="4451350" y="638175"/>
              <a:ext cx="25400" cy="12700"/>
            </a:xfrm>
            <a:custGeom>
              <a:avLst/>
              <a:gdLst/>
              <a:ahLst/>
              <a:cxnLst>
                <a:cxn ang="0">
                  <a:pos x="4" y="2"/>
                </a:cxn>
                <a:cxn ang="0">
                  <a:pos x="4" y="2"/>
                </a:cxn>
                <a:cxn ang="0">
                  <a:pos x="2" y="4"/>
                </a:cxn>
                <a:cxn ang="0">
                  <a:pos x="0" y="6"/>
                </a:cxn>
                <a:cxn ang="0">
                  <a:pos x="2" y="8"/>
                </a:cxn>
                <a:cxn ang="0">
                  <a:pos x="2" y="8"/>
                </a:cxn>
                <a:cxn ang="0">
                  <a:pos x="4" y="8"/>
                </a:cxn>
                <a:cxn ang="0">
                  <a:pos x="6" y="6"/>
                </a:cxn>
                <a:cxn ang="0">
                  <a:pos x="6" y="6"/>
                </a:cxn>
                <a:cxn ang="0">
                  <a:pos x="8" y="4"/>
                </a:cxn>
                <a:cxn ang="0">
                  <a:pos x="12" y="4"/>
                </a:cxn>
                <a:cxn ang="0">
                  <a:pos x="14" y="4"/>
                </a:cxn>
                <a:cxn ang="0">
                  <a:pos x="16" y="0"/>
                </a:cxn>
                <a:cxn ang="0">
                  <a:pos x="16" y="0"/>
                </a:cxn>
                <a:cxn ang="0">
                  <a:pos x="10" y="0"/>
                </a:cxn>
                <a:cxn ang="0">
                  <a:pos x="6" y="0"/>
                </a:cxn>
                <a:cxn ang="0">
                  <a:pos x="4" y="2"/>
                </a:cxn>
                <a:cxn ang="0">
                  <a:pos x="4" y="2"/>
                </a:cxn>
              </a:cxnLst>
              <a:rect l="0" t="0" r="r" b="b"/>
              <a:pathLst>
                <a:path w="16" h="8">
                  <a:moveTo>
                    <a:pt x="4" y="2"/>
                  </a:moveTo>
                  <a:lnTo>
                    <a:pt x="4" y="2"/>
                  </a:lnTo>
                  <a:lnTo>
                    <a:pt x="2" y="4"/>
                  </a:lnTo>
                  <a:lnTo>
                    <a:pt x="0" y="6"/>
                  </a:lnTo>
                  <a:lnTo>
                    <a:pt x="2" y="8"/>
                  </a:lnTo>
                  <a:lnTo>
                    <a:pt x="2" y="8"/>
                  </a:lnTo>
                  <a:lnTo>
                    <a:pt x="4" y="8"/>
                  </a:lnTo>
                  <a:lnTo>
                    <a:pt x="6" y="6"/>
                  </a:lnTo>
                  <a:lnTo>
                    <a:pt x="6" y="6"/>
                  </a:lnTo>
                  <a:lnTo>
                    <a:pt x="8" y="4"/>
                  </a:lnTo>
                  <a:lnTo>
                    <a:pt x="12" y="4"/>
                  </a:lnTo>
                  <a:lnTo>
                    <a:pt x="14" y="4"/>
                  </a:lnTo>
                  <a:lnTo>
                    <a:pt x="16" y="0"/>
                  </a:lnTo>
                  <a:lnTo>
                    <a:pt x="16" y="0"/>
                  </a:lnTo>
                  <a:lnTo>
                    <a:pt x="10" y="0"/>
                  </a:lnTo>
                  <a:lnTo>
                    <a:pt x="6" y="0"/>
                  </a:lnTo>
                  <a:lnTo>
                    <a:pt x="4" y="2"/>
                  </a:lnTo>
                  <a:lnTo>
                    <a:pt x="4"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8" name="Freeform 161"/>
            <p:cNvSpPr/>
            <p:nvPr/>
          </p:nvSpPr>
          <p:spPr bwMode="auto">
            <a:xfrm>
              <a:off x="8080375" y="1749425"/>
              <a:ext cx="12700" cy="6350"/>
            </a:xfrm>
            <a:custGeom>
              <a:avLst/>
              <a:gdLst/>
              <a:ahLst/>
              <a:cxnLst>
                <a:cxn ang="0">
                  <a:pos x="6" y="0"/>
                </a:cxn>
                <a:cxn ang="0">
                  <a:pos x="6" y="0"/>
                </a:cxn>
                <a:cxn ang="0">
                  <a:pos x="2" y="0"/>
                </a:cxn>
                <a:cxn ang="0">
                  <a:pos x="0" y="2"/>
                </a:cxn>
                <a:cxn ang="0">
                  <a:pos x="0" y="2"/>
                </a:cxn>
                <a:cxn ang="0">
                  <a:pos x="2" y="4"/>
                </a:cxn>
                <a:cxn ang="0">
                  <a:pos x="4" y="4"/>
                </a:cxn>
                <a:cxn ang="0">
                  <a:pos x="4" y="4"/>
                </a:cxn>
                <a:cxn ang="0">
                  <a:pos x="8" y="4"/>
                </a:cxn>
                <a:cxn ang="0">
                  <a:pos x="8" y="0"/>
                </a:cxn>
                <a:cxn ang="0">
                  <a:pos x="8" y="0"/>
                </a:cxn>
                <a:cxn ang="0">
                  <a:pos x="8" y="0"/>
                </a:cxn>
                <a:cxn ang="0">
                  <a:pos x="6" y="0"/>
                </a:cxn>
                <a:cxn ang="0">
                  <a:pos x="6" y="0"/>
                </a:cxn>
              </a:cxnLst>
              <a:rect l="0" t="0" r="r" b="b"/>
              <a:pathLst>
                <a:path w="8" h="4">
                  <a:moveTo>
                    <a:pt x="6" y="0"/>
                  </a:moveTo>
                  <a:lnTo>
                    <a:pt x="6" y="0"/>
                  </a:lnTo>
                  <a:lnTo>
                    <a:pt x="2" y="0"/>
                  </a:lnTo>
                  <a:lnTo>
                    <a:pt x="0" y="2"/>
                  </a:lnTo>
                  <a:lnTo>
                    <a:pt x="0" y="2"/>
                  </a:lnTo>
                  <a:lnTo>
                    <a:pt x="2" y="4"/>
                  </a:lnTo>
                  <a:lnTo>
                    <a:pt x="4" y="4"/>
                  </a:lnTo>
                  <a:lnTo>
                    <a:pt x="4" y="4"/>
                  </a:lnTo>
                  <a:lnTo>
                    <a:pt x="8" y="4"/>
                  </a:lnTo>
                  <a:lnTo>
                    <a:pt x="8" y="0"/>
                  </a:lnTo>
                  <a:lnTo>
                    <a:pt x="8" y="0"/>
                  </a:lnTo>
                  <a:lnTo>
                    <a:pt x="8" y="0"/>
                  </a:lnTo>
                  <a:lnTo>
                    <a:pt x="6" y="0"/>
                  </a:lnTo>
                  <a:lnTo>
                    <a:pt x="6"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9" name="Freeform 162"/>
            <p:cNvSpPr/>
            <p:nvPr/>
          </p:nvSpPr>
          <p:spPr bwMode="auto">
            <a:xfrm>
              <a:off x="7943850" y="1717675"/>
              <a:ext cx="19050" cy="9525"/>
            </a:xfrm>
            <a:custGeom>
              <a:avLst/>
              <a:gdLst/>
              <a:ahLst/>
              <a:cxnLst>
                <a:cxn ang="0">
                  <a:pos x="0" y="0"/>
                </a:cxn>
                <a:cxn ang="0">
                  <a:pos x="0" y="0"/>
                </a:cxn>
                <a:cxn ang="0">
                  <a:pos x="2" y="2"/>
                </a:cxn>
                <a:cxn ang="0">
                  <a:pos x="6" y="4"/>
                </a:cxn>
                <a:cxn ang="0">
                  <a:pos x="8" y="6"/>
                </a:cxn>
                <a:cxn ang="0">
                  <a:pos x="12" y="6"/>
                </a:cxn>
                <a:cxn ang="0">
                  <a:pos x="12" y="6"/>
                </a:cxn>
                <a:cxn ang="0">
                  <a:pos x="8" y="0"/>
                </a:cxn>
                <a:cxn ang="0">
                  <a:pos x="4" y="0"/>
                </a:cxn>
                <a:cxn ang="0">
                  <a:pos x="0" y="0"/>
                </a:cxn>
                <a:cxn ang="0">
                  <a:pos x="0" y="0"/>
                </a:cxn>
              </a:cxnLst>
              <a:rect l="0" t="0" r="r" b="b"/>
              <a:pathLst>
                <a:path w="12" h="6">
                  <a:moveTo>
                    <a:pt x="0" y="0"/>
                  </a:moveTo>
                  <a:lnTo>
                    <a:pt x="0" y="0"/>
                  </a:lnTo>
                  <a:lnTo>
                    <a:pt x="2" y="2"/>
                  </a:lnTo>
                  <a:lnTo>
                    <a:pt x="6" y="4"/>
                  </a:lnTo>
                  <a:lnTo>
                    <a:pt x="8" y="6"/>
                  </a:lnTo>
                  <a:lnTo>
                    <a:pt x="12" y="6"/>
                  </a:lnTo>
                  <a:lnTo>
                    <a:pt x="12" y="6"/>
                  </a:lnTo>
                  <a:lnTo>
                    <a:pt x="8" y="0"/>
                  </a:lnTo>
                  <a:lnTo>
                    <a:pt x="4"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0" name="Freeform 163"/>
            <p:cNvSpPr/>
            <p:nvPr/>
          </p:nvSpPr>
          <p:spPr bwMode="auto">
            <a:xfrm>
              <a:off x="7915275" y="1701800"/>
              <a:ext cx="15875" cy="6350"/>
            </a:xfrm>
            <a:custGeom>
              <a:avLst/>
              <a:gdLst/>
              <a:ahLst/>
              <a:cxnLst>
                <a:cxn ang="0">
                  <a:pos x="10" y="4"/>
                </a:cxn>
                <a:cxn ang="0">
                  <a:pos x="10" y="4"/>
                </a:cxn>
                <a:cxn ang="0">
                  <a:pos x="6" y="2"/>
                </a:cxn>
                <a:cxn ang="0">
                  <a:pos x="6" y="2"/>
                </a:cxn>
                <a:cxn ang="0">
                  <a:pos x="4" y="0"/>
                </a:cxn>
                <a:cxn ang="0">
                  <a:pos x="0" y="0"/>
                </a:cxn>
                <a:cxn ang="0">
                  <a:pos x="0" y="0"/>
                </a:cxn>
                <a:cxn ang="0">
                  <a:pos x="0" y="2"/>
                </a:cxn>
                <a:cxn ang="0">
                  <a:pos x="0" y="2"/>
                </a:cxn>
                <a:cxn ang="0">
                  <a:pos x="2" y="4"/>
                </a:cxn>
                <a:cxn ang="0">
                  <a:pos x="4" y="4"/>
                </a:cxn>
                <a:cxn ang="0">
                  <a:pos x="6" y="4"/>
                </a:cxn>
                <a:cxn ang="0">
                  <a:pos x="6" y="4"/>
                </a:cxn>
                <a:cxn ang="0">
                  <a:pos x="10" y="4"/>
                </a:cxn>
                <a:cxn ang="0">
                  <a:pos x="10" y="4"/>
                </a:cxn>
                <a:cxn ang="0">
                  <a:pos x="10" y="4"/>
                </a:cxn>
                <a:cxn ang="0">
                  <a:pos x="10" y="4"/>
                </a:cxn>
                <a:cxn ang="0">
                  <a:pos x="10" y="4"/>
                </a:cxn>
                <a:cxn ang="0">
                  <a:pos x="10" y="4"/>
                </a:cxn>
                <a:cxn ang="0">
                  <a:pos x="10" y="2"/>
                </a:cxn>
                <a:cxn ang="0">
                  <a:pos x="10" y="2"/>
                </a:cxn>
                <a:cxn ang="0">
                  <a:pos x="10" y="4"/>
                </a:cxn>
                <a:cxn ang="0">
                  <a:pos x="10" y="4"/>
                </a:cxn>
              </a:cxnLst>
              <a:rect l="0" t="0" r="r" b="b"/>
              <a:pathLst>
                <a:path w="10" h="4">
                  <a:moveTo>
                    <a:pt x="10" y="4"/>
                  </a:moveTo>
                  <a:lnTo>
                    <a:pt x="10" y="4"/>
                  </a:lnTo>
                  <a:lnTo>
                    <a:pt x="6" y="2"/>
                  </a:lnTo>
                  <a:lnTo>
                    <a:pt x="6" y="2"/>
                  </a:lnTo>
                  <a:lnTo>
                    <a:pt x="4" y="0"/>
                  </a:lnTo>
                  <a:lnTo>
                    <a:pt x="0" y="0"/>
                  </a:lnTo>
                  <a:lnTo>
                    <a:pt x="0" y="0"/>
                  </a:lnTo>
                  <a:lnTo>
                    <a:pt x="0" y="2"/>
                  </a:lnTo>
                  <a:lnTo>
                    <a:pt x="0" y="2"/>
                  </a:lnTo>
                  <a:lnTo>
                    <a:pt x="2" y="4"/>
                  </a:lnTo>
                  <a:lnTo>
                    <a:pt x="4" y="4"/>
                  </a:lnTo>
                  <a:lnTo>
                    <a:pt x="6" y="4"/>
                  </a:lnTo>
                  <a:lnTo>
                    <a:pt x="6" y="4"/>
                  </a:lnTo>
                  <a:lnTo>
                    <a:pt x="10" y="4"/>
                  </a:lnTo>
                  <a:lnTo>
                    <a:pt x="10" y="4"/>
                  </a:lnTo>
                  <a:lnTo>
                    <a:pt x="10" y="4"/>
                  </a:lnTo>
                  <a:lnTo>
                    <a:pt x="10" y="4"/>
                  </a:lnTo>
                  <a:lnTo>
                    <a:pt x="10" y="4"/>
                  </a:lnTo>
                  <a:lnTo>
                    <a:pt x="10" y="4"/>
                  </a:lnTo>
                  <a:lnTo>
                    <a:pt x="10" y="2"/>
                  </a:lnTo>
                  <a:lnTo>
                    <a:pt x="10" y="2"/>
                  </a:lnTo>
                  <a:lnTo>
                    <a:pt x="10" y="4"/>
                  </a:lnTo>
                  <a:lnTo>
                    <a:pt x="10"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1" name="Freeform 164"/>
            <p:cNvSpPr/>
            <p:nvPr/>
          </p:nvSpPr>
          <p:spPr bwMode="auto">
            <a:xfrm>
              <a:off x="7931150" y="1698625"/>
              <a:ext cx="9525" cy="6350"/>
            </a:xfrm>
            <a:custGeom>
              <a:avLst/>
              <a:gdLst/>
              <a:ahLst/>
              <a:cxnLst>
                <a:cxn ang="0">
                  <a:pos x="4" y="0"/>
                </a:cxn>
                <a:cxn ang="0">
                  <a:pos x="4" y="0"/>
                </a:cxn>
                <a:cxn ang="0">
                  <a:pos x="2" y="0"/>
                </a:cxn>
                <a:cxn ang="0">
                  <a:pos x="2" y="0"/>
                </a:cxn>
                <a:cxn ang="0">
                  <a:pos x="0" y="0"/>
                </a:cxn>
                <a:cxn ang="0">
                  <a:pos x="0" y="2"/>
                </a:cxn>
                <a:cxn ang="0">
                  <a:pos x="0" y="4"/>
                </a:cxn>
                <a:cxn ang="0">
                  <a:pos x="0" y="4"/>
                </a:cxn>
                <a:cxn ang="0">
                  <a:pos x="4" y="4"/>
                </a:cxn>
                <a:cxn ang="0">
                  <a:pos x="6" y="4"/>
                </a:cxn>
                <a:cxn ang="0">
                  <a:pos x="4" y="0"/>
                </a:cxn>
                <a:cxn ang="0">
                  <a:pos x="4" y="0"/>
                </a:cxn>
              </a:cxnLst>
              <a:rect l="0" t="0" r="r" b="b"/>
              <a:pathLst>
                <a:path w="6" h="4">
                  <a:moveTo>
                    <a:pt x="4" y="0"/>
                  </a:moveTo>
                  <a:lnTo>
                    <a:pt x="4" y="0"/>
                  </a:lnTo>
                  <a:lnTo>
                    <a:pt x="2" y="0"/>
                  </a:lnTo>
                  <a:lnTo>
                    <a:pt x="2" y="0"/>
                  </a:lnTo>
                  <a:lnTo>
                    <a:pt x="0" y="0"/>
                  </a:lnTo>
                  <a:lnTo>
                    <a:pt x="0" y="2"/>
                  </a:lnTo>
                  <a:lnTo>
                    <a:pt x="0" y="4"/>
                  </a:lnTo>
                  <a:lnTo>
                    <a:pt x="0" y="4"/>
                  </a:lnTo>
                  <a:lnTo>
                    <a:pt x="4" y="4"/>
                  </a:lnTo>
                  <a:lnTo>
                    <a:pt x="6" y="4"/>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2" name="Freeform 165"/>
            <p:cNvSpPr/>
            <p:nvPr/>
          </p:nvSpPr>
          <p:spPr bwMode="auto">
            <a:xfrm>
              <a:off x="5473700" y="530225"/>
              <a:ext cx="9525" cy="9525"/>
            </a:xfrm>
            <a:custGeom>
              <a:avLst/>
              <a:gdLst/>
              <a:ahLst/>
              <a:cxnLst>
                <a:cxn ang="0">
                  <a:pos x="0" y="4"/>
                </a:cxn>
                <a:cxn ang="0">
                  <a:pos x="0" y="4"/>
                </a:cxn>
                <a:cxn ang="0">
                  <a:pos x="2" y="6"/>
                </a:cxn>
                <a:cxn ang="0">
                  <a:pos x="2" y="6"/>
                </a:cxn>
                <a:cxn ang="0">
                  <a:pos x="6" y="6"/>
                </a:cxn>
                <a:cxn ang="0">
                  <a:pos x="6" y="4"/>
                </a:cxn>
                <a:cxn ang="0">
                  <a:pos x="6" y="4"/>
                </a:cxn>
                <a:cxn ang="0">
                  <a:pos x="6" y="2"/>
                </a:cxn>
                <a:cxn ang="0">
                  <a:pos x="4" y="0"/>
                </a:cxn>
                <a:cxn ang="0">
                  <a:pos x="4" y="0"/>
                </a:cxn>
                <a:cxn ang="0">
                  <a:pos x="2" y="2"/>
                </a:cxn>
                <a:cxn ang="0">
                  <a:pos x="0" y="4"/>
                </a:cxn>
                <a:cxn ang="0">
                  <a:pos x="0" y="4"/>
                </a:cxn>
              </a:cxnLst>
              <a:rect l="0" t="0" r="r" b="b"/>
              <a:pathLst>
                <a:path w="6" h="6">
                  <a:moveTo>
                    <a:pt x="0" y="4"/>
                  </a:moveTo>
                  <a:lnTo>
                    <a:pt x="0" y="4"/>
                  </a:lnTo>
                  <a:lnTo>
                    <a:pt x="2" y="6"/>
                  </a:lnTo>
                  <a:lnTo>
                    <a:pt x="2" y="6"/>
                  </a:lnTo>
                  <a:lnTo>
                    <a:pt x="6" y="6"/>
                  </a:lnTo>
                  <a:lnTo>
                    <a:pt x="6" y="4"/>
                  </a:lnTo>
                  <a:lnTo>
                    <a:pt x="6" y="4"/>
                  </a:lnTo>
                  <a:lnTo>
                    <a:pt x="6" y="2"/>
                  </a:lnTo>
                  <a:lnTo>
                    <a:pt x="4" y="0"/>
                  </a:lnTo>
                  <a:lnTo>
                    <a:pt x="4" y="0"/>
                  </a:lnTo>
                  <a:lnTo>
                    <a:pt x="2" y="2"/>
                  </a:lnTo>
                  <a:lnTo>
                    <a:pt x="0" y="4"/>
                  </a:lnTo>
                  <a:lnTo>
                    <a:pt x="0"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3" name="Freeform 166"/>
            <p:cNvSpPr/>
            <p:nvPr/>
          </p:nvSpPr>
          <p:spPr bwMode="auto">
            <a:xfrm>
              <a:off x="8201025" y="809625"/>
              <a:ext cx="66675" cy="60325"/>
            </a:xfrm>
            <a:custGeom>
              <a:avLst/>
              <a:gdLst/>
              <a:ahLst/>
              <a:cxnLst>
                <a:cxn ang="0">
                  <a:pos x="4" y="38"/>
                </a:cxn>
                <a:cxn ang="0">
                  <a:pos x="4" y="38"/>
                </a:cxn>
                <a:cxn ang="0">
                  <a:pos x="4" y="30"/>
                </a:cxn>
                <a:cxn ang="0">
                  <a:pos x="4" y="30"/>
                </a:cxn>
                <a:cxn ang="0">
                  <a:pos x="20" y="32"/>
                </a:cxn>
                <a:cxn ang="0">
                  <a:pos x="20" y="32"/>
                </a:cxn>
                <a:cxn ang="0">
                  <a:pos x="26" y="32"/>
                </a:cxn>
                <a:cxn ang="0">
                  <a:pos x="32" y="28"/>
                </a:cxn>
                <a:cxn ang="0">
                  <a:pos x="42" y="22"/>
                </a:cxn>
                <a:cxn ang="0">
                  <a:pos x="42" y="22"/>
                </a:cxn>
                <a:cxn ang="0">
                  <a:pos x="38" y="16"/>
                </a:cxn>
                <a:cxn ang="0">
                  <a:pos x="38" y="16"/>
                </a:cxn>
                <a:cxn ang="0">
                  <a:pos x="32" y="16"/>
                </a:cxn>
                <a:cxn ang="0">
                  <a:pos x="24" y="10"/>
                </a:cxn>
                <a:cxn ang="0">
                  <a:pos x="18" y="4"/>
                </a:cxn>
                <a:cxn ang="0">
                  <a:pos x="12" y="0"/>
                </a:cxn>
                <a:cxn ang="0">
                  <a:pos x="12" y="0"/>
                </a:cxn>
                <a:cxn ang="0">
                  <a:pos x="14" y="4"/>
                </a:cxn>
                <a:cxn ang="0">
                  <a:pos x="14" y="10"/>
                </a:cxn>
                <a:cxn ang="0">
                  <a:pos x="12" y="18"/>
                </a:cxn>
                <a:cxn ang="0">
                  <a:pos x="6" y="24"/>
                </a:cxn>
                <a:cxn ang="0">
                  <a:pos x="0" y="30"/>
                </a:cxn>
                <a:cxn ang="0">
                  <a:pos x="0" y="30"/>
                </a:cxn>
                <a:cxn ang="0">
                  <a:pos x="0" y="34"/>
                </a:cxn>
                <a:cxn ang="0">
                  <a:pos x="0" y="36"/>
                </a:cxn>
                <a:cxn ang="0">
                  <a:pos x="4" y="38"/>
                </a:cxn>
                <a:cxn ang="0">
                  <a:pos x="4" y="38"/>
                </a:cxn>
              </a:cxnLst>
              <a:rect l="0" t="0" r="r" b="b"/>
              <a:pathLst>
                <a:path w="42" h="38">
                  <a:moveTo>
                    <a:pt x="4" y="38"/>
                  </a:moveTo>
                  <a:lnTo>
                    <a:pt x="4" y="38"/>
                  </a:lnTo>
                  <a:lnTo>
                    <a:pt x="4" y="30"/>
                  </a:lnTo>
                  <a:lnTo>
                    <a:pt x="4" y="30"/>
                  </a:lnTo>
                  <a:lnTo>
                    <a:pt x="20" y="32"/>
                  </a:lnTo>
                  <a:lnTo>
                    <a:pt x="20" y="32"/>
                  </a:lnTo>
                  <a:lnTo>
                    <a:pt x="26" y="32"/>
                  </a:lnTo>
                  <a:lnTo>
                    <a:pt x="32" y="28"/>
                  </a:lnTo>
                  <a:lnTo>
                    <a:pt x="42" y="22"/>
                  </a:lnTo>
                  <a:lnTo>
                    <a:pt x="42" y="22"/>
                  </a:lnTo>
                  <a:lnTo>
                    <a:pt x="38" y="16"/>
                  </a:lnTo>
                  <a:lnTo>
                    <a:pt x="38" y="16"/>
                  </a:lnTo>
                  <a:lnTo>
                    <a:pt x="32" y="16"/>
                  </a:lnTo>
                  <a:lnTo>
                    <a:pt x="24" y="10"/>
                  </a:lnTo>
                  <a:lnTo>
                    <a:pt x="18" y="4"/>
                  </a:lnTo>
                  <a:lnTo>
                    <a:pt x="12" y="0"/>
                  </a:lnTo>
                  <a:lnTo>
                    <a:pt x="12" y="0"/>
                  </a:lnTo>
                  <a:lnTo>
                    <a:pt x="14" y="4"/>
                  </a:lnTo>
                  <a:lnTo>
                    <a:pt x="14" y="10"/>
                  </a:lnTo>
                  <a:lnTo>
                    <a:pt x="12" y="18"/>
                  </a:lnTo>
                  <a:lnTo>
                    <a:pt x="6" y="24"/>
                  </a:lnTo>
                  <a:lnTo>
                    <a:pt x="0" y="30"/>
                  </a:lnTo>
                  <a:lnTo>
                    <a:pt x="0" y="30"/>
                  </a:lnTo>
                  <a:lnTo>
                    <a:pt x="0" y="34"/>
                  </a:lnTo>
                  <a:lnTo>
                    <a:pt x="0" y="36"/>
                  </a:lnTo>
                  <a:lnTo>
                    <a:pt x="4" y="38"/>
                  </a:lnTo>
                  <a:lnTo>
                    <a:pt x="4" y="3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4" name="Freeform 167"/>
            <p:cNvSpPr/>
            <p:nvPr/>
          </p:nvSpPr>
          <p:spPr bwMode="auto">
            <a:xfrm>
              <a:off x="7870825" y="1736725"/>
              <a:ext cx="495300" cy="463550"/>
            </a:xfrm>
            <a:custGeom>
              <a:avLst/>
              <a:gdLst/>
              <a:ahLst/>
              <a:cxnLst>
                <a:cxn ang="0">
                  <a:pos x="312" y="152"/>
                </a:cxn>
                <a:cxn ang="0">
                  <a:pos x="284" y="120"/>
                </a:cxn>
                <a:cxn ang="0">
                  <a:pos x="266" y="92"/>
                </a:cxn>
                <a:cxn ang="0">
                  <a:pos x="256" y="74"/>
                </a:cxn>
                <a:cxn ang="0">
                  <a:pos x="246" y="44"/>
                </a:cxn>
                <a:cxn ang="0">
                  <a:pos x="232" y="16"/>
                </a:cxn>
                <a:cxn ang="0">
                  <a:pos x="222" y="20"/>
                </a:cxn>
                <a:cxn ang="0">
                  <a:pos x="216" y="68"/>
                </a:cxn>
                <a:cxn ang="0">
                  <a:pos x="208" y="74"/>
                </a:cxn>
                <a:cxn ang="0">
                  <a:pos x="176" y="48"/>
                </a:cxn>
                <a:cxn ang="0">
                  <a:pos x="176" y="32"/>
                </a:cxn>
                <a:cxn ang="0">
                  <a:pos x="182" y="18"/>
                </a:cxn>
                <a:cxn ang="0">
                  <a:pos x="162" y="14"/>
                </a:cxn>
                <a:cxn ang="0">
                  <a:pos x="150" y="14"/>
                </a:cxn>
                <a:cxn ang="0">
                  <a:pos x="140" y="18"/>
                </a:cxn>
                <a:cxn ang="0">
                  <a:pos x="128" y="40"/>
                </a:cxn>
                <a:cxn ang="0">
                  <a:pos x="126" y="44"/>
                </a:cxn>
                <a:cxn ang="0">
                  <a:pos x="116" y="44"/>
                </a:cxn>
                <a:cxn ang="0">
                  <a:pos x="100" y="38"/>
                </a:cxn>
                <a:cxn ang="0">
                  <a:pos x="86" y="60"/>
                </a:cxn>
                <a:cxn ang="0">
                  <a:pos x="72" y="66"/>
                </a:cxn>
                <a:cxn ang="0">
                  <a:pos x="68" y="80"/>
                </a:cxn>
                <a:cxn ang="0">
                  <a:pos x="54" y="96"/>
                </a:cxn>
                <a:cxn ang="0">
                  <a:pos x="10" y="116"/>
                </a:cxn>
                <a:cxn ang="0">
                  <a:pos x="2" y="144"/>
                </a:cxn>
                <a:cxn ang="0">
                  <a:pos x="0" y="166"/>
                </a:cxn>
                <a:cxn ang="0">
                  <a:pos x="12" y="194"/>
                </a:cxn>
                <a:cxn ang="0">
                  <a:pos x="20" y="232"/>
                </a:cxn>
                <a:cxn ang="0">
                  <a:pos x="14" y="244"/>
                </a:cxn>
                <a:cxn ang="0">
                  <a:pos x="30" y="254"/>
                </a:cxn>
                <a:cxn ang="0">
                  <a:pos x="48" y="244"/>
                </a:cxn>
                <a:cxn ang="0">
                  <a:pos x="72" y="242"/>
                </a:cxn>
                <a:cxn ang="0">
                  <a:pos x="82" y="236"/>
                </a:cxn>
                <a:cxn ang="0">
                  <a:pos x="112" y="222"/>
                </a:cxn>
                <a:cxn ang="0">
                  <a:pos x="150" y="220"/>
                </a:cxn>
                <a:cxn ang="0">
                  <a:pos x="170" y="238"/>
                </a:cxn>
                <a:cxn ang="0">
                  <a:pos x="178" y="248"/>
                </a:cxn>
                <a:cxn ang="0">
                  <a:pos x="192" y="230"/>
                </a:cxn>
                <a:cxn ang="0">
                  <a:pos x="190" y="242"/>
                </a:cxn>
                <a:cxn ang="0">
                  <a:pos x="196" y="258"/>
                </a:cxn>
                <a:cxn ang="0">
                  <a:pos x="206" y="268"/>
                </a:cxn>
                <a:cxn ang="0">
                  <a:pos x="216" y="284"/>
                </a:cxn>
                <a:cxn ang="0">
                  <a:pos x="238" y="288"/>
                </a:cxn>
                <a:cxn ang="0">
                  <a:pos x="248" y="284"/>
                </a:cxn>
                <a:cxn ang="0">
                  <a:pos x="258" y="292"/>
                </a:cxn>
                <a:cxn ang="0">
                  <a:pos x="276" y="280"/>
                </a:cxn>
                <a:cxn ang="0">
                  <a:pos x="284" y="280"/>
                </a:cxn>
                <a:cxn ang="0">
                  <a:pos x="286" y="272"/>
                </a:cxn>
                <a:cxn ang="0">
                  <a:pos x="304" y="228"/>
                </a:cxn>
                <a:cxn ang="0">
                  <a:pos x="312" y="196"/>
                </a:cxn>
                <a:cxn ang="0">
                  <a:pos x="310" y="158"/>
                </a:cxn>
              </a:cxnLst>
              <a:rect l="0" t="0" r="r" b="b"/>
              <a:pathLst>
                <a:path w="312" h="292">
                  <a:moveTo>
                    <a:pt x="310" y="158"/>
                  </a:moveTo>
                  <a:lnTo>
                    <a:pt x="310" y="158"/>
                  </a:lnTo>
                  <a:lnTo>
                    <a:pt x="312" y="152"/>
                  </a:lnTo>
                  <a:lnTo>
                    <a:pt x="312" y="152"/>
                  </a:lnTo>
                  <a:lnTo>
                    <a:pt x="308" y="150"/>
                  </a:lnTo>
                  <a:lnTo>
                    <a:pt x="308" y="150"/>
                  </a:lnTo>
                  <a:lnTo>
                    <a:pt x="292" y="130"/>
                  </a:lnTo>
                  <a:lnTo>
                    <a:pt x="284" y="120"/>
                  </a:lnTo>
                  <a:lnTo>
                    <a:pt x="278" y="108"/>
                  </a:lnTo>
                  <a:lnTo>
                    <a:pt x="278" y="108"/>
                  </a:lnTo>
                  <a:lnTo>
                    <a:pt x="274" y="98"/>
                  </a:lnTo>
                  <a:lnTo>
                    <a:pt x="266" y="92"/>
                  </a:lnTo>
                  <a:lnTo>
                    <a:pt x="266" y="92"/>
                  </a:lnTo>
                  <a:lnTo>
                    <a:pt x="260" y="88"/>
                  </a:lnTo>
                  <a:lnTo>
                    <a:pt x="258" y="84"/>
                  </a:lnTo>
                  <a:lnTo>
                    <a:pt x="256" y="74"/>
                  </a:lnTo>
                  <a:lnTo>
                    <a:pt x="256" y="74"/>
                  </a:lnTo>
                  <a:lnTo>
                    <a:pt x="252" y="56"/>
                  </a:lnTo>
                  <a:lnTo>
                    <a:pt x="250" y="48"/>
                  </a:lnTo>
                  <a:lnTo>
                    <a:pt x="246" y="44"/>
                  </a:lnTo>
                  <a:lnTo>
                    <a:pt x="246" y="44"/>
                  </a:lnTo>
                  <a:lnTo>
                    <a:pt x="240" y="38"/>
                  </a:lnTo>
                  <a:lnTo>
                    <a:pt x="236" y="30"/>
                  </a:lnTo>
                  <a:lnTo>
                    <a:pt x="232" y="16"/>
                  </a:lnTo>
                  <a:lnTo>
                    <a:pt x="232" y="16"/>
                  </a:lnTo>
                  <a:lnTo>
                    <a:pt x="228" y="0"/>
                  </a:lnTo>
                  <a:lnTo>
                    <a:pt x="228" y="0"/>
                  </a:lnTo>
                  <a:lnTo>
                    <a:pt x="222" y="20"/>
                  </a:lnTo>
                  <a:lnTo>
                    <a:pt x="222" y="40"/>
                  </a:lnTo>
                  <a:lnTo>
                    <a:pt x="222" y="40"/>
                  </a:lnTo>
                  <a:lnTo>
                    <a:pt x="220" y="54"/>
                  </a:lnTo>
                  <a:lnTo>
                    <a:pt x="216" y="68"/>
                  </a:lnTo>
                  <a:lnTo>
                    <a:pt x="216" y="68"/>
                  </a:lnTo>
                  <a:lnTo>
                    <a:pt x="214" y="72"/>
                  </a:lnTo>
                  <a:lnTo>
                    <a:pt x="212" y="74"/>
                  </a:lnTo>
                  <a:lnTo>
                    <a:pt x="208" y="74"/>
                  </a:lnTo>
                  <a:lnTo>
                    <a:pt x="206" y="72"/>
                  </a:lnTo>
                  <a:lnTo>
                    <a:pt x="206" y="72"/>
                  </a:lnTo>
                  <a:lnTo>
                    <a:pt x="176" y="48"/>
                  </a:lnTo>
                  <a:lnTo>
                    <a:pt x="176" y="48"/>
                  </a:lnTo>
                  <a:lnTo>
                    <a:pt x="174" y="44"/>
                  </a:lnTo>
                  <a:lnTo>
                    <a:pt x="174" y="38"/>
                  </a:lnTo>
                  <a:lnTo>
                    <a:pt x="174" y="38"/>
                  </a:lnTo>
                  <a:lnTo>
                    <a:pt x="176" y="32"/>
                  </a:lnTo>
                  <a:lnTo>
                    <a:pt x="180" y="28"/>
                  </a:lnTo>
                  <a:lnTo>
                    <a:pt x="182" y="22"/>
                  </a:lnTo>
                  <a:lnTo>
                    <a:pt x="182" y="18"/>
                  </a:lnTo>
                  <a:lnTo>
                    <a:pt x="182" y="18"/>
                  </a:lnTo>
                  <a:lnTo>
                    <a:pt x="178" y="16"/>
                  </a:lnTo>
                  <a:lnTo>
                    <a:pt x="174" y="16"/>
                  </a:lnTo>
                  <a:lnTo>
                    <a:pt x="168" y="16"/>
                  </a:lnTo>
                  <a:lnTo>
                    <a:pt x="162" y="14"/>
                  </a:lnTo>
                  <a:lnTo>
                    <a:pt x="162" y="14"/>
                  </a:lnTo>
                  <a:lnTo>
                    <a:pt x="150" y="8"/>
                  </a:lnTo>
                  <a:lnTo>
                    <a:pt x="150" y="8"/>
                  </a:lnTo>
                  <a:lnTo>
                    <a:pt x="150" y="14"/>
                  </a:lnTo>
                  <a:lnTo>
                    <a:pt x="150" y="16"/>
                  </a:lnTo>
                  <a:lnTo>
                    <a:pt x="146" y="18"/>
                  </a:lnTo>
                  <a:lnTo>
                    <a:pt x="146" y="18"/>
                  </a:lnTo>
                  <a:lnTo>
                    <a:pt x="140" y="18"/>
                  </a:lnTo>
                  <a:lnTo>
                    <a:pt x="136" y="20"/>
                  </a:lnTo>
                  <a:lnTo>
                    <a:pt x="132" y="24"/>
                  </a:lnTo>
                  <a:lnTo>
                    <a:pt x="130" y="32"/>
                  </a:lnTo>
                  <a:lnTo>
                    <a:pt x="128" y="40"/>
                  </a:lnTo>
                  <a:lnTo>
                    <a:pt x="128" y="40"/>
                  </a:lnTo>
                  <a:lnTo>
                    <a:pt x="128" y="44"/>
                  </a:lnTo>
                  <a:lnTo>
                    <a:pt x="126" y="44"/>
                  </a:lnTo>
                  <a:lnTo>
                    <a:pt x="126" y="44"/>
                  </a:lnTo>
                  <a:lnTo>
                    <a:pt x="126" y="44"/>
                  </a:lnTo>
                  <a:lnTo>
                    <a:pt x="120" y="44"/>
                  </a:lnTo>
                  <a:lnTo>
                    <a:pt x="118" y="46"/>
                  </a:lnTo>
                  <a:lnTo>
                    <a:pt x="116" y="44"/>
                  </a:lnTo>
                  <a:lnTo>
                    <a:pt x="116" y="44"/>
                  </a:lnTo>
                  <a:lnTo>
                    <a:pt x="108" y="38"/>
                  </a:lnTo>
                  <a:lnTo>
                    <a:pt x="104" y="36"/>
                  </a:lnTo>
                  <a:lnTo>
                    <a:pt x="100" y="38"/>
                  </a:lnTo>
                  <a:lnTo>
                    <a:pt x="92" y="46"/>
                  </a:lnTo>
                  <a:lnTo>
                    <a:pt x="92" y="46"/>
                  </a:lnTo>
                  <a:lnTo>
                    <a:pt x="88" y="52"/>
                  </a:lnTo>
                  <a:lnTo>
                    <a:pt x="86" y="60"/>
                  </a:lnTo>
                  <a:lnTo>
                    <a:pt x="84" y="62"/>
                  </a:lnTo>
                  <a:lnTo>
                    <a:pt x="82" y="64"/>
                  </a:lnTo>
                  <a:lnTo>
                    <a:pt x="78" y="66"/>
                  </a:lnTo>
                  <a:lnTo>
                    <a:pt x="72" y="66"/>
                  </a:lnTo>
                  <a:lnTo>
                    <a:pt x="72" y="66"/>
                  </a:lnTo>
                  <a:lnTo>
                    <a:pt x="70" y="72"/>
                  </a:lnTo>
                  <a:lnTo>
                    <a:pt x="70" y="72"/>
                  </a:lnTo>
                  <a:lnTo>
                    <a:pt x="68" y="80"/>
                  </a:lnTo>
                  <a:lnTo>
                    <a:pt x="68" y="80"/>
                  </a:lnTo>
                  <a:lnTo>
                    <a:pt x="66" y="86"/>
                  </a:lnTo>
                  <a:lnTo>
                    <a:pt x="62" y="90"/>
                  </a:lnTo>
                  <a:lnTo>
                    <a:pt x="54" y="96"/>
                  </a:lnTo>
                  <a:lnTo>
                    <a:pt x="34" y="104"/>
                  </a:lnTo>
                  <a:lnTo>
                    <a:pt x="34" y="104"/>
                  </a:lnTo>
                  <a:lnTo>
                    <a:pt x="16" y="112"/>
                  </a:lnTo>
                  <a:lnTo>
                    <a:pt x="10" y="116"/>
                  </a:lnTo>
                  <a:lnTo>
                    <a:pt x="6" y="122"/>
                  </a:lnTo>
                  <a:lnTo>
                    <a:pt x="4" y="128"/>
                  </a:lnTo>
                  <a:lnTo>
                    <a:pt x="2" y="136"/>
                  </a:lnTo>
                  <a:lnTo>
                    <a:pt x="2" y="144"/>
                  </a:lnTo>
                  <a:lnTo>
                    <a:pt x="4" y="152"/>
                  </a:lnTo>
                  <a:lnTo>
                    <a:pt x="4" y="152"/>
                  </a:lnTo>
                  <a:lnTo>
                    <a:pt x="0" y="162"/>
                  </a:lnTo>
                  <a:lnTo>
                    <a:pt x="0" y="166"/>
                  </a:lnTo>
                  <a:lnTo>
                    <a:pt x="4" y="170"/>
                  </a:lnTo>
                  <a:lnTo>
                    <a:pt x="4" y="170"/>
                  </a:lnTo>
                  <a:lnTo>
                    <a:pt x="8" y="182"/>
                  </a:lnTo>
                  <a:lnTo>
                    <a:pt x="12" y="194"/>
                  </a:lnTo>
                  <a:lnTo>
                    <a:pt x="18" y="220"/>
                  </a:lnTo>
                  <a:lnTo>
                    <a:pt x="18" y="220"/>
                  </a:lnTo>
                  <a:lnTo>
                    <a:pt x="20" y="228"/>
                  </a:lnTo>
                  <a:lnTo>
                    <a:pt x="20" y="232"/>
                  </a:lnTo>
                  <a:lnTo>
                    <a:pt x="18" y="236"/>
                  </a:lnTo>
                  <a:lnTo>
                    <a:pt x="18" y="236"/>
                  </a:lnTo>
                  <a:lnTo>
                    <a:pt x="14" y="240"/>
                  </a:lnTo>
                  <a:lnTo>
                    <a:pt x="14" y="244"/>
                  </a:lnTo>
                  <a:lnTo>
                    <a:pt x="18" y="248"/>
                  </a:lnTo>
                  <a:lnTo>
                    <a:pt x="18" y="248"/>
                  </a:lnTo>
                  <a:lnTo>
                    <a:pt x="24" y="252"/>
                  </a:lnTo>
                  <a:lnTo>
                    <a:pt x="30" y="254"/>
                  </a:lnTo>
                  <a:lnTo>
                    <a:pt x="36" y="252"/>
                  </a:lnTo>
                  <a:lnTo>
                    <a:pt x="40" y="250"/>
                  </a:lnTo>
                  <a:lnTo>
                    <a:pt x="40" y="250"/>
                  </a:lnTo>
                  <a:lnTo>
                    <a:pt x="48" y="244"/>
                  </a:lnTo>
                  <a:lnTo>
                    <a:pt x="56" y="242"/>
                  </a:lnTo>
                  <a:lnTo>
                    <a:pt x="62" y="240"/>
                  </a:lnTo>
                  <a:lnTo>
                    <a:pt x="72" y="242"/>
                  </a:lnTo>
                  <a:lnTo>
                    <a:pt x="72" y="242"/>
                  </a:lnTo>
                  <a:lnTo>
                    <a:pt x="78" y="242"/>
                  </a:lnTo>
                  <a:lnTo>
                    <a:pt x="82" y="240"/>
                  </a:lnTo>
                  <a:lnTo>
                    <a:pt x="82" y="236"/>
                  </a:lnTo>
                  <a:lnTo>
                    <a:pt x="82" y="236"/>
                  </a:lnTo>
                  <a:lnTo>
                    <a:pt x="86" y="232"/>
                  </a:lnTo>
                  <a:lnTo>
                    <a:pt x="90" y="230"/>
                  </a:lnTo>
                  <a:lnTo>
                    <a:pt x="90" y="230"/>
                  </a:lnTo>
                  <a:lnTo>
                    <a:pt x="112" y="222"/>
                  </a:lnTo>
                  <a:lnTo>
                    <a:pt x="124" y="218"/>
                  </a:lnTo>
                  <a:lnTo>
                    <a:pt x="136" y="218"/>
                  </a:lnTo>
                  <a:lnTo>
                    <a:pt x="136" y="218"/>
                  </a:lnTo>
                  <a:lnTo>
                    <a:pt x="150" y="220"/>
                  </a:lnTo>
                  <a:lnTo>
                    <a:pt x="156" y="222"/>
                  </a:lnTo>
                  <a:lnTo>
                    <a:pt x="162" y="228"/>
                  </a:lnTo>
                  <a:lnTo>
                    <a:pt x="162" y="228"/>
                  </a:lnTo>
                  <a:lnTo>
                    <a:pt x="170" y="238"/>
                  </a:lnTo>
                  <a:lnTo>
                    <a:pt x="172" y="246"/>
                  </a:lnTo>
                  <a:lnTo>
                    <a:pt x="174" y="254"/>
                  </a:lnTo>
                  <a:lnTo>
                    <a:pt x="174" y="254"/>
                  </a:lnTo>
                  <a:lnTo>
                    <a:pt x="178" y="248"/>
                  </a:lnTo>
                  <a:lnTo>
                    <a:pt x="182" y="242"/>
                  </a:lnTo>
                  <a:lnTo>
                    <a:pt x="188" y="236"/>
                  </a:lnTo>
                  <a:lnTo>
                    <a:pt x="192" y="230"/>
                  </a:lnTo>
                  <a:lnTo>
                    <a:pt x="192" y="230"/>
                  </a:lnTo>
                  <a:lnTo>
                    <a:pt x="192" y="236"/>
                  </a:lnTo>
                  <a:lnTo>
                    <a:pt x="192" y="236"/>
                  </a:lnTo>
                  <a:lnTo>
                    <a:pt x="190" y="240"/>
                  </a:lnTo>
                  <a:lnTo>
                    <a:pt x="190" y="242"/>
                  </a:lnTo>
                  <a:lnTo>
                    <a:pt x="194" y="248"/>
                  </a:lnTo>
                  <a:lnTo>
                    <a:pt x="196" y="252"/>
                  </a:lnTo>
                  <a:lnTo>
                    <a:pt x="198" y="254"/>
                  </a:lnTo>
                  <a:lnTo>
                    <a:pt x="196" y="258"/>
                  </a:lnTo>
                  <a:lnTo>
                    <a:pt x="196" y="258"/>
                  </a:lnTo>
                  <a:lnTo>
                    <a:pt x="202" y="258"/>
                  </a:lnTo>
                  <a:lnTo>
                    <a:pt x="204" y="260"/>
                  </a:lnTo>
                  <a:lnTo>
                    <a:pt x="206" y="268"/>
                  </a:lnTo>
                  <a:lnTo>
                    <a:pt x="206" y="268"/>
                  </a:lnTo>
                  <a:lnTo>
                    <a:pt x="208" y="274"/>
                  </a:lnTo>
                  <a:lnTo>
                    <a:pt x="212" y="280"/>
                  </a:lnTo>
                  <a:lnTo>
                    <a:pt x="216" y="284"/>
                  </a:lnTo>
                  <a:lnTo>
                    <a:pt x="220" y="288"/>
                  </a:lnTo>
                  <a:lnTo>
                    <a:pt x="226" y="290"/>
                  </a:lnTo>
                  <a:lnTo>
                    <a:pt x="232" y="290"/>
                  </a:lnTo>
                  <a:lnTo>
                    <a:pt x="238" y="288"/>
                  </a:lnTo>
                  <a:lnTo>
                    <a:pt x="244" y="286"/>
                  </a:lnTo>
                  <a:lnTo>
                    <a:pt x="244" y="286"/>
                  </a:lnTo>
                  <a:lnTo>
                    <a:pt x="246" y="284"/>
                  </a:lnTo>
                  <a:lnTo>
                    <a:pt x="248" y="284"/>
                  </a:lnTo>
                  <a:lnTo>
                    <a:pt x="250" y="288"/>
                  </a:lnTo>
                  <a:lnTo>
                    <a:pt x="250" y="288"/>
                  </a:lnTo>
                  <a:lnTo>
                    <a:pt x="254" y="290"/>
                  </a:lnTo>
                  <a:lnTo>
                    <a:pt x="258" y="292"/>
                  </a:lnTo>
                  <a:lnTo>
                    <a:pt x="262" y="290"/>
                  </a:lnTo>
                  <a:lnTo>
                    <a:pt x="266" y="288"/>
                  </a:lnTo>
                  <a:lnTo>
                    <a:pt x="272" y="282"/>
                  </a:lnTo>
                  <a:lnTo>
                    <a:pt x="276" y="280"/>
                  </a:lnTo>
                  <a:lnTo>
                    <a:pt x="280" y="282"/>
                  </a:lnTo>
                  <a:lnTo>
                    <a:pt x="280" y="282"/>
                  </a:lnTo>
                  <a:lnTo>
                    <a:pt x="282" y="282"/>
                  </a:lnTo>
                  <a:lnTo>
                    <a:pt x="284" y="280"/>
                  </a:lnTo>
                  <a:lnTo>
                    <a:pt x="286" y="274"/>
                  </a:lnTo>
                  <a:lnTo>
                    <a:pt x="286" y="274"/>
                  </a:lnTo>
                  <a:lnTo>
                    <a:pt x="286" y="272"/>
                  </a:lnTo>
                  <a:lnTo>
                    <a:pt x="286" y="272"/>
                  </a:lnTo>
                  <a:lnTo>
                    <a:pt x="292" y="250"/>
                  </a:lnTo>
                  <a:lnTo>
                    <a:pt x="296" y="238"/>
                  </a:lnTo>
                  <a:lnTo>
                    <a:pt x="304" y="228"/>
                  </a:lnTo>
                  <a:lnTo>
                    <a:pt x="304" y="228"/>
                  </a:lnTo>
                  <a:lnTo>
                    <a:pt x="308" y="218"/>
                  </a:lnTo>
                  <a:lnTo>
                    <a:pt x="310" y="208"/>
                  </a:lnTo>
                  <a:lnTo>
                    <a:pt x="310" y="208"/>
                  </a:lnTo>
                  <a:lnTo>
                    <a:pt x="312" y="196"/>
                  </a:lnTo>
                  <a:lnTo>
                    <a:pt x="312" y="184"/>
                  </a:lnTo>
                  <a:lnTo>
                    <a:pt x="310" y="158"/>
                  </a:lnTo>
                  <a:lnTo>
                    <a:pt x="310" y="158"/>
                  </a:lnTo>
                  <a:lnTo>
                    <a:pt x="310" y="158"/>
                  </a:lnTo>
                  <a:lnTo>
                    <a:pt x="310" y="15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5" name="Freeform 168"/>
            <p:cNvSpPr/>
            <p:nvPr/>
          </p:nvSpPr>
          <p:spPr bwMode="auto">
            <a:xfrm>
              <a:off x="5556250" y="2438400"/>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6" name="Freeform 169"/>
            <p:cNvSpPr/>
            <p:nvPr/>
          </p:nvSpPr>
          <p:spPr bwMode="auto">
            <a:xfrm>
              <a:off x="5543550" y="2432050"/>
              <a:ext cx="12700" cy="6350"/>
            </a:xfrm>
            <a:custGeom>
              <a:avLst/>
              <a:gdLst/>
              <a:ahLst/>
              <a:cxnLst>
                <a:cxn ang="0">
                  <a:pos x="0" y="0"/>
                </a:cxn>
                <a:cxn ang="0">
                  <a:pos x="0" y="0"/>
                </a:cxn>
                <a:cxn ang="0">
                  <a:pos x="0" y="2"/>
                </a:cxn>
                <a:cxn ang="0">
                  <a:pos x="4" y="4"/>
                </a:cxn>
                <a:cxn ang="0">
                  <a:pos x="8" y="4"/>
                </a:cxn>
                <a:cxn ang="0">
                  <a:pos x="8" y="4"/>
                </a:cxn>
                <a:cxn ang="0">
                  <a:pos x="4" y="0"/>
                </a:cxn>
                <a:cxn ang="0">
                  <a:pos x="0" y="0"/>
                </a:cxn>
                <a:cxn ang="0">
                  <a:pos x="0" y="0"/>
                </a:cxn>
              </a:cxnLst>
              <a:rect l="0" t="0" r="r" b="b"/>
              <a:pathLst>
                <a:path w="8" h="4">
                  <a:moveTo>
                    <a:pt x="0" y="0"/>
                  </a:moveTo>
                  <a:lnTo>
                    <a:pt x="0" y="0"/>
                  </a:lnTo>
                  <a:lnTo>
                    <a:pt x="0" y="2"/>
                  </a:lnTo>
                  <a:lnTo>
                    <a:pt x="4" y="4"/>
                  </a:lnTo>
                  <a:lnTo>
                    <a:pt x="8" y="4"/>
                  </a:lnTo>
                  <a:lnTo>
                    <a:pt x="8" y="4"/>
                  </a:lnTo>
                  <a:lnTo>
                    <a:pt x="4"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7" name="Freeform 170"/>
            <p:cNvSpPr/>
            <p:nvPr/>
          </p:nvSpPr>
          <p:spPr bwMode="auto">
            <a:xfrm>
              <a:off x="7978775" y="1403350"/>
              <a:ext cx="57150" cy="57150"/>
            </a:xfrm>
            <a:custGeom>
              <a:avLst/>
              <a:gdLst/>
              <a:ahLst/>
              <a:cxnLst>
                <a:cxn ang="0">
                  <a:pos x="0" y="24"/>
                </a:cxn>
                <a:cxn ang="0">
                  <a:pos x="0" y="24"/>
                </a:cxn>
                <a:cxn ang="0">
                  <a:pos x="8" y="20"/>
                </a:cxn>
                <a:cxn ang="0">
                  <a:pos x="8" y="20"/>
                </a:cxn>
                <a:cxn ang="0">
                  <a:pos x="12" y="18"/>
                </a:cxn>
                <a:cxn ang="0">
                  <a:pos x="16" y="18"/>
                </a:cxn>
                <a:cxn ang="0">
                  <a:pos x="16" y="22"/>
                </a:cxn>
                <a:cxn ang="0">
                  <a:pos x="16" y="26"/>
                </a:cxn>
                <a:cxn ang="0">
                  <a:pos x="16" y="26"/>
                </a:cxn>
                <a:cxn ang="0">
                  <a:pos x="16" y="30"/>
                </a:cxn>
                <a:cxn ang="0">
                  <a:pos x="16" y="34"/>
                </a:cxn>
                <a:cxn ang="0">
                  <a:pos x="20" y="36"/>
                </a:cxn>
                <a:cxn ang="0">
                  <a:pos x="24" y="36"/>
                </a:cxn>
                <a:cxn ang="0">
                  <a:pos x="24" y="36"/>
                </a:cxn>
                <a:cxn ang="0">
                  <a:pos x="28" y="36"/>
                </a:cxn>
                <a:cxn ang="0">
                  <a:pos x="28" y="34"/>
                </a:cxn>
                <a:cxn ang="0">
                  <a:pos x="26" y="30"/>
                </a:cxn>
                <a:cxn ang="0">
                  <a:pos x="26" y="30"/>
                </a:cxn>
                <a:cxn ang="0">
                  <a:pos x="28" y="26"/>
                </a:cxn>
                <a:cxn ang="0">
                  <a:pos x="28" y="26"/>
                </a:cxn>
                <a:cxn ang="0">
                  <a:pos x="34" y="26"/>
                </a:cxn>
                <a:cxn ang="0">
                  <a:pos x="36" y="22"/>
                </a:cxn>
                <a:cxn ang="0">
                  <a:pos x="34" y="16"/>
                </a:cxn>
                <a:cxn ang="0">
                  <a:pos x="34" y="16"/>
                </a:cxn>
                <a:cxn ang="0">
                  <a:pos x="32" y="8"/>
                </a:cxn>
                <a:cxn ang="0">
                  <a:pos x="32" y="4"/>
                </a:cxn>
                <a:cxn ang="0">
                  <a:pos x="30" y="0"/>
                </a:cxn>
                <a:cxn ang="0">
                  <a:pos x="30" y="0"/>
                </a:cxn>
                <a:cxn ang="0">
                  <a:pos x="26" y="4"/>
                </a:cxn>
                <a:cxn ang="0">
                  <a:pos x="24" y="8"/>
                </a:cxn>
                <a:cxn ang="0">
                  <a:pos x="16" y="10"/>
                </a:cxn>
                <a:cxn ang="0">
                  <a:pos x="10" y="12"/>
                </a:cxn>
                <a:cxn ang="0">
                  <a:pos x="2" y="18"/>
                </a:cxn>
                <a:cxn ang="0">
                  <a:pos x="2" y="18"/>
                </a:cxn>
                <a:cxn ang="0">
                  <a:pos x="0" y="20"/>
                </a:cxn>
                <a:cxn ang="0">
                  <a:pos x="0" y="24"/>
                </a:cxn>
                <a:cxn ang="0">
                  <a:pos x="0" y="24"/>
                </a:cxn>
              </a:cxnLst>
              <a:rect l="0" t="0" r="r" b="b"/>
              <a:pathLst>
                <a:path w="36" h="36">
                  <a:moveTo>
                    <a:pt x="0" y="24"/>
                  </a:moveTo>
                  <a:lnTo>
                    <a:pt x="0" y="24"/>
                  </a:lnTo>
                  <a:lnTo>
                    <a:pt x="8" y="20"/>
                  </a:lnTo>
                  <a:lnTo>
                    <a:pt x="8" y="20"/>
                  </a:lnTo>
                  <a:lnTo>
                    <a:pt x="12" y="18"/>
                  </a:lnTo>
                  <a:lnTo>
                    <a:pt x="16" y="18"/>
                  </a:lnTo>
                  <a:lnTo>
                    <a:pt x="16" y="22"/>
                  </a:lnTo>
                  <a:lnTo>
                    <a:pt x="16" y="26"/>
                  </a:lnTo>
                  <a:lnTo>
                    <a:pt x="16" y="26"/>
                  </a:lnTo>
                  <a:lnTo>
                    <a:pt x="16" y="30"/>
                  </a:lnTo>
                  <a:lnTo>
                    <a:pt x="16" y="34"/>
                  </a:lnTo>
                  <a:lnTo>
                    <a:pt x="20" y="36"/>
                  </a:lnTo>
                  <a:lnTo>
                    <a:pt x="24" y="36"/>
                  </a:lnTo>
                  <a:lnTo>
                    <a:pt x="24" y="36"/>
                  </a:lnTo>
                  <a:lnTo>
                    <a:pt x="28" y="36"/>
                  </a:lnTo>
                  <a:lnTo>
                    <a:pt x="28" y="34"/>
                  </a:lnTo>
                  <a:lnTo>
                    <a:pt x="26" y="30"/>
                  </a:lnTo>
                  <a:lnTo>
                    <a:pt x="26" y="30"/>
                  </a:lnTo>
                  <a:lnTo>
                    <a:pt x="28" y="26"/>
                  </a:lnTo>
                  <a:lnTo>
                    <a:pt x="28" y="26"/>
                  </a:lnTo>
                  <a:lnTo>
                    <a:pt x="34" y="26"/>
                  </a:lnTo>
                  <a:lnTo>
                    <a:pt x="36" y="22"/>
                  </a:lnTo>
                  <a:lnTo>
                    <a:pt x="34" y="16"/>
                  </a:lnTo>
                  <a:lnTo>
                    <a:pt x="34" y="16"/>
                  </a:lnTo>
                  <a:lnTo>
                    <a:pt x="32" y="8"/>
                  </a:lnTo>
                  <a:lnTo>
                    <a:pt x="32" y="4"/>
                  </a:lnTo>
                  <a:lnTo>
                    <a:pt x="30" y="0"/>
                  </a:lnTo>
                  <a:lnTo>
                    <a:pt x="30" y="0"/>
                  </a:lnTo>
                  <a:lnTo>
                    <a:pt x="26" y="4"/>
                  </a:lnTo>
                  <a:lnTo>
                    <a:pt x="24" y="8"/>
                  </a:lnTo>
                  <a:lnTo>
                    <a:pt x="16" y="10"/>
                  </a:lnTo>
                  <a:lnTo>
                    <a:pt x="10" y="12"/>
                  </a:lnTo>
                  <a:lnTo>
                    <a:pt x="2" y="18"/>
                  </a:lnTo>
                  <a:lnTo>
                    <a:pt x="2" y="18"/>
                  </a:lnTo>
                  <a:lnTo>
                    <a:pt x="0" y="20"/>
                  </a:lnTo>
                  <a:lnTo>
                    <a:pt x="0" y="24"/>
                  </a:lnTo>
                  <a:lnTo>
                    <a:pt x="0" y="2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8" name="Freeform 171"/>
            <p:cNvSpPr/>
            <p:nvPr/>
          </p:nvSpPr>
          <p:spPr bwMode="auto">
            <a:xfrm>
              <a:off x="6499225" y="901700"/>
              <a:ext cx="9525" cy="6350"/>
            </a:xfrm>
            <a:custGeom>
              <a:avLst/>
              <a:gdLst/>
              <a:ahLst/>
              <a:cxnLst>
                <a:cxn ang="0">
                  <a:pos x="6" y="2"/>
                </a:cxn>
                <a:cxn ang="0">
                  <a:pos x="6" y="2"/>
                </a:cxn>
                <a:cxn ang="0">
                  <a:pos x="6" y="0"/>
                </a:cxn>
                <a:cxn ang="0">
                  <a:pos x="4" y="0"/>
                </a:cxn>
                <a:cxn ang="0">
                  <a:pos x="4" y="0"/>
                </a:cxn>
                <a:cxn ang="0">
                  <a:pos x="0" y="4"/>
                </a:cxn>
                <a:cxn ang="0">
                  <a:pos x="0" y="4"/>
                </a:cxn>
                <a:cxn ang="0">
                  <a:pos x="2" y="4"/>
                </a:cxn>
                <a:cxn ang="0">
                  <a:pos x="2" y="4"/>
                </a:cxn>
                <a:cxn ang="0">
                  <a:pos x="4" y="4"/>
                </a:cxn>
                <a:cxn ang="0">
                  <a:pos x="6" y="2"/>
                </a:cxn>
                <a:cxn ang="0">
                  <a:pos x="6" y="2"/>
                </a:cxn>
              </a:cxnLst>
              <a:rect l="0" t="0" r="r" b="b"/>
              <a:pathLst>
                <a:path w="6" h="4">
                  <a:moveTo>
                    <a:pt x="6" y="2"/>
                  </a:moveTo>
                  <a:lnTo>
                    <a:pt x="6" y="2"/>
                  </a:lnTo>
                  <a:lnTo>
                    <a:pt x="6" y="0"/>
                  </a:lnTo>
                  <a:lnTo>
                    <a:pt x="4" y="0"/>
                  </a:lnTo>
                  <a:lnTo>
                    <a:pt x="4" y="0"/>
                  </a:lnTo>
                  <a:lnTo>
                    <a:pt x="0" y="4"/>
                  </a:lnTo>
                  <a:lnTo>
                    <a:pt x="0" y="4"/>
                  </a:lnTo>
                  <a:lnTo>
                    <a:pt x="2" y="4"/>
                  </a:lnTo>
                  <a:lnTo>
                    <a:pt x="2" y="4"/>
                  </a:lnTo>
                  <a:lnTo>
                    <a:pt x="4" y="4"/>
                  </a:lnTo>
                  <a:lnTo>
                    <a:pt x="6" y="2"/>
                  </a:lnTo>
                  <a:lnTo>
                    <a:pt x="6"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9" name="Freeform 172"/>
            <p:cNvSpPr/>
            <p:nvPr/>
          </p:nvSpPr>
          <p:spPr bwMode="auto">
            <a:xfrm>
              <a:off x="7854950" y="330200"/>
              <a:ext cx="9525" cy="6350"/>
            </a:xfrm>
            <a:custGeom>
              <a:avLst/>
              <a:gdLst/>
              <a:ahLst/>
              <a:cxnLst>
                <a:cxn ang="0">
                  <a:pos x="2" y="0"/>
                </a:cxn>
                <a:cxn ang="0">
                  <a:pos x="2" y="0"/>
                </a:cxn>
                <a:cxn ang="0">
                  <a:pos x="0" y="4"/>
                </a:cxn>
                <a:cxn ang="0">
                  <a:pos x="0" y="4"/>
                </a:cxn>
                <a:cxn ang="0">
                  <a:pos x="4" y="4"/>
                </a:cxn>
                <a:cxn ang="0">
                  <a:pos x="6" y="4"/>
                </a:cxn>
                <a:cxn ang="0">
                  <a:pos x="6" y="2"/>
                </a:cxn>
                <a:cxn ang="0">
                  <a:pos x="6" y="2"/>
                </a:cxn>
                <a:cxn ang="0">
                  <a:pos x="2" y="0"/>
                </a:cxn>
                <a:cxn ang="0">
                  <a:pos x="2" y="0"/>
                </a:cxn>
              </a:cxnLst>
              <a:rect l="0" t="0" r="r" b="b"/>
              <a:pathLst>
                <a:path w="6" h="4">
                  <a:moveTo>
                    <a:pt x="2" y="0"/>
                  </a:moveTo>
                  <a:lnTo>
                    <a:pt x="2" y="0"/>
                  </a:lnTo>
                  <a:lnTo>
                    <a:pt x="0" y="4"/>
                  </a:lnTo>
                  <a:lnTo>
                    <a:pt x="0" y="4"/>
                  </a:lnTo>
                  <a:lnTo>
                    <a:pt x="4" y="4"/>
                  </a:lnTo>
                  <a:lnTo>
                    <a:pt x="6" y="4"/>
                  </a:lnTo>
                  <a:lnTo>
                    <a:pt x="6" y="2"/>
                  </a:lnTo>
                  <a:lnTo>
                    <a:pt x="6" y="2"/>
                  </a:lnTo>
                  <a:lnTo>
                    <a:pt x="2" y="0"/>
                  </a:lnTo>
                  <a:lnTo>
                    <a:pt x="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0" name="Freeform 173"/>
            <p:cNvSpPr/>
            <p:nvPr/>
          </p:nvSpPr>
          <p:spPr bwMode="auto">
            <a:xfrm>
              <a:off x="5705475" y="1384300"/>
              <a:ext cx="6350" cy="9525"/>
            </a:xfrm>
            <a:custGeom>
              <a:avLst/>
              <a:gdLst/>
              <a:ahLst/>
              <a:cxnLst>
                <a:cxn ang="0">
                  <a:pos x="2" y="6"/>
                </a:cxn>
                <a:cxn ang="0">
                  <a:pos x="2" y="6"/>
                </a:cxn>
                <a:cxn ang="0">
                  <a:pos x="4" y="2"/>
                </a:cxn>
                <a:cxn ang="0">
                  <a:pos x="4" y="2"/>
                </a:cxn>
                <a:cxn ang="0">
                  <a:pos x="2" y="0"/>
                </a:cxn>
                <a:cxn ang="0">
                  <a:pos x="2" y="0"/>
                </a:cxn>
                <a:cxn ang="0">
                  <a:pos x="0" y="0"/>
                </a:cxn>
                <a:cxn ang="0">
                  <a:pos x="0" y="2"/>
                </a:cxn>
                <a:cxn ang="0">
                  <a:pos x="0" y="2"/>
                </a:cxn>
                <a:cxn ang="0">
                  <a:pos x="0" y="6"/>
                </a:cxn>
                <a:cxn ang="0">
                  <a:pos x="0" y="6"/>
                </a:cxn>
                <a:cxn ang="0">
                  <a:pos x="2" y="6"/>
                </a:cxn>
                <a:cxn ang="0">
                  <a:pos x="2" y="6"/>
                </a:cxn>
              </a:cxnLst>
              <a:rect l="0" t="0" r="r" b="b"/>
              <a:pathLst>
                <a:path w="4" h="6">
                  <a:moveTo>
                    <a:pt x="2" y="6"/>
                  </a:moveTo>
                  <a:lnTo>
                    <a:pt x="2" y="6"/>
                  </a:lnTo>
                  <a:lnTo>
                    <a:pt x="4" y="2"/>
                  </a:lnTo>
                  <a:lnTo>
                    <a:pt x="4" y="2"/>
                  </a:lnTo>
                  <a:lnTo>
                    <a:pt x="2" y="0"/>
                  </a:lnTo>
                  <a:lnTo>
                    <a:pt x="2" y="0"/>
                  </a:lnTo>
                  <a:lnTo>
                    <a:pt x="0" y="0"/>
                  </a:lnTo>
                  <a:lnTo>
                    <a:pt x="0" y="2"/>
                  </a:lnTo>
                  <a:lnTo>
                    <a:pt x="0" y="2"/>
                  </a:lnTo>
                  <a:lnTo>
                    <a:pt x="0" y="6"/>
                  </a:lnTo>
                  <a:lnTo>
                    <a:pt x="0" y="6"/>
                  </a:lnTo>
                  <a:lnTo>
                    <a:pt x="2" y="6"/>
                  </a:lnTo>
                  <a:lnTo>
                    <a:pt x="2"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1" name="Freeform 174"/>
            <p:cNvSpPr/>
            <p:nvPr/>
          </p:nvSpPr>
          <p:spPr bwMode="auto">
            <a:xfrm>
              <a:off x="7991475" y="1377950"/>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2" name="Freeform 175"/>
            <p:cNvSpPr/>
            <p:nvPr/>
          </p:nvSpPr>
          <p:spPr bwMode="auto">
            <a:xfrm>
              <a:off x="7943850" y="1381125"/>
              <a:ext cx="9525" cy="9525"/>
            </a:xfrm>
            <a:custGeom>
              <a:avLst/>
              <a:gdLst/>
              <a:ahLst/>
              <a:cxnLst>
                <a:cxn ang="0">
                  <a:pos x="0" y="6"/>
                </a:cxn>
                <a:cxn ang="0">
                  <a:pos x="0" y="6"/>
                </a:cxn>
                <a:cxn ang="0">
                  <a:pos x="6" y="4"/>
                </a:cxn>
                <a:cxn ang="0">
                  <a:pos x="6" y="4"/>
                </a:cxn>
                <a:cxn ang="0">
                  <a:pos x="2" y="0"/>
                </a:cxn>
                <a:cxn ang="0">
                  <a:pos x="2" y="0"/>
                </a:cxn>
                <a:cxn ang="0">
                  <a:pos x="0" y="4"/>
                </a:cxn>
                <a:cxn ang="0">
                  <a:pos x="0" y="4"/>
                </a:cxn>
                <a:cxn ang="0">
                  <a:pos x="0" y="6"/>
                </a:cxn>
                <a:cxn ang="0">
                  <a:pos x="0" y="6"/>
                </a:cxn>
                <a:cxn ang="0">
                  <a:pos x="0" y="6"/>
                </a:cxn>
              </a:cxnLst>
              <a:rect l="0" t="0" r="r" b="b"/>
              <a:pathLst>
                <a:path w="6" h="6">
                  <a:moveTo>
                    <a:pt x="0" y="6"/>
                  </a:moveTo>
                  <a:lnTo>
                    <a:pt x="0" y="6"/>
                  </a:lnTo>
                  <a:lnTo>
                    <a:pt x="6" y="4"/>
                  </a:lnTo>
                  <a:lnTo>
                    <a:pt x="6" y="4"/>
                  </a:lnTo>
                  <a:lnTo>
                    <a:pt x="2" y="0"/>
                  </a:lnTo>
                  <a:lnTo>
                    <a:pt x="2" y="0"/>
                  </a:lnTo>
                  <a:lnTo>
                    <a:pt x="0" y="4"/>
                  </a:lnTo>
                  <a:lnTo>
                    <a:pt x="0" y="4"/>
                  </a:lnTo>
                  <a:lnTo>
                    <a:pt x="0" y="6"/>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3" name="Freeform 176"/>
            <p:cNvSpPr/>
            <p:nvPr/>
          </p:nvSpPr>
          <p:spPr bwMode="auto">
            <a:xfrm>
              <a:off x="5276850" y="276225"/>
              <a:ext cx="22225" cy="6350"/>
            </a:xfrm>
            <a:custGeom>
              <a:avLst/>
              <a:gdLst/>
              <a:ahLst/>
              <a:cxnLst>
                <a:cxn ang="0">
                  <a:pos x="0" y="2"/>
                </a:cxn>
                <a:cxn ang="0">
                  <a:pos x="0" y="2"/>
                </a:cxn>
                <a:cxn ang="0">
                  <a:pos x="6" y="4"/>
                </a:cxn>
                <a:cxn ang="0">
                  <a:pos x="14" y="2"/>
                </a:cxn>
                <a:cxn ang="0">
                  <a:pos x="14" y="2"/>
                </a:cxn>
                <a:cxn ang="0">
                  <a:pos x="6" y="0"/>
                </a:cxn>
                <a:cxn ang="0">
                  <a:pos x="4" y="2"/>
                </a:cxn>
                <a:cxn ang="0">
                  <a:pos x="0" y="2"/>
                </a:cxn>
                <a:cxn ang="0">
                  <a:pos x="0" y="2"/>
                </a:cxn>
              </a:cxnLst>
              <a:rect l="0" t="0" r="r" b="b"/>
              <a:pathLst>
                <a:path w="14" h="4">
                  <a:moveTo>
                    <a:pt x="0" y="2"/>
                  </a:moveTo>
                  <a:lnTo>
                    <a:pt x="0" y="2"/>
                  </a:lnTo>
                  <a:lnTo>
                    <a:pt x="6" y="4"/>
                  </a:lnTo>
                  <a:lnTo>
                    <a:pt x="14" y="2"/>
                  </a:lnTo>
                  <a:lnTo>
                    <a:pt x="14" y="2"/>
                  </a:lnTo>
                  <a:lnTo>
                    <a:pt x="6" y="0"/>
                  </a:lnTo>
                  <a:lnTo>
                    <a:pt x="4" y="2"/>
                  </a:lnTo>
                  <a:lnTo>
                    <a:pt x="0" y="2"/>
                  </a:lnTo>
                  <a:lnTo>
                    <a:pt x="0"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4" name="Freeform 177"/>
            <p:cNvSpPr/>
            <p:nvPr/>
          </p:nvSpPr>
          <p:spPr bwMode="auto">
            <a:xfrm>
              <a:off x="5670550" y="736600"/>
              <a:ext cx="28575" cy="12700"/>
            </a:xfrm>
            <a:custGeom>
              <a:avLst/>
              <a:gdLst/>
              <a:ahLst/>
              <a:cxnLst>
                <a:cxn ang="0">
                  <a:pos x="0" y="2"/>
                </a:cxn>
                <a:cxn ang="0">
                  <a:pos x="0" y="2"/>
                </a:cxn>
                <a:cxn ang="0">
                  <a:pos x="6" y="4"/>
                </a:cxn>
                <a:cxn ang="0">
                  <a:pos x="6" y="4"/>
                </a:cxn>
                <a:cxn ang="0">
                  <a:pos x="12" y="8"/>
                </a:cxn>
                <a:cxn ang="0">
                  <a:pos x="18" y="8"/>
                </a:cxn>
                <a:cxn ang="0">
                  <a:pos x="18" y="8"/>
                </a:cxn>
                <a:cxn ang="0">
                  <a:pos x="14" y="4"/>
                </a:cxn>
                <a:cxn ang="0">
                  <a:pos x="10" y="2"/>
                </a:cxn>
                <a:cxn ang="0">
                  <a:pos x="10" y="2"/>
                </a:cxn>
                <a:cxn ang="0">
                  <a:pos x="6" y="0"/>
                </a:cxn>
                <a:cxn ang="0">
                  <a:pos x="0" y="2"/>
                </a:cxn>
                <a:cxn ang="0">
                  <a:pos x="0" y="2"/>
                </a:cxn>
              </a:cxnLst>
              <a:rect l="0" t="0" r="r" b="b"/>
              <a:pathLst>
                <a:path w="18" h="8">
                  <a:moveTo>
                    <a:pt x="0" y="2"/>
                  </a:moveTo>
                  <a:lnTo>
                    <a:pt x="0" y="2"/>
                  </a:lnTo>
                  <a:lnTo>
                    <a:pt x="6" y="4"/>
                  </a:lnTo>
                  <a:lnTo>
                    <a:pt x="6" y="4"/>
                  </a:lnTo>
                  <a:lnTo>
                    <a:pt x="12" y="8"/>
                  </a:lnTo>
                  <a:lnTo>
                    <a:pt x="18" y="8"/>
                  </a:lnTo>
                  <a:lnTo>
                    <a:pt x="18" y="8"/>
                  </a:lnTo>
                  <a:lnTo>
                    <a:pt x="14" y="4"/>
                  </a:lnTo>
                  <a:lnTo>
                    <a:pt x="10" y="2"/>
                  </a:lnTo>
                  <a:lnTo>
                    <a:pt x="10" y="2"/>
                  </a:lnTo>
                  <a:lnTo>
                    <a:pt x="6" y="0"/>
                  </a:lnTo>
                  <a:lnTo>
                    <a:pt x="0" y="2"/>
                  </a:lnTo>
                  <a:lnTo>
                    <a:pt x="0"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5" name="Freeform 178"/>
            <p:cNvSpPr/>
            <p:nvPr/>
          </p:nvSpPr>
          <p:spPr bwMode="auto">
            <a:xfrm>
              <a:off x="8083550" y="1558925"/>
              <a:ext cx="6350" cy="6350"/>
            </a:xfrm>
            <a:custGeom>
              <a:avLst/>
              <a:gdLst/>
              <a:ahLst/>
              <a:cxnLst>
                <a:cxn ang="0">
                  <a:pos x="4" y="2"/>
                </a:cxn>
                <a:cxn ang="0">
                  <a:pos x="4" y="2"/>
                </a:cxn>
                <a:cxn ang="0">
                  <a:pos x="2" y="0"/>
                </a:cxn>
                <a:cxn ang="0">
                  <a:pos x="2" y="0"/>
                </a:cxn>
                <a:cxn ang="0">
                  <a:pos x="0" y="2"/>
                </a:cxn>
                <a:cxn ang="0">
                  <a:pos x="0" y="2"/>
                </a:cxn>
                <a:cxn ang="0">
                  <a:pos x="2" y="4"/>
                </a:cxn>
                <a:cxn ang="0">
                  <a:pos x="2" y="4"/>
                </a:cxn>
                <a:cxn ang="0">
                  <a:pos x="4" y="4"/>
                </a:cxn>
                <a:cxn ang="0">
                  <a:pos x="4" y="2"/>
                </a:cxn>
                <a:cxn ang="0">
                  <a:pos x="4" y="2"/>
                </a:cxn>
              </a:cxnLst>
              <a:rect l="0" t="0" r="r" b="b"/>
              <a:pathLst>
                <a:path w="4" h="4">
                  <a:moveTo>
                    <a:pt x="4" y="2"/>
                  </a:moveTo>
                  <a:lnTo>
                    <a:pt x="4" y="2"/>
                  </a:lnTo>
                  <a:lnTo>
                    <a:pt x="2" y="0"/>
                  </a:lnTo>
                  <a:lnTo>
                    <a:pt x="2" y="0"/>
                  </a:lnTo>
                  <a:lnTo>
                    <a:pt x="0" y="2"/>
                  </a:lnTo>
                  <a:lnTo>
                    <a:pt x="0" y="2"/>
                  </a:lnTo>
                  <a:lnTo>
                    <a:pt x="2" y="4"/>
                  </a:lnTo>
                  <a:lnTo>
                    <a:pt x="2" y="4"/>
                  </a:lnTo>
                  <a:lnTo>
                    <a:pt x="4" y="4"/>
                  </a:lnTo>
                  <a:lnTo>
                    <a:pt x="4" y="2"/>
                  </a:lnTo>
                  <a:lnTo>
                    <a:pt x="4" y="2"/>
                  </a:lnTo>
                  <a:close/>
                </a:path>
              </a:pathLst>
            </a:custGeom>
            <a:grpFill/>
            <a:ln w="9525">
              <a:noFill/>
              <a:round/>
            </a:ln>
          </p:spPr>
          <p:txBody>
            <a:bodyPr vert="horz" wrap="square" lIns="91440" tIns="45720" rIns="91440" bIns="45720" numCol="1" anchor="t" anchorCtr="0" compatLnSpc="1"/>
            <a:lstStyle/>
            <a:p>
              <a:endParaRPr lang="zh-CN" altLang="en-US"/>
            </a:p>
          </p:txBody>
        </p:sp>
      </p:grpSp>
      <p:sp>
        <p:nvSpPr>
          <p:cNvPr id="3" name="框架 2"/>
          <p:cNvSpPr/>
          <p:nvPr userDrawn="1"/>
        </p:nvSpPr>
        <p:spPr>
          <a:xfrm>
            <a:off x="0" y="0"/>
            <a:ext cx="12192000" cy="6858000"/>
          </a:xfrm>
          <a:prstGeom prst="frame">
            <a:avLst>
              <a:gd name="adj1" fmla="val 213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文本占位符 7"/>
          <p:cNvSpPr>
            <a:spLocks noGrp="1"/>
          </p:cNvSpPr>
          <p:nvPr>
            <p:ph type="body" sz="quarter" idx="10" hasCustomPrompt="1"/>
          </p:nvPr>
        </p:nvSpPr>
        <p:spPr>
          <a:xfrm>
            <a:off x="248457" y="258233"/>
            <a:ext cx="5293927" cy="529569"/>
          </a:xfrm>
          <a:prstGeom prst="rect">
            <a:avLst/>
          </a:prstGeom>
          <a:ln w="12700" cmpd="sng">
            <a:noFill/>
          </a:ln>
        </p:spPr>
        <p:txBody>
          <a:bodyPr vert="horz" anchor="ctr"/>
          <a:lstStyle>
            <a:lvl1pPr marL="0" indent="0" algn="l">
              <a:buNone/>
              <a:defRPr sz="2400" b="1">
                <a:solidFill>
                  <a:schemeClr val="accent4"/>
                </a:solidFill>
                <a:latin typeface="微软雅黑" panose="020B0503020204020204" charset="-122"/>
                <a:ea typeface="微软雅黑" panose="020B0503020204020204" charset="-122"/>
                <a:cs typeface="微软雅黑" panose="020B0503020204020204" charset="-122"/>
              </a:defRPr>
            </a:lvl1pPr>
          </a:lstStyle>
          <a:p>
            <a:pPr lvl="0"/>
            <a:r>
              <a:rPr kumimoji="1" lang="en-US" altLang="zh-CN"/>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5" name="文本占位符 7"/>
          <p:cNvSpPr>
            <a:spLocks noGrp="1"/>
          </p:cNvSpPr>
          <p:nvPr>
            <p:ph type="body" sz="quarter" idx="13" hasCustomPrompt="1"/>
          </p:nvPr>
        </p:nvSpPr>
        <p:spPr>
          <a:xfrm>
            <a:off x="11386592" y="214889"/>
            <a:ext cx="805408" cy="616255"/>
          </a:xfrm>
          <a:prstGeom prst="rect">
            <a:avLst/>
          </a:prstGeom>
          <a:solidFill>
            <a:schemeClr val="accent4"/>
          </a:solidFill>
        </p:spPr>
        <p:txBody>
          <a:bodyPr vert="horz" anchor="ctr"/>
          <a:lstStyle>
            <a:lvl1pPr marL="0" indent="0" algn="ctr">
              <a:buNone/>
              <a:defRPr sz="2400" b="1">
                <a:solidFill>
                  <a:srgbClr val="FFFFFF"/>
                </a:solidFill>
              </a:defRPr>
            </a:lvl1pPr>
          </a:lstStyle>
          <a:p>
            <a:pPr lvl="0"/>
            <a:r>
              <a:rPr kumimoji="1" lang="en-US" altLang="zh-CN" dirty="0"/>
              <a:t>01</a:t>
            </a:r>
            <a:endParaRPr kumimoji="1"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2_标题幻灯片">
    <p:spTree>
      <p:nvGrpSpPr>
        <p:cNvPr id="1" name=""/>
        <p:cNvGrpSpPr/>
        <p:nvPr/>
      </p:nvGrpSpPr>
      <p:grpSpPr>
        <a:xfrm>
          <a:off x="0" y="0"/>
          <a:ext cx="0" cy="0"/>
          <a:chOff x="0" y="0"/>
          <a:chExt cx="0" cy="0"/>
        </a:xfrm>
      </p:grpSpPr>
      <p:sp>
        <p:nvSpPr>
          <p:cNvPr id="3" name="框架 2"/>
          <p:cNvSpPr/>
          <p:nvPr userDrawn="1"/>
        </p:nvSpPr>
        <p:spPr>
          <a:xfrm>
            <a:off x="0" y="0"/>
            <a:ext cx="12192000" cy="6858000"/>
          </a:xfrm>
          <a:prstGeom prst="frame">
            <a:avLst>
              <a:gd name="adj1" fmla="val 213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文本占位符 7"/>
          <p:cNvSpPr>
            <a:spLocks noGrp="1"/>
          </p:cNvSpPr>
          <p:nvPr>
            <p:ph type="body" sz="quarter" idx="10" hasCustomPrompt="1"/>
          </p:nvPr>
        </p:nvSpPr>
        <p:spPr>
          <a:xfrm>
            <a:off x="248457" y="258233"/>
            <a:ext cx="5293927" cy="529569"/>
          </a:xfrm>
          <a:prstGeom prst="rect">
            <a:avLst/>
          </a:prstGeom>
          <a:ln w="12700" cmpd="sng">
            <a:noFill/>
          </a:ln>
        </p:spPr>
        <p:txBody>
          <a:bodyPr vert="horz" anchor="ctr"/>
          <a:lstStyle>
            <a:lvl1pPr marL="0" indent="0" algn="l">
              <a:buNone/>
              <a:defRPr sz="2400" b="1">
                <a:solidFill>
                  <a:schemeClr val="accent4"/>
                </a:solidFill>
                <a:latin typeface="微软雅黑" panose="020B0503020204020204" charset="-122"/>
                <a:ea typeface="微软雅黑" panose="020B0503020204020204" charset="-122"/>
                <a:cs typeface="微软雅黑" panose="020B0503020204020204" charset="-122"/>
              </a:defRPr>
            </a:lvl1pPr>
          </a:lstStyle>
          <a:p>
            <a:pPr lvl="0"/>
            <a:r>
              <a:rPr kumimoji="1" lang="en-US" altLang="zh-CN"/>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5" name="文本占位符 7"/>
          <p:cNvSpPr>
            <a:spLocks noGrp="1"/>
          </p:cNvSpPr>
          <p:nvPr>
            <p:ph type="body" sz="quarter" idx="13" hasCustomPrompt="1"/>
          </p:nvPr>
        </p:nvSpPr>
        <p:spPr>
          <a:xfrm>
            <a:off x="11386592" y="214889"/>
            <a:ext cx="805408" cy="616255"/>
          </a:xfrm>
          <a:prstGeom prst="rect">
            <a:avLst/>
          </a:prstGeom>
          <a:solidFill>
            <a:schemeClr val="accent4"/>
          </a:solidFill>
        </p:spPr>
        <p:txBody>
          <a:bodyPr vert="horz" anchor="ctr"/>
          <a:lstStyle>
            <a:lvl1pPr marL="0" indent="0" algn="ctr">
              <a:buNone/>
              <a:defRPr sz="2400" b="1">
                <a:solidFill>
                  <a:srgbClr val="FFFFFF"/>
                </a:solidFill>
              </a:defRPr>
            </a:lvl1pPr>
          </a:lstStyle>
          <a:p>
            <a:pPr lvl="0"/>
            <a:r>
              <a:rPr kumimoji="1" lang="en-US" altLang="zh-CN" dirty="0"/>
              <a:t>01</a:t>
            </a:r>
            <a:endParaRPr kumimoji="1"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矩形 2"/>
          <p:cNvSpPr/>
          <p:nvPr userDrawn="1"/>
        </p:nvSpPr>
        <p:spPr>
          <a:xfrm>
            <a:off x="0" y="-1"/>
            <a:ext cx="12192000" cy="6858001"/>
          </a:xfrm>
          <a:prstGeom prst="rect">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标题幻灯片">
    <p:spTree>
      <p:nvGrpSpPr>
        <p:cNvPr id="1" name=""/>
        <p:cNvGrpSpPr/>
        <p:nvPr/>
      </p:nvGrpSpPr>
      <p:grpSpPr>
        <a:xfrm>
          <a:off x="0" y="0"/>
          <a:ext cx="0" cy="0"/>
          <a:chOff x="0" y="0"/>
          <a:chExt cx="0" cy="0"/>
        </a:xfrm>
      </p:grpSpPr>
      <p:grpSp>
        <p:nvGrpSpPr>
          <p:cNvPr id="6" name="组 5"/>
          <p:cNvGrpSpPr/>
          <p:nvPr userDrawn="1"/>
        </p:nvGrpSpPr>
        <p:grpSpPr>
          <a:xfrm>
            <a:off x="182123" y="523016"/>
            <a:ext cx="11827754" cy="6138886"/>
            <a:chOff x="4391025" y="180975"/>
            <a:chExt cx="4422775" cy="2295525"/>
          </a:xfrm>
          <a:solidFill>
            <a:schemeClr val="bg1">
              <a:lumMod val="95000"/>
            </a:schemeClr>
          </a:solidFill>
        </p:grpSpPr>
        <p:sp>
          <p:nvSpPr>
            <p:cNvPr id="7" name="Freeform 70"/>
            <p:cNvSpPr/>
            <p:nvPr/>
          </p:nvSpPr>
          <p:spPr bwMode="auto">
            <a:xfrm>
              <a:off x="5565775" y="180975"/>
              <a:ext cx="746125" cy="387350"/>
            </a:xfrm>
            <a:custGeom>
              <a:avLst/>
              <a:gdLst/>
              <a:ahLst/>
              <a:cxnLst>
                <a:cxn ang="0">
                  <a:pos x="368" y="128"/>
                </a:cxn>
                <a:cxn ang="0">
                  <a:pos x="398" y="134"/>
                </a:cxn>
                <a:cxn ang="0">
                  <a:pos x="392" y="122"/>
                </a:cxn>
                <a:cxn ang="0">
                  <a:pos x="378" y="114"/>
                </a:cxn>
                <a:cxn ang="0">
                  <a:pos x="378" y="106"/>
                </a:cxn>
                <a:cxn ang="0">
                  <a:pos x="398" y="106"/>
                </a:cxn>
                <a:cxn ang="0">
                  <a:pos x="400" y="100"/>
                </a:cxn>
                <a:cxn ang="0">
                  <a:pos x="406" y="86"/>
                </a:cxn>
                <a:cxn ang="0">
                  <a:pos x="416" y="82"/>
                </a:cxn>
                <a:cxn ang="0">
                  <a:pos x="398" y="76"/>
                </a:cxn>
                <a:cxn ang="0">
                  <a:pos x="416" y="68"/>
                </a:cxn>
                <a:cxn ang="0">
                  <a:pos x="424" y="66"/>
                </a:cxn>
                <a:cxn ang="0">
                  <a:pos x="408" y="60"/>
                </a:cxn>
                <a:cxn ang="0">
                  <a:pos x="408" y="48"/>
                </a:cxn>
                <a:cxn ang="0">
                  <a:pos x="428" y="38"/>
                </a:cxn>
                <a:cxn ang="0">
                  <a:pos x="440" y="30"/>
                </a:cxn>
                <a:cxn ang="0">
                  <a:pos x="410" y="22"/>
                </a:cxn>
                <a:cxn ang="0">
                  <a:pos x="382" y="16"/>
                </a:cxn>
                <a:cxn ang="0">
                  <a:pos x="382" y="14"/>
                </a:cxn>
                <a:cxn ang="0">
                  <a:pos x="396" y="10"/>
                </a:cxn>
                <a:cxn ang="0">
                  <a:pos x="362" y="2"/>
                </a:cxn>
                <a:cxn ang="0">
                  <a:pos x="324" y="0"/>
                </a:cxn>
                <a:cxn ang="0">
                  <a:pos x="272" y="0"/>
                </a:cxn>
                <a:cxn ang="0">
                  <a:pos x="238" y="6"/>
                </a:cxn>
                <a:cxn ang="0">
                  <a:pos x="218" y="4"/>
                </a:cxn>
                <a:cxn ang="0">
                  <a:pos x="214" y="14"/>
                </a:cxn>
                <a:cxn ang="0">
                  <a:pos x="202" y="14"/>
                </a:cxn>
                <a:cxn ang="0">
                  <a:pos x="176" y="14"/>
                </a:cxn>
                <a:cxn ang="0">
                  <a:pos x="152" y="16"/>
                </a:cxn>
                <a:cxn ang="0">
                  <a:pos x="110" y="20"/>
                </a:cxn>
                <a:cxn ang="0">
                  <a:pos x="90" y="26"/>
                </a:cxn>
                <a:cxn ang="0">
                  <a:pos x="44" y="34"/>
                </a:cxn>
                <a:cxn ang="0">
                  <a:pos x="60" y="44"/>
                </a:cxn>
                <a:cxn ang="0">
                  <a:pos x="2" y="54"/>
                </a:cxn>
                <a:cxn ang="0">
                  <a:pos x="22" y="66"/>
                </a:cxn>
                <a:cxn ang="0">
                  <a:pos x="24" y="70"/>
                </a:cxn>
                <a:cxn ang="0">
                  <a:pos x="72" y="76"/>
                </a:cxn>
                <a:cxn ang="0">
                  <a:pos x="134" y="100"/>
                </a:cxn>
                <a:cxn ang="0">
                  <a:pos x="146" y="126"/>
                </a:cxn>
                <a:cxn ang="0">
                  <a:pos x="170" y="132"/>
                </a:cxn>
                <a:cxn ang="0">
                  <a:pos x="158" y="134"/>
                </a:cxn>
                <a:cxn ang="0">
                  <a:pos x="142" y="142"/>
                </a:cxn>
                <a:cxn ang="0">
                  <a:pos x="162" y="144"/>
                </a:cxn>
                <a:cxn ang="0">
                  <a:pos x="170" y="160"/>
                </a:cxn>
                <a:cxn ang="0">
                  <a:pos x="150" y="168"/>
                </a:cxn>
                <a:cxn ang="0">
                  <a:pos x="152" y="176"/>
                </a:cxn>
                <a:cxn ang="0">
                  <a:pos x="162" y="194"/>
                </a:cxn>
                <a:cxn ang="0">
                  <a:pos x="176" y="196"/>
                </a:cxn>
                <a:cxn ang="0">
                  <a:pos x="182" y="224"/>
                </a:cxn>
                <a:cxn ang="0">
                  <a:pos x="208" y="234"/>
                </a:cxn>
                <a:cxn ang="0">
                  <a:pos x="226" y="242"/>
                </a:cxn>
                <a:cxn ang="0">
                  <a:pos x="240" y="214"/>
                </a:cxn>
                <a:cxn ang="0">
                  <a:pos x="252" y="192"/>
                </a:cxn>
                <a:cxn ang="0">
                  <a:pos x="272" y="182"/>
                </a:cxn>
                <a:cxn ang="0">
                  <a:pos x="288" y="182"/>
                </a:cxn>
                <a:cxn ang="0">
                  <a:pos x="322" y="160"/>
                </a:cxn>
                <a:cxn ang="0">
                  <a:pos x="376" y="138"/>
                </a:cxn>
              </a:cxnLst>
              <a:rect l="0" t="0" r="r" b="b"/>
              <a:pathLst>
                <a:path w="470" h="244">
                  <a:moveTo>
                    <a:pt x="362" y="140"/>
                  </a:moveTo>
                  <a:lnTo>
                    <a:pt x="362" y="140"/>
                  </a:lnTo>
                  <a:lnTo>
                    <a:pt x="362" y="136"/>
                  </a:lnTo>
                  <a:lnTo>
                    <a:pt x="362" y="136"/>
                  </a:lnTo>
                  <a:lnTo>
                    <a:pt x="368" y="136"/>
                  </a:lnTo>
                  <a:lnTo>
                    <a:pt x="368" y="132"/>
                  </a:lnTo>
                  <a:lnTo>
                    <a:pt x="368" y="128"/>
                  </a:lnTo>
                  <a:lnTo>
                    <a:pt x="368" y="126"/>
                  </a:lnTo>
                  <a:lnTo>
                    <a:pt x="368" y="126"/>
                  </a:lnTo>
                  <a:lnTo>
                    <a:pt x="376" y="128"/>
                  </a:lnTo>
                  <a:lnTo>
                    <a:pt x="382" y="134"/>
                  </a:lnTo>
                  <a:lnTo>
                    <a:pt x="390" y="136"/>
                  </a:lnTo>
                  <a:lnTo>
                    <a:pt x="394" y="136"/>
                  </a:lnTo>
                  <a:lnTo>
                    <a:pt x="398" y="134"/>
                  </a:lnTo>
                  <a:lnTo>
                    <a:pt x="398" y="134"/>
                  </a:lnTo>
                  <a:lnTo>
                    <a:pt x="398" y="130"/>
                  </a:lnTo>
                  <a:lnTo>
                    <a:pt x="396" y="128"/>
                  </a:lnTo>
                  <a:lnTo>
                    <a:pt x="392" y="122"/>
                  </a:lnTo>
                  <a:lnTo>
                    <a:pt x="392" y="122"/>
                  </a:lnTo>
                  <a:lnTo>
                    <a:pt x="392" y="122"/>
                  </a:lnTo>
                  <a:lnTo>
                    <a:pt x="392" y="122"/>
                  </a:lnTo>
                  <a:lnTo>
                    <a:pt x="388" y="120"/>
                  </a:lnTo>
                  <a:lnTo>
                    <a:pt x="386" y="120"/>
                  </a:lnTo>
                  <a:lnTo>
                    <a:pt x="384" y="120"/>
                  </a:lnTo>
                  <a:lnTo>
                    <a:pt x="384" y="116"/>
                  </a:lnTo>
                  <a:lnTo>
                    <a:pt x="384" y="116"/>
                  </a:lnTo>
                  <a:lnTo>
                    <a:pt x="380" y="116"/>
                  </a:lnTo>
                  <a:lnTo>
                    <a:pt x="378" y="114"/>
                  </a:lnTo>
                  <a:lnTo>
                    <a:pt x="374" y="112"/>
                  </a:lnTo>
                  <a:lnTo>
                    <a:pt x="374" y="112"/>
                  </a:lnTo>
                  <a:lnTo>
                    <a:pt x="374" y="110"/>
                  </a:lnTo>
                  <a:lnTo>
                    <a:pt x="374" y="110"/>
                  </a:lnTo>
                  <a:lnTo>
                    <a:pt x="374" y="110"/>
                  </a:lnTo>
                  <a:lnTo>
                    <a:pt x="376" y="106"/>
                  </a:lnTo>
                  <a:lnTo>
                    <a:pt x="378" y="106"/>
                  </a:lnTo>
                  <a:lnTo>
                    <a:pt x="384" y="108"/>
                  </a:lnTo>
                  <a:lnTo>
                    <a:pt x="384" y="108"/>
                  </a:lnTo>
                  <a:lnTo>
                    <a:pt x="384" y="106"/>
                  </a:lnTo>
                  <a:lnTo>
                    <a:pt x="384" y="106"/>
                  </a:lnTo>
                  <a:lnTo>
                    <a:pt x="398" y="106"/>
                  </a:lnTo>
                  <a:lnTo>
                    <a:pt x="398" y="106"/>
                  </a:lnTo>
                  <a:lnTo>
                    <a:pt x="398" y="106"/>
                  </a:lnTo>
                  <a:lnTo>
                    <a:pt x="404" y="106"/>
                  </a:lnTo>
                  <a:lnTo>
                    <a:pt x="406" y="104"/>
                  </a:lnTo>
                  <a:lnTo>
                    <a:pt x="408" y="102"/>
                  </a:lnTo>
                  <a:lnTo>
                    <a:pt x="408" y="102"/>
                  </a:lnTo>
                  <a:lnTo>
                    <a:pt x="406" y="100"/>
                  </a:lnTo>
                  <a:lnTo>
                    <a:pt x="404" y="100"/>
                  </a:lnTo>
                  <a:lnTo>
                    <a:pt x="400" y="100"/>
                  </a:lnTo>
                  <a:lnTo>
                    <a:pt x="400" y="98"/>
                  </a:lnTo>
                  <a:lnTo>
                    <a:pt x="400" y="98"/>
                  </a:lnTo>
                  <a:lnTo>
                    <a:pt x="408" y="98"/>
                  </a:lnTo>
                  <a:lnTo>
                    <a:pt x="408" y="98"/>
                  </a:lnTo>
                  <a:lnTo>
                    <a:pt x="406" y="92"/>
                  </a:lnTo>
                  <a:lnTo>
                    <a:pt x="406" y="88"/>
                  </a:lnTo>
                  <a:lnTo>
                    <a:pt x="406" y="86"/>
                  </a:lnTo>
                  <a:lnTo>
                    <a:pt x="406" y="86"/>
                  </a:lnTo>
                  <a:lnTo>
                    <a:pt x="408" y="86"/>
                  </a:lnTo>
                  <a:lnTo>
                    <a:pt x="412" y="86"/>
                  </a:lnTo>
                  <a:lnTo>
                    <a:pt x="414" y="86"/>
                  </a:lnTo>
                  <a:lnTo>
                    <a:pt x="416" y="84"/>
                  </a:lnTo>
                  <a:lnTo>
                    <a:pt x="416" y="84"/>
                  </a:lnTo>
                  <a:lnTo>
                    <a:pt x="416" y="82"/>
                  </a:lnTo>
                  <a:lnTo>
                    <a:pt x="414" y="80"/>
                  </a:lnTo>
                  <a:lnTo>
                    <a:pt x="412" y="80"/>
                  </a:lnTo>
                  <a:lnTo>
                    <a:pt x="410" y="78"/>
                  </a:lnTo>
                  <a:lnTo>
                    <a:pt x="410" y="78"/>
                  </a:lnTo>
                  <a:lnTo>
                    <a:pt x="408" y="76"/>
                  </a:lnTo>
                  <a:lnTo>
                    <a:pt x="406" y="76"/>
                  </a:lnTo>
                  <a:lnTo>
                    <a:pt x="398" y="76"/>
                  </a:lnTo>
                  <a:lnTo>
                    <a:pt x="398" y="76"/>
                  </a:lnTo>
                  <a:lnTo>
                    <a:pt x="392" y="72"/>
                  </a:lnTo>
                  <a:lnTo>
                    <a:pt x="392" y="72"/>
                  </a:lnTo>
                  <a:lnTo>
                    <a:pt x="404" y="70"/>
                  </a:lnTo>
                  <a:lnTo>
                    <a:pt x="410" y="68"/>
                  </a:lnTo>
                  <a:lnTo>
                    <a:pt x="416" y="68"/>
                  </a:lnTo>
                  <a:lnTo>
                    <a:pt x="416" y="68"/>
                  </a:lnTo>
                  <a:lnTo>
                    <a:pt x="418" y="72"/>
                  </a:lnTo>
                  <a:lnTo>
                    <a:pt x="422" y="74"/>
                  </a:lnTo>
                  <a:lnTo>
                    <a:pt x="424" y="72"/>
                  </a:lnTo>
                  <a:lnTo>
                    <a:pt x="426" y="68"/>
                  </a:lnTo>
                  <a:lnTo>
                    <a:pt x="426" y="68"/>
                  </a:lnTo>
                  <a:lnTo>
                    <a:pt x="424" y="66"/>
                  </a:lnTo>
                  <a:lnTo>
                    <a:pt x="424" y="66"/>
                  </a:lnTo>
                  <a:lnTo>
                    <a:pt x="416" y="66"/>
                  </a:lnTo>
                  <a:lnTo>
                    <a:pt x="408" y="62"/>
                  </a:lnTo>
                  <a:lnTo>
                    <a:pt x="408" y="62"/>
                  </a:lnTo>
                  <a:lnTo>
                    <a:pt x="408" y="62"/>
                  </a:lnTo>
                  <a:lnTo>
                    <a:pt x="408" y="62"/>
                  </a:lnTo>
                  <a:lnTo>
                    <a:pt x="408" y="60"/>
                  </a:lnTo>
                  <a:lnTo>
                    <a:pt x="408" y="60"/>
                  </a:lnTo>
                  <a:lnTo>
                    <a:pt x="406" y="58"/>
                  </a:lnTo>
                  <a:lnTo>
                    <a:pt x="406" y="58"/>
                  </a:lnTo>
                  <a:lnTo>
                    <a:pt x="404" y="52"/>
                  </a:lnTo>
                  <a:lnTo>
                    <a:pt x="404" y="52"/>
                  </a:lnTo>
                  <a:lnTo>
                    <a:pt x="404" y="50"/>
                  </a:lnTo>
                  <a:lnTo>
                    <a:pt x="408" y="48"/>
                  </a:lnTo>
                  <a:lnTo>
                    <a:pt x="408" y="48"/>
                  </a:lnTo>
                  <a:lnTo>
                    <a:pt x="412" y="46"/>
                  </a:lnTo>
                  <a:lnTo>
                    <a:pt x="414" y="42"/>
                  </a:lnTo>
                  <a:lnTo>
                    <a:pt x="414" y="42"/>
                  </a:lnTo>
                  <a:lnTo>
                    <a:pt x="418" y="40"/>
                  </a:lnTo>
                  <a:lnTo>
                    <a:pt x="420" y="40"/>
                  </a:lnTo>
                  <a:lnTo>
                    <a:pt x="428" y="38"/>
                  </a:lnTo>
                  <a:lnTo>
                    <a:pt x="428" y="38"/>
                  </a:lnTo>
                  <a:lnTo>
                    <a:pt x="430" y="38"/>
                  </a:lnTo>
                  <a:lnTo>
                    <a:pt x="432" y="34"/>
                  </a:lnTo>
                  <a:lnTo>
                    <a:pt x="432" y="34"/>
                  </a:lnTo>
                  <a:lnTo>
                    <a:pt x="438" y="34"/>
                  </a:lnTo>
                  <a:lnTo>
                    <a:pt x="438" y="34"/>
                  </a:lnTo>
                  <a:lnTo>
                    <a:pt x="440" y="32"/>
                  </a:lnTo>
                  <a:lnTo>
                    <a:pt x="440" y="30"/>
                  </a:lnTo>
                  <a:lnTo>
                    <a:pt x="440" y="30"/>
                  </a:lnTo>
                  <a:lnTo>
                    <a:pt x="470" y="20"/>
                  </a:lnTo>
                  <a:lnTo>
                    <a:pt x="470" y="20"/>
                  </a:lnTo>
                  <a:lnTo>
                    <a:pt x="460" y="18"/>
                  </a:lnTo>
                  <a:lnTo>
                    <a:pt x="450" y="18"/>
                  </a:lnTo>
                  <a:lnTo>
                    <a:pt x="430" y="20"/>
                  </a:lnTo>
                  <a:lnTo>
                    <a:pt x="410" y="22"/>
                  </a:lnTo>
                  <a:lnTo>
                    <a:pt x="390" y="24"/>
                  </a:lnTo>
                  <a:lnTo>
                    <a:pt x="390" y="24"/>
                  </a:lnTo>
                  <a:lnTo>
                    <a:pt x="394" y="20"/>
                  </a:lnTo>
                  <a:lnTo>
                    <a:pt x="396" y="18"/>
                  </a:lnTo>
                  <a:lnTo>
                    <a:pt x="394" y="16"/>
                  </a:lnTo>
                  <a:lnTo>
                    <a:pt x="394" y="16"/>
                  </a:lnTo>
                  <a:lnTo>
                    <a:pt x="382" y="16"/>
                  </a:lnTo>
                  <a:lnTo>
                    <a:pt x="382" y="16"/>
                  </a:lnTo>
                  <a:lnTo>
                    <a:pt x="378" y="18"/>
                  </a:lnTo>
                  <a:lnTo>
                    <a:pt x="374" y="20"/>
                  </a:lnTo>
                  <a:lnTo>
                    <a:pt x="370" y="18"/>
                  </a:lnTo>
                  <a:lnTo>
                    <a:pt x="368" y="14"/>
                  </a:lnTo>
                  <a:lnTo>
                    <a:pt x="368" y="14"/>
                  </a:lnTo>
                  <a:lnTo>
                    <a:pt x="382" y="14"/>
                  </a:lnTo>
                  <a:lnTo>
                    <a:pt x="382" y="14"/>
                  </a:lnTo>
                  <a:lnTo>
                    <a:pt x="388" y="12"/>
                  </a:lnTo>
                  <a:lnTo>
                    <a:pt x="394" y="12"/>
                  </a:lnTo>
                  <a:lnTo>
                    <a:pt x="394" y="12"/>
                  </a:lnTo>
                  <a:lnTo>
                    <a:pt x="396" y="10"/>
                  </a:lnTo>
                  <a:lnTo>
                    <a:pt x="396" y="10"/>
                  </a:lnTo>
                  <a:lnTo>
                    <a:pt x="396" y="10"/>
                  </a:lnTo>
                  <a:lnTo>
                    <a:pt x="396" y="10"/>
                  </a:lnTo>
                  <a:lnTo>
                    <a:pt x="380" y="8"/>
                  </a:lnTo>
                  <a:lnTo>
                    <a:pt x="364" y="4"/>
                  </a:lnTo>
                  <a:lnTo>
                    <a:pt x="364" y="4"/>
                  </a:lnTo>
                  <a:lnTo>
                    <a:pt x="364" y="2"/>
                  </a:lnTo>
                  <a:lnTo>
                    <a:pt x="362" y="2"/>
                  </a:lnTo>
                  <a:lnTo>
                    <a:pt x="362" y="2"/>
                  </a:lnTo>
                  <a:lnTo>
                    <a:pt x="356" y="2"/>
                  </a:lnTo>
                  <a:lnTo>
                    <a:pt x="356" y="2"/>
                  </a:lnTo>
                  <a:lnTo>
                    <a:pt x="356" y="0"/>
                  </a:lnTo>
                  <a:lnTo>
                    <a:pt x="356" y="0"/>
                  </a:lnTo>
                  <a:lnTo>
                    <a:pt x="340" y="0"/>
                  </a:lnTo>
                  <a:lnTo>
                    <a:pt x="340" y="0"/>
                  </a:lnTo>
                  <a:lnTo>
                    <a:pt x="324" y="0"/>
                  </a:lnTo>
                  <a:lnTo>
                    <a:pt x="324" y="0"/>
                  </a:lnTo>
                  <a:lnTo>
                    <a:pt x="296" y="0"/>
                  </a:lnTo>
                  <a:lnTo>
                    <a:pt x="296" y="0"/>
                  </a:lnTo>
                  <a:lnTo>
                    <a:pt x="280" y="0"/>
                  </a:lnTo>
                  <a:lnTo>
                    <a:pt x="280" y="0"/>
                  </a:lnTo>
                  <a:lnTo>
                    <a:pt x="272" y="0"/>
                  </a:lnTo>
                  <a:lnTo>
                    <a:pt x="272" y="0"/>
                  </a:lnTo>
                  <a:lnTo>
                    <a:pt x="268" y="4"/>
                  </a:lnTo>
                  <a:lnTo>
                    <a:pt x="262" y="6"/>
                  </a:lnTo>
                  <a:lnTo>
                    <a:pt x="250" y="6"/>
                  </a:lnTo>
                  <a:lnTo>
                    <a:pt x="250" y="6"/>
                  </a:lnTo>
                  <a:lnTo>
                    <a:pt x="248" y="4"/>
                  </a:lnTo>
                  <a:lnTo>
                    <a:pt x="244" y="4"/>
                  </a:lnTo>
                  <a:lnTo>
                    <a:pt x="238" y="6"/>
                  </a:lnTo>
                  <a:lnTo>
                    <a:pt x="238" y="6"/>
                  </a:lnTo>
                  <a:lnTo>
                    <a:pt x="232" y="6"/>
                  </a:lnTo>
                  <a:lnTo>
                    <a:pt x="232" y="6"/>
                  </a:lnTo>
                  <a:lnTo>
                    <a:pt x="228" y="4"/>
                  </a:lnTo>
                  <a:lnTo>
                    <a:pt x="226" y="4"/>
                  </a:lnTo>
                  <a:lnTo>
                    <a:pt x="218" y="4"/>
                  </a:lnTo>
                  <a:lnTo>
                    <a:pt x="218" y="4"/>
                  </a:lnTo>
                  <a:lnTo>
                    <a:pt x="216" y="4"/>
                  </a:lnTo>
                  <a:lnTo>
                    <a:pt x="214" y="6"/>
                  </a:lnTo>
                  <a:lnTo>
                    <a:pt x="214" y="6"/>
                  </a:lnTo>
                  <a:lnTo>
                    <a:pt x="210" y="6"/>
                  </a:lnTo>
                  <a:lnTo>
                    <a:pt x="208" y="8"/>
                  </a:lnTo>
                  <a:lnTo>
                    <a:pt x="208" y="8"/>
                  </a:lnTo>
                  <a:lnTo>
                    <a:pt x="214" y="14"/>
                  </a:lnTo>
                  <a:lnTo>
                    <a:pt x="214" y="14"/>
                  </a:lnTo>
                  <a:lnTo>
                    <a:pt x="214" y="14"/>
                  </a:lnTo>
                  <a:lnTo>
                    <a:pt x="214" y="18"/>
                  </a:lnTo>
                  <a:lnTo>
                    <a:pt x="214" y="18"/>
                  </a:lnTo>
                  <a:lnTo>
                    <a:pt x="208" y="16"/>
                  </a:lnTo>
                  <a:lnTo>
                    <a:pt x="202" y="14"/>
                  </a:lnTo>
                  <a:lnTo>
                    <a:pt x="202" y="14"/>
                  </a:lnTo>
                  <a:lnTo>
                    <a:pt x="188" y="12"/>
                  </a:lnTo>
                  <a:lnTo>
                    <a:pt x="176" y="12"/>
                  </a:lnTo>
                  <a:lnTo>
                    <a:pt x="176" y="12"/>
                  </a:lnTo>
                  <a:lnTo>
                    <a:pt x="172" y="12"/>
                  </a:lnTo>
                  <a:lnTo>
                    <a:pt x="172" y="14"/>
                  </a:lnTo>
                  <a:lnTo>
                    <a:pt x="176" y="14"/>
                  </a:lnTo>
                  <a:lnTo>
                    <a:pt x="176" y="14"/>
                  </a:lnTo>
                  <a:lnTo>
                    <a:pt x="174" y="16"/>
                  </a:lnTo>
                  <a:lnTo>
                    <a:pt x="170" y="18"/>
                  </a:lnTo>
                  <a:lnTo>
                    <a:pt x="166" y="16"/>
                  </a:lnTo>
                  <a:lnTo>
                    <a:pt x="166" y="16"/>
                  </a:lnTo>
                  <a:lnTo>
                    <a:pt x="158" y="14"/>
                  </a:lnTo>
                  <a:lnTo>
                    <a:pt x="154" y="14"/>
                  </a:lnTo>
                  <a:lnTo>
                    <a:pt x="152" y="16"/>
                  </a:lnTo>
                  <a:lnTo>
                    <a:pt x="152" y="16"/>
                  </a:lnTo>
                  <a:lnTo>
                    <a:pt x="142" y="14"/>
                  </a:lnTo>
                  <a:lnTo>
                    <a:pt x="132" y="14"/>
                  </a:lnTo>
                  <a:lnTo>
                    <a:pt x="122" y="14"/>
                  </a:lnTo>
                  <a:lnTo>
                    <a:pt x="112" y="20"/>
                  </a:lnTo>
                  <a:lnTo>
                    <a:pt x="112" y="20"/>
                  </a:lnTo>
                  <a:lnTo>
                    <a:pt x="110" y="20"/>
                  </a:lnTo>
                  <a:lnTo>
                    <a:pt x="110" y="20"/>
                  </a:lnTo>
                  <a:lnTo>
                    <a:pt x="100" y="16"/>
                  </a:lnTo>
                  <a:lnTo>
                    <a:pt x="94" y="18"/>
                  </a:lnTo>
                  <a:lnTo>
                    <a:pt x="92" y="20"/>
                  </a:lnTo>
                  <a:lnTo>
                    <a:pt x="92" y="24"/>
                  </a:lnTo>
                  <a:lnTo>
                    <a:pt x="92" y="24"/>
                  </a:lnTo>
                  <a:lnTo>
                    <a:pt x="90" y="26"/>
                  </a:lnTo>
                  <a:lnTo>
                    <a:pt x="88" y="26"/>
                  </a:lnTo>
                  <a:lnTo>
                    <a:pt x="84" y="26"/>
                  </a:lnTo>
                  <a:lnTo>
                    <a:pt x="84" y="26"/>
                  </a:lnTo>
                  <a:lnTo>
                    <a:pt x="74" y="26"/>
                  </a:lnTo>
                  <a:lnTo>
                    <a:pt x="64" y="28"/>
                  </a:lnTo>
                  <a:lnTo>
                    <a:pt x="44" y="34"/>
                  </a:lnTo>
                  <a:lnTo>
                    <a:pt x="44" y="34"/>
                  </a:lnTo>
                  <a:lnTo>
                    <a:pt x="52" y="36"/>
                  </a:lnTo>
                  <a:lnTo>
                    <a:pt x="52" y="36"/>
                  </a:lnTo>
                  <a:lnTo>
                    <a:pt x="58" y="36"/>
                  </a:lnTo>
                  <a:lnTo>
                    <a:pt x="60" y="36"/>
                  </a:lnTo>
                  <a:lnTo>
                    <a:pt x="62" y="40"/>
                  </a:lnTo>
                  <a:lnTo>
                    <a:pt x="62" y="40"/>
                  </a:lnTo>
                  <a:lnTo>
                    <a:pt x="60" y="44"/>
                  </a:lnTo>
                  <a:lnTo>
                    <a:pt x="58" y="44"/>
                  </a:lnTo>
                  <a:lnTo>
                    <a:pt x="50" y="46"/>
                  </a:lnTo>
                  <a:lnTo>
                    <a:pt x="50" y="46"/>
                  </a:lnTo>
                  <a:lnTo>
                    <a:pt x="46" y="46"/>
                  </a:lnTo>
                  <a:lnTo>
                    <a:pt x="46" y="46"/>
                  </a:lnTo>
                  <a:lnTo>
                    <a:pt x="2" y="54"/>
                  </a:lnTo>
                  <a:lnTo>
                    <a:pt x="2" y="54"/>
                  </a:lnTo>
                  <a:lnTo>
                    <a:pt x="0" y="56"/>
                  </a:lnTo>
                  <a:lnTo>
                    <a:pt x="0" y="56"/>
                  </a:lnTo>
                  <a:lnTo>
                    <a:pt x="30" y="64"/>
                  </a:lnTo>
                  <a:lnTo>
                    <a:pt x="30" y="64"/>
                  </a:lnTo>
                  <a:lnTo>
                    <a:pt x="30" y="66"/>
                  </a:lnTo>
                  <a:lnTo>
                    <a:pt x="30" y="66"/>
                  </a:lnTo>
                  <a:lnTo>
                    <a:pt x="22" y="66"/>
                  </a:lnTo>
                  <a:lnTo>
                    <a:pt x="18" y="66"/>
                  </a:lnTo>
                  <a:lnTo>
                    <a:pt x="14" y="68"/>
                  </a:lnTo>
                  <a:lnTo>
                    <a:pt x="14" y="68"/>
                  </a:lnTo>
                  <a:lnTo>
                    <a:pt x="16" y="70"/>
                  </a:lnTo>
                  <a:lnTo>
                    <a:pt x="20" y="70"/>
                  </a:lnTo>
                  <a:lnTo>
                    <a:pt x="24" y="70"/>
                  </a:lnTo>
                  <a:lnTo>
                    <a:pt x="24" y="70"/>
                  </a:lnTo>
                  <a:lnTo>
                    <a:pt x="32" y="76"/>
                  </a:lnTo>
                  <a:lnTo>
                    <a:pt x="36" y="78"/>
                  </a:lnTo>
                  <a:lnTo>
                    <a:pt x="40" y="78"/>
                  </a:lnTo>
                  <a:lnTo>
                    <a:pt x="40" y="78"/>
                  </a:lnTo>
                  <a:lnTo>
                    <a:pt x="48" y="76"/>
                  </a:lnTo>
                  <a:lnTo>
                    <a:pt x="56" y="76"/>
                  </a:lnTo>
                  <a:lnTo>
                    <a:pt x="72" y="76"/>
                  </a:lnTo>
                  <a:lnTo>
                    <a:pt x="72" y="76"/>
                  </a:lnTo>
                  <a:lnTo>
                    <a:pt x="86" y="76"/>
                  </a:lnTo>
                  <a:lnTo>
                    <a:pt x="100" y="78"/>
                  </a:lnTo>
                  <a:lnTo>
                    <a:pt x="114" y="84"/>
                  </a:lnTo>
                  <a:lnTo>
                    <a:pt x="126" y="92"/>
                  </a:lnTo>
                  <a:lnTo>
                    <a:pt x="126" y="92"/>
                  </a:lnTo>
                  <a:lnTo>
                    <a:pt x="134" y="100"/>
                  </a:lnTo>
                  <a:lnTo>
                    <a:pt x="138" y="108"/>
                  </a:lnTo>
                  <a:lnTo>
                    <a:pt x="138" y="116"/>
                  </a:lnTo>
                  <a:lnTo>
                    <a:pt x="134" y="124"/>
                  </a:lnTo>
                  <a:lnTo>
                    <a:pt x="134" y="124"/>
                  </a:lnTo>
                  <a:lnTo>
                    <a:pt x="138" y="126"/>
                  </a:lnTo>
                  <a:lnTo>
                    <a:pt x="142" y="126"/>
                  </a:lnTo>
                  <a:lnTo>
                    <a:pt x="146" y="126"/>
                  </a:lnTo>
                  <a:lnTo>
                    <a:pt x="150" y="122"/>
                  </a:lnTo>
                  <a:lnTo>
                    <a:pt x="150" y="122"/>
                  </a:lnTo>
                  <a:lnTo>
                    <a:pt x="156" y="122"/>
                  </a:lnTo>
                  <a:lnTo>
                    <a:pt x="156" y="122"/>
                  </a:lnTo>
                  <a:lnTo>
                    <a:pt x="160" y="126"/>
                  </a:lnTo>
                  <a:lnTo>
                    <a:pt x="164" y="128"/>
                  </a:lnTo>
                  <a:lnTo>
                    <a:pt x="170" y="132"/>
                  </a:lnTo>
                  <a:lnTo>
                    <a:pt x="172" y="136"/>
                  </a:lnTo>
                  <a:lnTo>
                    <a:pt x="172" y="136"/>
                  </a:lnTo>
                  <a:lnTo>
                    <a:pt x="168" y="138"/>
                  </a:lnTo>
                  <a:lnTo>
                    <a:pt x="164" y="136"/>
                  </a:lnTo>
                  <a:lnTo>
                    <a:pt x="162" y="136"/>
                  </a:lnTo>
                  <a:lnTo>
                    <a:pt x="158" y="134"/>
                  </a:lnTo>
                  <a:lnTo>
                    <a:pt x="158" y="134"/>
                  </a:lnTo>
                  <a:lnTo>
                    <a:pt x="154" y="132"/>
                  </a:lnTo>
                  <a:lnTo>
                    <a:pt x="154" y="132"/>
                  </a:lnTo>
                  <a:lnTo>
                    <a:pt x="148" y="132"/>
                  </a:lnTo>
                  <a:lnTo>
                    <a:pt x="144" y="134"/>
                  </a:lnTo>
                  <a:lnTo>
                    <a:pt x="142" y="138"/>
                  </a:lnTo>
                  <a:lnTo>
                    <a:pt x="142" y="142"/>
                  </a:lnTo>
                  <a:lnTo>
                    <a:pt x="142" y="142"/>
                  </a:lnTo>
                  <a:lnTo>
                    <a:pt x="142" y="144"/>
                  </a:lnTo>
                  <a:lnTo>
                    <a:pt x="146" y="146"/>
                  </a:lnTo>
                  <a:lnTo>
                    <a:pt x="152" y="148"/>
                  </a:lnTo>
                  <a:lnTo>
                    <a:pt x="152" y="148"/>
                  </a:lnTo>
                  <a:lnTo>
                    <a:pt x="158" y="148"/>
                  </a:lnTo>
                  <a:lnTo>
                    <a:pt x="162" y="144"/>
                  </a:lnTo>
                  <a:lnTo>
                    <a:pt x="162" y="144"/>
                  </a:lnTo>
                  <a:lnTo>
                    <a:pt x="170" y="142"/>
                  </a:lnTo>
                  <a:lnTo>
                    <a:pt x="170" y="142"/>
                  </a:lnTo>
                  <a:lnTo>
                    <a:pt x="172" y="144"/>
                  </a:lnTo>
                  <a:lnTo>
                    <a:pt x="172" y="144"/>
                  </a:lnTo>
                  <a:lnTo>
                    <a:pt x="170" y="156"/>
                  </a:lnTo>
                  <a:lnTo>
                    <a:pt x="170" y="156"/>
                  </a:lnTo>
                  <a:lnTo>
                    <a:pt x="170" y="160"/>
                  </a:lnTo>
                  <a:lnTo>
                    <a:pt x="170" y="160"/>
                  </a:lnTo>
                  <a:lnTo>
                    <a:pt x="164" y="162"/>
                  </a:lnTo>
                  <a:lnTo>
                    <a:pt x="164" y="162"/>
                  </a:lnTo>
                  <a:lnTo>
                    <a:pt x="160" y="158"/>
                  </a:lnTo>
                  <a:lnTo>
                    <a:pt x="156" y="158"/>
                  </a:lnTo>
                  <a:lnTo>
                    <a:pt x="152" y="162"/>
                  </a:lnTo>
                  <a:lnTo>
                    <a:pt x="150" y="168"/>
                  </a:lnTo>
                  <a:lnTo>
                    <a:pt x="150" y="168"/>
                  </a:lnTo>
                  <a:lnTo>
                    <a:pt x="150" y="170"/>
                  </a:lnTo>
                  <a:lnTo>
                    <a:pt x="152" y="172"/>
                  </a:lnTo>
                  <a:lnTo>
                    <a:pt x="154" y="174"/>
                  </a:lnTo>
                  <a:lnTo>
                    <a:pt x="156" y="176"/>
                  </a:lnTo>
                  <a:lnTo>
                    <a:pt x="156" y="176"/>
                  </a:lnTo>
                  <a:lnTo>
                    <a:pt x="152" y="176"/>
                  </a:lnTo>
                  <a:lnTo>
                    <a:pt x="150" y="178"/>
                  </a:lnTo>
                  <a:lnTo>
                    <a:pt x="152" y="180"/>
                  </a:lnTo>
                  <a:lnTo>
                    <a:pt x="152" y="180"/>
                  </a:lnTo>
                  <a:lnTo>
                    <a:pt x="156" y="186"/>
                  </a:lnTo>
                  <a:lnTo>
                    <a:pt x="162" y="190"/>
                  </a:lnTo>
                  <a:lnTo>
                    <a:pt x="162" y="190"/>
                  </a:lnTo>
                  <a:lnTo>
                    <a:pt x="162" y="194"/>
                  </a:lnTo>
                  <a:lnTo>
                    <a:pt x="164" y="196"/>
                  </a:lnTo>
                  <a:lnTo>
                    <a:pt x="166" y="198"/>
                  </a:lnTo>
                  <a:lnTo>
                    <a:pt x="170" y="196"/>
                  </a:lnTo>
                  <a:lnTo>
                    <a:pt x="170" y="196"/>
                  </a:lnTo>
                  <a:lnTo>
                    <a:pt x="174" y="194"/>
                  </a:lnTo>
                  <a:lnTo>
                    <a:pt x="174" y="194"/>
                  </a:lnTo>
                  <a:lnTo>
                    <a:pt x="176" y="196"/>
                  </a:lnTo>
                  <a:lnTo>
                    <a:pt x="176" y="196"/>
                  </a:lnTo>
                  <a:lnTo>
                    <a:pt x="172" y="198"/>
                  </a:lnTo>
                  <a:lnTo>
                    <a:pt x="170" y="202"/>
                  </a:lnTo>
                  <a:lnTo>
                    <a:pt x="170" y="202"/>
                  </a:lnTo>
                  <a:lnTo>
                    <a:pt x="172" y="208"/>
                  </a:lnTo>
                  <a:lnTo>
                    <a:pt x="176" y="216"/>
                  </a:lnTo>
                  <a:lnTo>
                    <a:pt x="182" y="224"/>
                  </a:lnTo>
                  <a:lnTo>
                    <a:pt x="192" y="232"/>
                  </a:lnTo>
                  <a:lnTo>
                    <a:pt x="192" y="232"/>
                  </a:lnTo>
                  <a:lnTo>
                    <a:pt x="196" y="236"/>
                  </a:lnTo>
                  <a:lnTo>
                    <a:pt x="202" y="236"/>
                  </a:lnTo>
                  <a:lnTo>
                    <a:pt x="202" y="236"/>
                  </a:lnTo>
                  <a:lnTo>
                    <a:pt x="206" y="234"/>
                  </a:lnTo>
                  <a:lnTo>
                    <a:pt x="208" y="234"/>
                  </a:lnTo>
                  <a:lnTo>
                    <a:pt x="214" y="238"/>
                  </a:lnTo>
                  <a:lnTo>
                    <a:pt x="214" y="238"/>
                  </a:lnTo>
                  <a:lnTo>
                    <a:pt x="218" y="242"/>
                  </a:lnTo>
                  <a:lnTo>
                    <a:pt x="218" y="242"/>
                  </a:lnTo>
                  <a:lnTo>
                    <a:pt x="220" y="244"/>
                  </a:lnTo>
                  <a:lnTo>
                    <a:pt x="220" y="244"/>
                  </a:lnTo>
                  <a:lnTo>
                    <a:pt x="226" y="242"/>
                  </a:lnTo>
                  <a:lnTo>
                    <a:pt x="232" y="236"/>
                  </a:lnTo>
                  <a:lnTo>
                    <a:pt x="236" y="230"/>
                  </a:lnTo>
                  <a:lnTo>
                    <a:pt x="236" y="222"/>
                  </a:lnTo>
                  <a:lnTo>
                    <a:pt x="236" y="222"/>
                  </a:lnTo>
                  <a:lnTo>
                    <a:pt x="236" y="220"/>
                  </a:lnTo>
                  <a:lnTo>
                    <a:pt x="236" y="216"/>
                  </a:lnTo>
                  <a:lnTo>
                    <a:pt x="240" y="214"/>
                  </a:lnTo>
                  <a:lnTo>
                    <a:pt x="240" y="214"/>
                  </a:lnTo>
                  <a:lnTo>
                    <a:pt x="246" y="210"/>
                  </a:lnTo>
                  <a:lnTo>
                    <a:pt x="248" y="206"/>
                  </a:lnTo>
                  <a:lnTo>
                    <a:pt x="250" y="204"/>
                  </a:lnTo>
                  <a:lnTo>
                    <a:pt x="250" y="204"/>
                  </a:lnTo>
                  <a:lnTo>
                    <a:pt x="250" y="198"/>
                  </a:lnTo>
                  <a:lnTo>
                    <a:pt x="252" y="192"/>
                  </a:lnTo>
                  <a:lnTo>
                    <a:pt x="256" y="188"/>
                  </a:lnTo>
                  <a:lnTo>
                    <a:pt x="260" y="188"/>
                  </a:lnTo>
                  <a:lnTo>
                    <a:pt x="260" y="188"/>
                  </a:lnTo>
                  <a:lnTo>
                    <a:pt x="264" y="186"/>
                  </a:lnTo>
                  <a:lnTo>
                    <a:pt x="268" y="184"/>
                  </a:lnTo>
                  <a:lnTo>
                    <a:pt x="272" y="182"/>
                  </a:lnTo>
                  <a:lnTo>
                    <a:pt x="272" y="182"/>
                  </a:lnTo>
                  <a:lnTo>
                    <a:pt x="274" y="186"/>
                  </a:lnTo>
                  <a:lnTo>
                    <a:pt x="276" y="186"/>
                  </a:lnTo>
                  <a:lnTo>
                    <a:pt x="280" y="182"/>
                  </a:lnTo>
                  <a:lnTo>
                    <a:pt x="280" y="182"/>
                  </a:lnTo>
                  <a:lnTo>
                    <a:pt x="280" y="182"/>
                  </a:lnTo>
                  <a:lnTo>
                    <a:pt x="280" y="182"/>
                  </a:lnTo>
                  <a:lnTo>
                    <a:pt x="288" y="182"/>
                  </a:lnTo>
                  <a:lnTo>
                    <a:pt x="294" y="178"/>
                  </a:lnTo>
                  <a:lnTo>
                    <a:pt x="302" y="174"/>
                  </a:lnTo>
                  <a:lnTo>
                    <a:pt x="306" y="168"/>
                  </a:lnTo>
                  <a:lnTo>
                    <a:pt x="306" y="168"/>
                  </a:lnTo>
                  <a:lnTo>
                    <a:pt x="314" y="162"/>
                  </a:lnTo>
                  <a:lnTo>
                    <a:pt x="322" y="160"/>
                  </a:lnTo>
                  <a:lnTo>
                    <a:pt x="322" y="160"/>
                  </a:lnTo>
                  <a:lnTo>
                    <a:pt x="340" y="158"/>
                  </a:lnTo>
                  <a:lnTo>
                    <a:pt x="358" y="154"/>
                  </a:lnTo>
                  <a:lnTo>
                    <a:pt x="374" y="148"/>
                  </a:lnTo>
                  <a:lnTo>
                    <a:pt x="390" y="140"/>
                  </a:lnTo>
                  <a:lnTo>
                    <a:pt x="390" y="140"/>
                  </a:lnTo>
                  <a:lnTo>
                    <a:pt x="382" y="140"/>
                  </a:lnTo>
                  <a:lnTo>
                    <a:pt x="376" y="138"/>
                  </a:lnTo>
                  <a:lnTo>
                    <a:pt x="370" y="138"/>
                  </a:lnTo>
                  <a:lnTo>
                    <a:pt x="362" y="140"/>
                  </a:lnTo>
                  <a:lnTo>
                    <a:pt x="362" y="14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 name="Freeform 71"/>
            <p:cNvSpPr>
              <a:spLocks noEditPoints="1"/>
            </p:cNvSpPr>
            <p:nvPr/>
          </p:nvSpPr>
          <p:spPr bwMode="auto">
            <a:xfrm>
              <a:off x="6254750" y="279400"/>
              <a:ext cx="2559050" cy="1851025"/>
            </a:xfrm>
            <a:custGeom>
              <a:avLst/>
              <a:gdLst/>
              <a:ahLst/>
              <a:cxnLst>
                <a:cxn ang="0">
                  <a:pos x="1460" y="92"/>
                </a:cxn>
                <a:cxn ang="0">
                  <a:pos x="1272" y="54"/>
                </a:cxn>
                <a:cxn ang="0">
                  <a:pos x="1188" y="64"/>
                </a:cxn>
                <a:cxn ang="0">
                  <a:pos x="1078" y="48"/>
                </a:cxn>
                <a:cxn ang="0">
                  <a:pos x="1000" y="10"/>
                </a:cxn>
                <a:cxn ang="0">
                  <a:pos x="804" y="38"/>
                </a:cxn>
                <a:cxn ang="0">
                  <a:pos x="722" y="62"/>
                </a:cxn>
                <a:cxn ang="0">
                  <a:pos x="726" y="90"/>
                </a:cxn>
                <a:cxn ang="0">
                  <a:pos x="684" y="48"/>
                </a:cxn>
                <a:cxn ang="0">
                  <a:pos x="604" y="84"/>
                </a:cxn>
                <a:cxn ang="0">
                  <a:pos x="496" y="98"/>
                </a:cxn>
                <a:cxn ang="0">
                  <a:pos x="426" y="138"/>
                </a:cxn>
                <a:cxn ang="0">
                  <a:pos x="384" y="82"/>
                </a:cxn>
                <a:cxn ang="0">
                  <a:pos x="272" y="90"/>
                </a:cxn>
                <a:cxn ang="0">
                  <a:pos x="184" y="158"/>
                </a:cxn>
                <a:cxn ang="0">
                  <a:pos x="216" y="188"/>
                </a:cxn>
                <a:cxn ang="0">
                  <a:pos x="278" y="178"/>
                </a:cxn>
                <a:cxn ang="0">
                  <a:pos x="358" y="182"/>
                </a:cxn>
                <a:cxn ang="0">
                  <a:pos x="226" y="240"/>
                </a:cxn>
                <a:cxn ang="0">
                  <a:pos x="162" y="270"/>
                </a:cxn>
                <a:cxn ang="0">
                  <a:pos x="118" y="356"/>
                </a:cxn>
                <a:cxn ang="0">
                  <a:pos x="98" y="426"/>
                </a:cxn>
                <a:cxn ang="0">
                  <a:pos x="224" y="368"/>
                </a:cxn>
                <a:cxn ang="0">
                  <a:pos x="244" y="336"/>
                </a:cxn>
                <a:cxn ang="0">
                  <a:pos x="318" y="412"/>
                </a:cxn>
                <a:cxn ang="0">
                  <a:pos x="380" y="322"/>
                </a:cxn>
                <a:cxn ang="0">
                  <a:pos x="432" y="324"/>
                </a:cxn>
                <a:cxn ang="0">
                  <a:pos x="340" y="388"/>
                </a:cxn>
                <a:cxn ang="0">
                  <a:pos x="414" y="428"/>
                </a:cxn>
                <a:cxn ang="0">
                  <a:pos x="280" y="492"/>
                </a:cxn>
                <a:cxn ang="0">
                  <a:pos x="172" y="424"/>
                </a:cxn>
                <a:cxn ang="0">
                  <a:pos x="2" y="580"/>
                </a:cxn>
                <a:cxn ang="0">
                  <a:pos x="96" y="752"/>
                </a:cxn>
                <a:cxn ang="0">
                  <a:pos x="214" y="836"/>
                </a:cxn>
                <a:cxn ang="0">
                  <a:pos x="280" y="1162"/>
                </a:cxn>
                <a:cxn ang="0">
                  <a:pos x="404" y="1018"/>
                </a:cxn>
                <a:cxn ang="0">
                  <a:pos x="532" y="682"/>
                </a:cxn>
                <a:cxn ang="0">
                  <a:pos x="422" y="582"/>
                </a:cxn>
                <a:cxn ang="0">
                  <a:pos x="438" y="574"/>
                </a:cxn>
                <a:cxn ang="0">
                  <a:pos x="590" y="592"/>
                </a:cxn>
                <a:cxn ang="0">
                  <a:pos x="516" y="520"/>
                </a:cxn>
                <a:cxn ang="0">
                  <a:pos x="630" y="544"/>
                </a:cxn>
                <a:cxn ang="0">
                  <a:pos x="732" y="712"/>
                </a:cxn>
                <a:cxn ang="0">
                  <a:pos x="840" y="574"/>
                </a:cxn>
                <a:cxn ang="0">
                  <a:pos x="902" y="710"/>
                </a:cxn>
                <a:cxn ang="0">
                  <a:pos x="912" y="684"/>
                </a:cxn>
                <a:cxn ang="0">
                  <a:pos x="966" y="592"/>
                </a:cxn>
                <a:cxn ang="0">
                  <a:pos x="1084" y="498"/>
                </a:cxn>
                <a:cxn ang="0">
                  <a:pos x="1052" y="408"/>
                </a:cxn>
                <a:cxn ang="0">
                  <a:pos x="1112" y="400"/>
                </a:cxn>
                <a:cxn ang="0">
                  <a:pos x="1154" y="362"/>
                </a:cxn>
                <a:cxn ang="0">
                  <a:pos x="1200" y="242"/>
                </a:cxn>
                <a:cxn ang="0">
                  <a:pos x="1374" y="164"/>
                </a:cxn>
                <a:cxn ang="0">
                  <a:pos x="1366" y="270"/>
                </a:cxn>
                <a:cxn ang="0">
                  <a:pos x="1398" y="200"/>
                </a:cxn>
                <a:cxn ang="0">
                  <a:pos x="1518" y="134"/>
                </a:cxn>
                <a:cxn ang="0">
                  <a:pos x="1612" y="118"/>
                </a:cxn>
                <a:cxn ang="0">
                  <a:pos x="372" y="178"/>
                </a:cxn>
                <a:cxn ang="0">
                  <a:pos x="416" y="172"/>
                </a:cxn>
                <a:cxn ang="0">
                  <a:pos x="516" y="238"/>
                </a:cxn>
                <a:cxn ang="0">
                  <a:pos x="500" y="346"/>
                </a:cxn>
                <a:cxn ang="0">
                  <a:pos x="550" y="370"/>
                </a:cxn>
                <a:cxn ang="0">
                  <a:pos x="604" y="354"/>
                </a:cxn>
              </a:cxnLst>
              <a:rect l="0" t="0" r="r" b="b"/>
              <a:pathLst>
                <a:path w="1612" h="1166">
                  <a:moveTo>
                    <a:pt x="1612" y="118"/>
                  </a:moveTo>
                  <a:lnTo>
                    <a:pt x="1612" y="118"/>
                  </a:lnTo>
                  <a:lnTo>
                    <a:pt x="1608" y="114"/>
                  </a:lnTo>
                  <a:lnTo>
                    <a:pt x="1600" y="112"/>
                  </a:lnTo>
                  <a:lnTo>
                    <a:pt x="1592" y="110"/>
                  </a:lnTo>
                  <a:lnTo>
                    <a:pt x="1586" y="110"/>
                  </a:lnTo>
                  <a:lnTo>
                    <a:pt x="1586" y="110"/>
                  </a:lnTo>
                  <a:lnTo>
                    <a:pt x="1586" y="112"/>
                  </a:lnTo>
                  <a:lnTo>
                    <a:pt x="1586" y="114"/>
                  </a:lnTo>
                  <a:lnTo>
                    <a:pt x="1586" y="116"/>
                  </a:lnTo>
                  <a:lnTo>
                    <a:pt x="1582" y="116"/>
                  </a:lnTo>
                  <a:lnTo>
                    <a:pt x="1582" y="116"/>
                  </a:lnTo>
                  <a:lnTo>
                    <a:pt x="1580" y="114"/>
                  </a:lnTo>
                  <a:lnTo>
                    <a:pt x="1578" y="112"/>
                  </a:lnTo>
                  <a:lnTo>
                    <a:pt x="1578" y="108"/>
                  </a:lnTo>
                  <a:lnTo>
                    <a:pt x="1578" y="108"/>
                  </a:lnTo>
                  <a:lnTo>
                    <a:pt x="1574" y="104"/>
                  </a:lnTo>
                  <a:lnTo>
                    <a:pt x="1570" y="102"/>
                  </a:lnTo>
                  <a:lnTo>
                    <a:pt x="1570" y="102"/>
                  </a:lnTo>
                  <a:lnTo>
                    <a:pt x="1546" y="92"/>
                  </a:lnTo>
                  <a:lnTo>
                    <a:pt x="1522" y="84"/>
                  </a:lnTo>
                  <a:lnTo>
                    <a:pt x="1496" y="80"/>
                  </a:lnTo>
                  <a:lnTo>
                    <a:pt x="1470" y="78"/>
                  </a:lnTo>
                  <a:lnTo>
                    <a:pt x="1470" y="78"/>
                  </a:lnTo>
                  <a:lnTo>
                    <a:pt x="1466" y="78"/>
                  </a:lnTo>
                  <a:lnTo>
                    <a:pt x="1464" y="80"/>
                  </a:lnTo>
                  <a:lnTo>
                    <a:pt x="1466" y="84"/>
                  </a:lnTo>
                  <a:lnTo>
                    <a:pt x="1466" y="84"/>
                  </a:lnTo>
                  <a:lnTo>
                    <a:pt x="1468" y="86"/>
                  </a:lnTo>
                  <a:lnTo>
                    <a:pt x="1468" y="88"/>
                  </a:lnTo>
                  <a:lnTo>
                    <a:pt x="1466" y="90"/>
                  </a:lnTo>
                  <a:lnTo>
                    <a:pt x="1466" y="90"/>
                  </a:lnTo>
                  <a:lnTo>
                    <a:pt x="1462" y="92"/>
                  </a:lnTo>
                  <a:lnTo>
                    <a:pt x="1460" y="92"/>
                  </a:lnTo>
                  <a:lnTo>
                    <a:pt x="1458" y="92"/>
                  </a:lnTo>
                  <a:lnTo>
                    <a:pt x="1458" y="92"/>
                  </a:lnTo>
                  <a:lnTo>
                    <a:pt x="1450" y="86"/>
                  </a:lnTo>
                  <a:lnTo>
                    <a:pt x="1442" y="84"/>
                  </a:lnTo>
                  <a:lnTo>
                    <a:pt x="1426" y="84"/>
                  </a:lnTo>
                  <a:lnTo>
                    <a:pt x="1426" y="84"/>
                  </a:lnTo>
                  <a:lnTo>
                    <a:pt x="1412" y="82"/>
                  </a:lnTo>
                  <a:lnTo>
                    <a:pt x="1404" y="82"/>
                  </a:lnTo>
                  <a:lnTo>
                    <a:pt x="1398" y="84"/>
                  </a:lnTo>
                  <a:lnTo>
                    <a:pt x="1398" y="84"/>
                  </a:lnTo>
                  <a:lnTo>
                    <a:pt x="1392" y="86"/>
                  </a:lnTo>
                  <a:lnTo>
                    <a:pt x="1388" y="84"/>
                  </a:lnTo>
                  <a:lnTo>
                    <a:pt x="1382" y="82"/>
                  </a:lnTo>
                  <a:lnTo>
                    <a:pt x="1382" y="78"/>
                  </a:lnTo>
                  <a:lnTo>
                    <a:pt x="1382" y="78"/>
                  </a:lnTo>
                  <a:lnTo>
                    <a:pt x="1380" y="74"/>
                  </a:lnTo>
                  <a:lnTo>
                    <a:pt x="1378" y="72"/>
                  </a:lnTo>
                  <a:lnTo>
                    <a:pt x="1372" y="70"/>
                  </a:lnTo>
                  <a:lnTo>
                    <a:pt x="1372" y="70"/>
                  </a:lnTo>
                  <a:lnTo>
                    <a:pt x="1358" y="68"/>
                  </a:lnTo>
                  <a:lnTo>
                    <a:pt x="1344" y="68"/>
                  </a:lnTo>
                  <a:lnTo>
                    <a:pt x="1344" y="68"/>
                  </a:lnTo>
                  <a:lnTo>
                    <a:pt x="1334" y="70"/>
                  </a:lnTo>
                  <a:lnTo>
                    <a:pt x="1324" y="70"/>
                  </a:lnTo>
                  <a:lnTo>
                    <a:pt x="1304" y="62"/>
                  </a:lnTo>
                  <a:lnTo>
                    <a:pt x="1304" y="62"/>
                  </a:lnTo>
                  <a:lnTo>
                    <a:pt x="1302" y="62"/>
                  </a:lnTo>
                  <a:lnTo>
                    <a:pt x="1302" y="58"/>
                  </a:lnTo>
                  <a:lnTo>
                    <a:pt x="1302" y="56"/>
                  </a:lnTo>
                  <a:lnTo>
                    <a:pt x="1298" y="56"/>
                  </a:lnTo>
                  <a:lnTo>
                    <a:pt x="1298" y="56"/>
                  </a:lnTo>
                  <a:lnTo>
                    <a:pt x="1286" y="56"/>
                  </a:lnTo>
                  <a:lnTo>
                    <a:pt x="1278" y="56"/>
                  </a:lnTo>
                  <a:lnTo>
                    <a:pt x="1272" y="54"/>
                  </a:lnTo>
                  <a:lnTo>
                    <a:pt x="1272" y="54"/>
                  </a:lnTo>
                  <a:lnTo>
                    <a:pt x="1274" y="56"/>
                  </a:lnTo>
                  <a:lnTo>
                    <a:pt x="1274" y="60"/>
                  </a:lnTo>
                  <a:lnTo>
                    <a:pt x="1274" y="60"/>
                  </a:lnTo>
                  <a:lnTo>
                    <a:pt x="1274" y="60"/>
                  </a:lnTo>
                  <a:lnTo>
                    <a:pt x="1272" y="62"/>
                  </a:lnTo>
                  <a:lnTo>
                    <a:pt x="1266" y="62"/>
                  </a:lnTo>
                  <a:lnTo>
                    <a:pt x="1266" y="62"/>
                  </a:lnTo>
                  <a:lnTo>
                    <a:pt x="1268" y="58"/>
                  </a:lnTo>
                  <a:lnTo>
                    <a:pt x="1266" y="56"/>
                  </a:lnTo>
                  <a:lnTo>
                    <a:pt x="1262" y="54"/>
                  </a:lnTo>
                  <a:lnTo>
                    <a:pt x="1262" y="54"/>
                  </a:lnTo>
                  <a:lnTo>
                    <a:pt x="1258" y="52"/>
                  </a:lnTo>
                  <a:lnTo>
                    <a:pt x="1258" y="52"/>
                  </a:lnTo>
                  <a:lnTo>
                    <a:pt x="1246" y="52"/>
                  </a:lnTo>
                  <a:lnTo>
                    <a:pt x="1246" y="52"/>
                  </a:lnTo>
                  <a:lnTo>
                    <a:pt x="1238" y="50"/>
                  </a:lnTo>
                  <a:lnTo>
                    <a:pt x="1238" y="50"/>
                  </a:lnTo>
                  <a:lnTo>
                    <a:pt x="1222" y="56"/>
                  </a:lnTo>
                  <a:lnTo>
                    <a:pt x="1222" y="56"/>
                  </a:lnTo>
                  <a:lnTo>
                    <a:pt x="1224" y="58"/>
                  </a:lnTo>
                  <a:lnTo>
                    <a:pt x="1224" y="62"/>
                  </a:lnTo>
                  <a:lnTo>
                    <a:pt x="1224" y="62"/>
                  </a:lnTo>
                  <a:lnTo>
                    <a:pt x="1222" y="64"/>
                  </a:lnTo>
                  <a:lnTo>
                    <a:pt x="1220" y="64"/>
                  </a:lnTo>
                  <a:lnTo>
                    <a:pt x="1216" y="64"/>
                  </a:lnTo>
                  <a:lnTo>
                    <a:pt x="1216" y="64"/>
                  </a:lnTo>
                  <a:lnTo>
                    <a:pt x="1210" y="66"/>
                  </a:lnTo>
                  <a:lnTo>
                    <a:pt x="1206" y="64"/>
                  </a:lnTo>
                  <a:lnTo>
                    <a:pt x="1202" y="64"/>
                  </a:lnTo>
                  <a:lnTo>
                    <a:pt x="1198" y="64"/>
                  </a:lnTo>
                  <a:lnTo>
                    <a:pt x="1198" y="64"/>
                  </a:lnTo>
                  <a:lnTo>
                    <a:pt x="1192" y="64"/>
                  </a:lnTo>
                  <a:lnTo>
                    <a:pt x="1188" y="64"/>
                  </a:lnTo>
                  <a:lnTo>
                    <a:pt x="1178" y="62"/>
                  </a:lnTo>
                  <a:lnTo>
                    <a:pt x="1172" y="62"/>
                  </a:lnTo>
                  <a:lnTo>
                    <a:pt x="1168" y="64"/>
                  </a:lnTo>
                  <a:lnTo>
                    <a:pt x="1164" y="66"/>
                  </a:lnTo>
                  <a:lnTo>
                    <a:pt x="1160" y="70"/>
                  </a:lnTo>
                  <a:lnTo>
                    <a:pt x="1160" y="70"/>
                  </a:lnTo>
                  <a:lnTo>
                    <a:pt x="1156" y="72"/>
                  </a:lnTo>
                  <a:lnTo>
                    <a:pt x="1152" y="70"/>
                  </a:lnTo>
                  <a:lnTo>
                    <a:pt x="1144" y="66"/>
                  </a:lnTo>
                  <a:lnTo>
                    <a:pt x="1144" y="66"/>
                  </a:lnTo>
                  <a:lnTo>
                    <a:pt x="1132" y="56"/>
                  </a:lnTo>
                  <a:lnTo>
                    <a:pt x="1132" y="56"/>
                  </a:lnTo>
                  <a:lnTo>
                    <a:pt x="1134" y="48"/>
                  </a:lnTo>
                  <a:lnTo>
                    <a:pt x="1134" y="48"/>
                  </a:lnTo>
                  <a:lnTo>
                    <a:pt x="1136" y="48"/>
                  </a:lnTo>
                  <a:lnTo>
                    <a:pt x="1138" y="48"/>
                  </a:lnTo>
                  <a:lnTo>
                    <a:pt x="1136" y="46"/>
                  </a:lnTo>
                  <a:lnTo>
                    <a:pt x="1136" y="46"/>
                  </a:lnTo>
                  <a:lnTo>
                    <a:pt x="1130" y="44"/>
                  </a:lnTo>
                  <a:lnTo>
                    <a:pt x="1126" y="42"/>
                  </a:lnTo>
                  <a:lnTo>
                    <a:pt x="1124" y="44"/>
                  </a:lnTo>
                  <a:lnTo>
                    <a:pt x="1124" y="44"/>
                  </a:lnTo>
                  <a:lnTo>
                    <a:pt x="1118" y="44"/>
                  </a:lnTo>
                  <a:lnTo>
                    <a:pt x="1118" y="44"/>
                  </a:lnTo>
                  <a:lnTo>
                    <a:pt x="1108" y="42"/>
                  </a:lnTo>
                  <a:lnTo>
                    <a:pt x="1104" y="40"/>
                  </a:lnTo>
                  <a:lnTo>
                    <a:pt x="1098" y="42"/>
                  </a:lnTo>
                  <a:lnTo>
                    <a:pt x="1098" y="42"/>
                  </a:lnTo>
                  <a:lnTo>
                    <a:pt x="1096" y="44"/>
                  </a:lnTo>
                  <a:lnTo>
                    <a:pt x="1096" y="46"/>
                  </a:lnTo>
                  <a:lnTo>
                    <a:pt x="1096" y="50"/>
                  </a:lnTo>
                  <a:lnTo>
                    <a:pt x="1096" y="50"/>
                  </a:lnTo>
                  <a:lnTo>
                    <a:pt x="1086" y="50"/>
                  </a:lnTo>
                  <a:lnTo>
                    <a:pt x="1078" y="48"/>
                  </a:lnTo>
                  <a:lnTo>
                    <a:pt x="1070" y="48"/>
                  </a:lnTo>
                  <a:lnTo>
                    <a:pt x="1062" y="46"/>
                  </a:lnTo>
                  <a:lnTo>
                    <a:pt x="1062" y="46"/>
                  </a:lnTo>
                  <a:lnTo>
                    <a:pt x="1054" y="42"/>
                  </a:lnTo>
                  <a:lnTo>
                    <a:pt x="1046" y="42"/>
                  </a:lnTo>
                  <a:lnTo>
                    <a:pt x="1038" y="40"/>
                  </a:lnTo>
                  <a:lnTo>
                    <a:pt x="1030" y="42"/>
                  </a:lnTo>
                  <a:lnTo>
                    <a:pt x="1030" y="42"/>
                  </a:lnTo>
                  <a:lnTo>
                    <a:pt x="1024" y="42"/>
                  </a:lnTo>
                  <a:lnTo>
                    <a:pt x="1018" y="42"/>
                  </a:lnTo>
                  <a:lnTo>
                    <a:pt x="1004" y="40"/>
                  </a:lnTo>
                  <a:lnTo>
                    <a:pt x="1004" y="40"/>
                  </a:lnTo>
                  <a:lnTo>
                    <a:pt x="1000" y="38"/>
                  </a:lnTo>
                  <a:lnTo>
                    <a:pt x="994" y="40"/>
                  </a:lnTo>
                  <a:lnTo>
                    <a:pt x="994" y="40"/>
                  </a:lnTo>
                  <a:lnTo>
                    <a:pt x="986" y="44"/>
                  </a:lnTo>
                  <a:lnTo>
                    <a:pt x="980" y="46"/>
                  </a:lnTo>
                  <a:lnTo>
                    <a:pt x="964" y="44"/>
                  </a:lnTo>
                  <a:lnTo>
                    <a:pt x="964" y="44"/>
                  </a:lnTo>
                  <a:lnTo>
                    <a:pt x="990" y="36"/>
                  </a:lnTo>
                  <a:lnTo>
                    <a:pt x="990" y="36"/>
                  </a:lnTo>
                  <a:lnTo>
                    <a:pt x="994" y="34"/>
                  </a:lnTo>
                  <a:lnTo>
                    <a:pt x="998" y="32"/>
                  </a:lnTo>
                  <a:lnTo>
                    <a:pt x="1008" y="30"/>
                  </a:lnTo>
                  <a:lnTo>
                    <a:pt x="1008" y="30"/>
                  </a:lnTo>
                  <a:lnTo>
                    <a:pt x="1016" y="26"/>
                  </a:lnTo>
                  <a:lnTo>
                    <a:pt x="1016" y="26"/>
                  </a:lnTo>
                  <a:lnTo>
                    <a:pt x="1018" y="24"/>
                  </a:lnTo>
                  <a:lnTo>
                    <a:pt x="1018" y="20"/>
                  </a:lnTo>
                  <a:lnTo>
                    <a:pt x="1018" y="18"/>
                  </a:lnTo>
                  <a:lnTo>
                    <a:pt x="1018" y="16"/>
                  </a:lnTo>
                  <a:lnTo>
                    <a:pt x="1018" y="16"/>
                  </a:lnTo>
                  <a:lnTo>
                    <a:pt x="1006" y="12"/>
                  </a:lnTo>
                  <a:lnTo>
                    <a:pt x="1000" y="10"/>
                  </a:lnTo>
                  <a:lnTo>
                    <a:pt x="994" y="8"/>
                  </a:lnTo>
                  <a:lnTo>
                    <a:pt x="994" y="8"/>
                  </a:lnTo>
                  <a:lnTo>
                    <a:pt x="976" y="10"/>
                  </a:lnTo>
                  <a:lnTo>
                    <a:pt x="968" y="10"/>
                  </a:lnTo>
                  <a:lnTo>
                    <a:pt x="960" y="6"/>
                  </a:lnTo>
                  <a:lnTo>
                    <a:pt x="960" y="6"/>
                  </a:lnTo>
                  <a:lnTo>
                    <a:pt x="956" y="6"/>
                  </a:lnTo>
                  <a:lnTo>
                    <a:pt x="956" y="6"/>
                  </a:lnTo>
                  <a:lnTo>
                    <a:pt x="946" y="0"/>
                  </a:lnTo>
                  <a:lnTo>
                    <a:pt x="938" y="0"/>
                  </a:lnTo>
                  <a:lnTo>
                    <a:pt x="938" y="0"/>
                  </a:lnTo>
                  <a:lnTo>
                    <a:pt x="932" y="2"/>
                  </a:lnTo>
                  <a:lnTo>
                    <a:pt x="924" y="6"/>
                  </a:lnTo>
                  <a:lnTo>
                    <a:pt x="918" y="10"/>
                  </a:lnTo>
                  <a:lnTo>
                    <a:pt x="910" y="12"/>
                  </a:lnTo>
                  <a:lnTo>
                    <a:pt x="910" y="12"/>
                  </a:lnTo>
                  <a:lnTo>
                    <a:pt x="914" y="16"/>
                  </a:lnTo>
                  <a:lnTo>
                    <a:pt x="914" y="16"/>
                  </a:lnTo>
                  <a:lnTo>
                    <a:pt x="908" y="16"/>
                  </a:lnTo>
                  <a:lnTo>
                    <a:pt x="908" y="16"/>
                  </a:lnTo>
                  <a:lnTo>
                    <a:pt x="902" y="14"/>
                  </a:lnTo>
                  <a:lnTo>
                    <a:pt x="894" y="14"/>
                  </a:lnTo>
                  <a:lnTo>
                    <a:pt x="880" y="16"/>
                  </a:lnTo>
                  <a:lnTo>
                    <a:pt x="880" y="16"/>
                  </a:lnTo>
                  <a:lnTo>
                    <a:pt x="852" y="18"/>
                  </a:lnTo>
                  <a:lnTo>
                    <a:pt x="824" y="24"/>
                  </a:lnTo>
                  <a:lnTo>
                    <a:pt x="824" y="24"/>
                  </a:lnTo>
                  <a:lnTo>
                    <a:pt x="816" y="28"/>
                  </a:lnTo>
                  <a:lnTo>
                    <a:pt x="814" y="30"/>
                  </a:lnTo>
                  <a:lnTo>
                    <a:pt x="812" y="36"/>
                  </a:lnTo>
                  <a:lnTo>
                    <a:pt x="814" y="42"/>
                  </a:lnTo>
                  <a:lnTo>
                    <a:pt x="814" y="42"/>
                  </a:lnTo>
                  <a:lnTo>
                    <a:pt x="808" y="38"/>
                  </a:lnTo>
                  <a:lnTo>
                    <a:pt x="804" y="38"/>
                  </a:lnTo>
                  <a:lnTo>
                    <a:pt x="802" y="40"/>
                  </a:lnTo>
                  <a:lnTo>
                    <a:pt x="802" y="40"/>
                  </a:lnTo>
                  <a:lnTo>
                    <a:pt x="770" y="42"/>
                  </a:lnTo>
                  <a:lnTo>
                    <a:pt x="770" y="42"/>
                  </a:lnTo>
                  <a:lnTo>
                    <a:pt x="766" y="42"/>
                  </a:lnTo>
                  <a:lnTo>
                    <a:pt x="764" y="42"/>
                  </a:lnTo>
                  <a:lnTo>
                    <a:pt x="762" y="44"/>
                  </a:lnTo>
                  <a:lnTo>
                    <a:pt x="762" y="44"/>
                  </a:lnTo>
                  <a:lnTo>
                    <a:pt x="764" y="50"/>
                  </a:lnTo>
                  <a:lnTo>
                    <a:pt x="766" y="52"/>
                  </a:lnTo>
                  <a:lnTo>
                    <a:pt x="768" y="54"/>
                  </a:lnTo>
                  <a:lnTo>
                    <a:pt x="768" y="54"/>
                  </a:lnTo>
                  <a:lnTo>
                    <a:pt x="774" y="56"/>
                  </a:lnTo>
                  <a:lnTo>
                    <a:pt x="780" y="58"/>
                  </a:lnTo>
                  <a:lnTo>
                    <a:pt x="780" y="58"/>
                  </a:lnTo>
                  <a:lnTo>
                    <a:pt x="780" y="60"/>
                  </a:lnTo>
                  <a:lnTo>
                    <a:pt x="780" y="60"/>
                  </a:lnTo>
                  <a:lnTo>
                    <a:pt x="770" y="62"/>
                  </a:lnTo>
                  <a:lnTo>
                    <a:pt x="770" y="62"/>
                  </a:lnTo>
                  <a:lnTo>
                    <a:pt x="766" y="58"/>
                  </a:lnTo>
                  <a:lnTo>
                    <a:pt x="760" y="56"/>
                  </a:lnTo>
                  <a:lnTo>
                    <a:pt x="750" y="56"/>
                  </a:lnTo>
                  <a:lnTo>
                    <a:pt x="740" y="58"/>
                  </a:lnTo>
                  <a:lnTo>
                    <a:pt x="730" y="60"/>
                  </a:lnTo>
                  <a:lnTo>
                    <a:pt x="730" y="60"/>
                  </a:lnTo>
                  <a:lnTo>
                    <a:pt x="730" y="62"/>
                  </a:lnTo>
                  <a:lnTo>
                    <a:pt x="732" y="62"/>
                  </a:lnTo>
                  <a:lnTo>
                    <a:pt x="736" y="64"/>
                  </a:lnTo>
                  <a:lnTo>
                    <a:pt x="736" y="64"/>
                  </a:lnTo>
                  <a:lnTo>
                    <a:pt x="730" y="66"/>
                  </a:lnTo>
                  <a:lnTo>
                    <a:pt x="730" y="66"/>
                  </a:lnTo>
                  <a:lnTo>
                    <a:pt x="726" y="66"/>
                  </a:lnTo>
                  <a:lnTo>
                    <a:pt x="722" y="66"/>
                  </a:lnTo>
                  <a:lnTo>
                    <a:pt x="722" y="62"/>
                  </a:lnTo>
                  <a:lnTo>
                    <a:pt x="722" y="62"/>
                  </a:lnTo>
                  <a:lnTo>
                    <a:pt x="720" y="58"/>
                  </a:lnTo>
                  <a:lnTo>
                    <a:pt x="716" y="58"/>
                  </a:lnTo>
                  <a:lnTo>
                    <a:pt x="710" y="60"/>
                  </a:lnTo>
                  <a:lnTo>
                    <a:pt x="710" y="60"/>
                  </a:lnTo>
                  <a:lnTo>
                    <a:pt x="706" y="62"/>
                  </a:lnTo>
                  <a:lnTo>
                    <a:pt x="706" y="66"/>
                  </a:lnTo>
                  <a:lnTo>
                    <a:pt x="710" y="70"/>
                  </a:lnTo>
                  <a:lnTo>
                    <a:pt x="710" y="70"/>
                  </a:lnTo>
                  <a:lnTo>
                    <a:pt x="712" y="72"/>
                  </a:lnTo>
                  <a:lnTo>
                    <a:pt x="712" y="76"/>
                  </a:lnTo>
                  <a:lnTo>
                    <a:pt x="712" y="76"/>
                  </a:lnTo>
                  <a:lnTo>
                    <a:pt x="708" y="82"/>
                  </a:lnTo>
                  <a:lnTo>
                    <a:pt x="708" y="84"/>
                  </a:lnTo>
                  <a:lnTo>
                    <a:pt x="710" y="86"/>
                  </a:lnTo>
                  <a:lnTo>
                    <a:pt x="714" y="88"/>
                  </a:lnTo>
                  <a:lnTo>
                    <a:pt x="720" y="88"/>
                  </a:lnTo>
                  <a:lnTo>
                    <a:pt x="720" y="88"/>
                  </a:lnTo>
                  <a:lnTo>
                    <a:pt x="726" y="86"/>
                  </a:lnTo>
                  <a:lnTo>
                    <a:pt x="730" y="88"/>
                  </a:lnTo>
                  <a:lnTo>
                    <a:pt x="740" y="92"/>
                  </a:lnTo>
                  <a:lnTo>
                    <a:pt x="740" y="92"/>
                  </a:lnTo>
                  <a:lnTo>
                    <a:pt x="742" y="94"/>
                  </a:lnTo>
                  <a:lnTo>
                    <a:pt x="742" y="96"/>
                  </a:lnTo>
                  <a:lnTo>
                    <a:pt x="742" y="96"/>
                  </a:lnTo>
                  <a:lnTo>
                    <a:pt x="738" y="98"/>
                  </a:lnTo>
                  <a:lnTo>
                    <a:pt x="738" y="98"/>
                  </a:lnTo>
                  <a:lnTo>
                    <a:pt x="736" y="100"/>
                  </a:lnTo>
                  <a:lnTo>
                    <a:pt x="736" y="98"/>
                  </a:lnTo>
                  <a:lnTo>
                    <a:pt x="736" y="96"/>
                  </a:lnTo>
                  <a:lnTo>
                    <a:pt x="736" y="96"/>
                  </a:lnTo>
                  <a:lnTo>
                    <a:pt x="734" y="92"/>
                  </a:lnTo>
                  <a:lnTo>
                    <a:pt x="732" y="92"/>
                  </a:lnTo>
                  <a:lnTo>
                    <a:pt x="726" y="90"/>
                  </a:lnTo>
                  <a:lnTo>
                    <a:pt x="726" y="90"/>
                  </a:lnTo>
                  <a:lnTo>
                    <a:pt x="720" y="92"/>
                  </a:lnTo>
                  <a:lnTo>
                    <a:pt x="718" y="92"/>
                  </a:lnTo>
                  <a:lnTo>
                    <a:pt x="716" y="96"/>
                  </a:lnTo>
                  <a:lnTo>
                    <a:pt x="716" y="96"/>
                  </a:lnTo>
                  <a:lnTo>
                    <a:pt x="712" y="104"/>
                  </a:lnTo>
                  <a:lnTo>
                    <a:pt x="708" y="112"/>
                  </a:lnTo>
                  <a:lnTo>
                    <a:pt x="700" y="116"/>
                  </a:lnTo>
                  <a:lnTo>
                    <a:pt x="692" y="118"/>
                  </a:lnTo>
                  <a:lnTo>
                    <a:pt x="692" y="118"/>
                  </a:lnTo>
                  <a:lnTo>
                    <a:pt x="692" y="112"/>
                  </a:lnTo>
                  <a:lnTo>
                    <a:pt x="692" y="112"/>
                  </a:lnTo>
                  <a:lnTo>
                    <a:pt x="702" y="102"/>
                  </a:lnTo>
                  <a:lnTo>
                    <a:pt x="702" y="102"/>
                  </a:lnTo>
                  <a:lnTo>
                    <a:pt x="706" y="98"/>
                  </a:lnTo>
                  <a:lnTo>
                    <a:pt x="706" y="96"/>
                  </a:lnTo>
                  <a:lnTo>
                    <a:pt x="704" y="94"/>
                  </a:lnTo>
                  <a:lnTo>
                    <a:pt x="704" y="94"/>
                  </a:lnTo>
                  <a:lnTo>
                    <a:pt x="700" y="90"/>
                  </a:lnTo>
                  <a:lnTo>
                    <a:pt x="698" y="84"/>
                  </a:lnTo>
                  <a:lnTo>
                    <a:pt x="700" y="80"/>
                  </a:lnTo>
                  <a:lnTo>
                    <a:pt x="702" y="74"/>
                  </a:lnTo>
                  <a:lnTo>
                    <a:pt x="702" y="74"/>
                  </a:lnTo>
                  <a:lnTo>
                    <a:pt x="700" y="70"/>
                  </a:lnTo>
                  <a:lnTo>
                    <a:pt x="698" y="68"/>
                  </a:lnTo>
                  <a:lnTo>
                    <a:pt x="696" y="64"/>
                  </a:lnTo>
                  <a:lnTo>
                    <a:pt x="698" y="62"/>
                  </a:lnTo>
                  <a:lnTo>
                    <a:pt x="698" y="62"/>
                  </a:lnTo>
                  <a:lnTo>
                    <a:pt x="700" y="56"/>
                  </a:lnTo>
                  <a:lnTo>
                    <a:pt x="700" y="52"/>
                  </a:lnTo>
                  <a:lnTo>
                    <a:pt x="696" y="50"/>
                  </a:lnTo>
                  <a:lnTo>
                    <a:pt x="692" y="48"/>
                  </a:lnTo>
                  <a:lnTo>
                    <a:pt x="692" y="48"/>
                  </a:lnTo>
                  <a:lnTo>
                    <a:pt x="684" y="48"/>
                  </a:lnTo>
                  <a:lnTo>
                    <a:pt x="678" y="48"/>
                  </a:lnTo>
                  <a:lnTo>
                    <a:pt x="672" y="52"/>
                  </a:lnTo>
                  <a:lnTo>
                    <a:pt x="670" y="58"/>
                  </a:lnTo>
                  <a:lnTo>
                    <a:pt x="670" y="58"/>
                  </a:lnTo>
                  <a:lnTo>
                    <a:pt x="666" y="60"/>
                  </a:lnTo>
                  <a:lnTo>
                    <a:pt x="664" y="64"/>
                  </a:lnTo>
                  <a:lnTo>
                    <a:pt x="664" y="64"/>
                  </a:lnTo>
                  <a:lnTo>
                    <a:pt x="660" y="64"/>
                  </a:lnTo>
                  <a:lnTo>
                    <a:pt x="658" y="66"/>
                  </a:lnTo>
                  <a:lnTo>
                    <a:pt x="656" y="68"/>
                  </a:lnTo>
                  <a:lnTo>
                    <a:pt x="658" y="74"/>
                  </a:lnTo>
                  <a:lnTo>
                    <a:pt x="658" y="74"/>
                  </a:lnTo>
                  <a:lnTo>
                    <a:pt x="658" y="76"/>
                  </a:lnTo>
                  <a:lnTo>
                    <a:pt x="658" y="80"/>
                  </a:lnTo>
                  <a:lnTo>
                    <a:pt x="660" y="82"/>
                  </a:lnTo>
                  <a:lnTo>
                    <a:pt x="664" y="84"/>
                  </a:lnTo>
                  <a:lnTo>
                    <a:pt x="664" y="84"/>
                  </a:lnTo>
                  <a:lnTo>
                    <a:pt x="666" y="86"/>
                  </a:lnTo>
                  <a:lnTo>
                    <a:pt x="670" y="90"/>
                  </a:lnTo>
                  <a:lnTo>
                    <a:pt x="670" y="90"/>
                  </a:lnTo>
                  <a:lnTo>
                    <a:pt x="672" y="92"/>
                  </a:lnTo>
                  <a:lnTo>
                    <a:pt x="670" y="96"/>
                  </a:lnTo>
                  <a:lnTo>
                    <a:pt x="670" y="96"/>
                  </a:lnTo>
                  <a:lnTo>
                    <a:pt x="668" y="98"/>
                  </a:lnTo>
                  <a:lnTo>
                    <a:pt x="664" y="96"/>
                  </a:lnTo>
                  <a:lnTo>
                    <a:pt x="664" y="96"/>
                  </a:lnTo>
                  <a:lnTo>
                    <a:pt x="658" y="92"/>
                  </a:lnTo>
                  <a:lnTo>
                    <a:pt x="650" y="90"/>
                  </a:lnTo>
                  <a:lnTo>
                    <a:pt x="636" y="86"/>
                  </a:lnTo>
                  <a:lnTo>
                    <a:pt x="636" y="86"/>
                  </a:lnTo>
                  <a:lnTo>
                    <a:pt x="620" y="82"/>
                  </a:lnTo>
                  <a:lnTo>
                    <a:pt x="612" y="82"/>
                  </a:lnTo>
                  <a:lnTo>
                    <a:pt x="604" y="84"/>
                  </a:lnTo>
                  <a:lnTo>
                    <a:pt x="604" y="84"/>
                  </a:lnTo>
                  <a:lnTo>
                    <a:pt x="608" y="86"/>
                  </a:lnTo>
                  <a:lnTo>
                    <a:pt x="608" y="88"/>
                  </a:lnTo>
                  <a:lnTo>
                    <a:pt x="608" y="90"/>
                  </a:lnTo>
                  <a:lnTo>
                    <a:pt x="608" y="90"/>
                  </a:lnTo>
                  <a:lnTo>
                    <a:pt x="602" y="96"/>
                  </a:lnTo>
                  <a:lnTo>
                    <a:pt x="598" y="96"/>
                  </a:lnTo>
                  <a:lnTo>
                    <a:pt x="596" y="96"/>
                  </a:lnTo>
                  <a:lnTo>
                    <a:pt x="596" y="96"/>
                  </a:lnTo>
                  <a:lnTo>
                    <a:pt x="594" y="92"/>
                  </a:lnTo>
                  <a:lnTo>
                    <a:pt x="590" y="90"/>
                  </a:lnTo>
                  <a:lnTo>
                    <a:pt x="584" y="92"/>
                  </a:lnTo>
                  <a:lnTo>
                    <a:pt x="584" y="92"/>
                  </a:lnTo>
                  <a:lnTo>
                    <a:pt x="570" y="94"/>
                  </a:lnTo>
                  <a:lnTo>
                    <a:pt x="552" y="90"/>
                  </a:lnTo>
                  <a:lnTo>
                    <a:pt x="552" y="90"/>
                  </a:lnTo>
                  <a:lnTo>
                    <a:pt x="548" y="92"/>
                  </a:lnTo>
                  <a:lnTo>
                    <a:pt x="548" y="92"/>
                  </a:lnTo>
                  <a:lnTo>
                    <a:pt x="542" y="94"/>
                  </a:lnTo>
                  <a:lnTo>
                    <a:pt x="538" y="96"/>
                  </a:lnTo>
                  <a:lnTo>
                    <a:pt x="538" y="96"/>
                  </a:lnTo>
                  <a:lnTo>
                    <a:pt x="522" y="100"/>
                  </a:lnTo>
                  <a:lnTo>
                    <a:pt x="514" y="102"/>
                  </a:lnTo>
                  <a:lnTo>
                    <a:pt x="508" y="106"/>
                  </a:lnTo>
                  <a:lnTo>
                    <a:pt x="508" y="106"/>
                  </a:lnTo>
                  <a:lnTo>
                    <a:pt x="502" y="112"/>
                  </a:lnTo>
                  <a:lnTo>
                    <a:pt x="496" y="112"/>
                  </a:lnTo>
                  <a:lnTo>
                    <a:pt x="492" y="110"/>
                  </a:lnTo>
                  <a:lnTo>
                    <a:pt x="486" y="104"/>
                  </a:lnTo>
                  <a:lnTo>
                    <a:pt x="486" y="104"/>
                  </a:lnTo>
                  <a:lnTo>
                    <a:pt x="488" y="102"/>
                  </a:lnTo>
                  <a:lnTo>
                    <a:pt x="492" y="102"/>
                  </a:lnTo>
                  <a:lnTo>
                    <a:pt x="494" y="102"/>
                  </a:lnTo>
                  <a:lnTo>
                    <a:pt x="496" y="98"/>
                  </a:lnTo>
                  <a:lnTo>
                    <a:pt x="496" y="98"/>
                  </a:lnTo>
                  <a:lnTo>
                    <a:pt x="492" y="96"/>
                  </a:lnTo>
                  <a:lnTo>
                    <a:pt x="488" y="94"/>
                  </a:lnTo>
                  <a:lnTo>
                    <a:pt x="484" y="94"/>
                  </a:lnTo>
                  <a:lnTo>
                    <a:pt x="480" y="96"/>
                  </a:lnTo>
                  <a:lnTo>
                    <a:pt x="480" y="96"/>
                  </a:lnTo>
                  <a:lnTo>
                    <a:pt x="478" y="100"/>
                  </a:lnTo>
                  <a:lnTo>
                    <a:pt x="478" y="106"/>
                  </a:lnTo>
                  <a:lnTo>
                    <a:pt x="478" y="106"/>
                  </a:lnTo>
                  <a:lnTo>
                    <a:pt x="482" y="114"/>
                  </a:lnTo>
                  <a:lnTo>
                    <a:pt x="482" y="116"/>
                  </a:lnTo>
                  <a:lnTo>
                    <a:pt x="480" y="118"/>
                  </a:lnTo>
                  <a:lnTo>
                    <a:pt x="476" y="118"/>
                  </a:lnTo>
                  <a:lnTo>
                    <a:pt x="468" y="118"/>
                  </a:lnTo>
                  <a:lnTo>
                    <a:pt x="468" y="118"/>
                  </a:lnTo>
                  <a:lnTo>
                    <a:pt x="462" y="116"/>
                  </a:lnTo>
                  <a:lnTo>
                    <a:pt x="456" y="118"/>
                  </a:lnTo>
                  <a:lnTo>
                    <a:pt x="446" y="126"/>
                  </a:lnTo>
                  <a:lnTo>
                    <a:pt x="446" y="126"/>
                  </a:lnTo>
                  <a:lnTo>
                    <a:pt x="446" y="128"/>
                  </a:lnTo>
                  <a:lnTo>
                    <a:pt x="448" y="130"/>
                  </a:lnTo>
                  <a:lnTo>
                    <a:pt x="450" y="132"/>
                  </a:lnTo>
                  <a:lnTo>
                    <a:pt x="448" y="134"/>
                  </a:lnTo>
                  <a:lnTo>
                    <a:pt x="448" y="134"/>
                  </a:lnTo>
                  <a:lnTo>
                    <a:pt x="438" y="134"/>
                  </a:lnTo>
                  <a:lnTo>
                    <a:pt x="428" y="132"/>
                  </a:lnTo>
                  <a:lnTo>
                    <a:pt x="428" y="132"/>
                  </a:lnTo>
                  <a:lnTo>
                    <a:pt x="424" y="130"/>
                  </a:lnTo>
                  <a:lnTo>
                    <a:pt x="422" y="130"/>
                  </a:lnTo>
                  <a:lnTo>
                    <a:pt x="422" y="132"/>
                  </a:lnTo>
                  <a:lnTo>
                    <a:pt x="422" y="132"/>
                  </a:lnTo>
                  <a:lnTo>
                    <a:pt x="422" y="134"/>
                  </a:lnTo>
                  <a:lnTo>
                    <a:pt x="422" y="136"/>
                  </a:lnTo>
                  <a:lnTo>
                    <a:pt x="426" y="138"/>
                  </a:lnTo>
                  <a:lnTo>
                    <a:pt x="426" y="138"/>
                  </a:lnTo>
                  <a:lnTo>
                    <a:pt x="430" y="138"/>
                  </a:lnTo>
                  <a:lnTo>
                    <a:pt x="430" y="140"/>
                  </a:lnTo>
                  <a:lnTo>
                    <a:pt x="430" y="140"/>
                  </a:lnTo>
                  <a:lnTo>
                    <a:pt x="424" y="142"/>
                  </a:lnTo>
                  <a:lnTo>
                    <a:pt x="416" y="140"/>
                  </a:lnTo>
                  <a:lnTo>
                    <a:pt x="408" y="138"/>
                  </a:lnTo>
                  <a:lnTo>
                    <a:pt x="406" y="134"/>
                  </a:lnTo>
                  <a:lnTo>
                    <a:pt x="406" y="134"/>
                  </a:lnTo>
                  <a:lnTo>
                    <a:pt x="404" y="126"/>
                  </a:lnTo>
                  <a:lnTo>
                    <a:pt x="402" y="122"/>
                  </a:lnTo>
                  <a:lnTo>
                    <a:pt x="398" y="116"/>
                  </a:lnTo>
                  <a:lnTo>
                    <a:pt x="390" y="114"/>
                  </a:lnTo>
                  <a:lnTo>
                    <a:pt x="390" y="114"/>
                  </a:lnTo>
                  <a:lnTo>
                    <a:pt x="398" y="112"/>
                  </a:lnTo>
                  <a:lnTo>
                    <a:pt x="402" y="114"/>
                  </a:lnTo>
                  <a:lnTo>
                    <a:pt x="412" y="116"/>
                  </a:lnTo>
                  <a:lnTo>
                    <a:pt x="412" y="116"/>
                  </a:lnTo>
                  <a:lnTo>
                    <a:pt x="432" y="120"/>
                  </a:lnTo>
                  <a:lnTo>
                    <a:pt x="440" y="120"/>
                  </a:lnTo>
                  <a:lnTo>
                    <a:pt x="450" y="116"/>
                  </a:lnTo>
                  <a:lnTo>
                    <a:pt x="450" y="116"/>
                  </a:lnTo>
                  <a:lnTo>
                    <a:pt x="454" y="112"/>
                  </a:lnTo>
                  <a:lnTo>
                    <a:pt x="456" y="110"/>
                  </a:lnTo>
                  <a:lnTo>
                    <a:pt x="456" y="108"/>
                  </a:lnTo>
                  <a:lnTo>
                    <a:pt x="456" y="108"/>
                  </a:lnTo>
                  <a:lnTo>
                    <a:pt x="454" y="104"/>
                  </a:lnTo>
                  <a:lnTo>
                    <a:pt x="450" y="102"/>
                  </a:lnTo>
                  <a:lnTo>
                    <a:pt x="450" y="102"/>
                  </a:lnTo>
                  <a:lnTo>
                    <a:pt x="418" y="90"/>
                  </a:lnTo>
                  <a:lnTo>
                    <a:pt x="418" y="90"/>
                  </a:lnTo>
                  <a:lnTo>
                    <a:pt x="410" y="88"/>
                  </a:lnTo>
                  <a:lnTo>
                    <a:pt x="402" y="86"/>
                  </a:lnTo>
                  <a:lnTo>
                    <a:pt x="394" y="86"/>
                  </a:lnTo>
                  <a:lnTo>
                    <a:pt x="384" y="82"/>
                  </a:lnTo>
                  <a:lnTo>
                    <a:pt x="384" y="82"/>
                  </a:lnTo>
                  <a:lnTo>
                    <a:pt x="380" y="80"/>
                  </a:lnTo>
                  <a:lnTo>
                    <a:pt x="374" y="80"/>
                  </a:lnTo>
                  <a:lnTo>
                    <a:pt x="360" y="80"/>
                  </a:lnTo>
                  <a:lnTo>
                    <a:pt x="360" y="80"/>
                  </a:lnTo>
                  <a:lnTo>
                    <a:pt x="364" y="78"/>
                  </a:lnTo>
                  <a:lnTo>
                    <a:pt x="368" y="78"/>
                  </a:lnTo>
                  <a:lnTo>
                    <a:pt x="370" y="78"/>
                  </a:lnTo>
                  <a:lnTo>
                    <a:pt x="372" y="74"/>
                  </a:lnTo>
                  <a:lnTo>
                    <a:pt x="372" y="74"/>
                  </a:lnTo>
                  <a:lnTo>
                    <a:pt x="352" y="70"/>
                  </a:lnTo>
                  <a:lnTo>
                    <a:pt x="352" y="70"/>
                  </a:lnTo>
                  <a:lnTo>
                    <a:pt x="354" y="70"/>
                  </a:lnTo>
                  <a:lnTo>
                    <a:pt x="354" y="70"/>
                  </a:lnTo>
                  <a:lnTo>
                    <a:pt x="354" y="68"/>
                  </a:lnTo>
                  <a:lnTo>
                    <a:pt x="354" y="68"/>
                  </a:lnTo>
                  <a:lnTo>
                    <a:pt x="340" y="72"/>
                  </a:lnTo>
                  <a:lnTo>
                    <a:pt x="324" y="74"/>
                  </a:lnTo>
                  <a:lnTo>
                    <a:pt x="324" y="74"/>
                  </a:lnTo>
                  <a:lnTo>
                    <a:pt x="310" y="76"/>
                  </a:lnTo>
                  <a:lnTo>
                    <a:pt x="302" y="78"/>
                  </a:lnTo>
                  <a:lnTo>
                    <a:pt x="296" y="82"/>
                  </a:lnTo>
                  <a:lnTo>
                    <a:pt x="296" y="82"/>
                  </a:lnTo>
                  <a:lnTo>
                    <a:pt x="292" y="82"/>
                  </a:lnTo>
                  <a:lnTo>
                    <a:pt x="288" y="80"/>
                  </a:lnTo>
                  <a:lnTo>
                    <a:pt x="284" y="78"/>
                  </a:lnTo>
                  <a:lnTo>
                    <a:pt x="280" y="80"/>
                  </a:lnTo>
                  <a:lnTo>
                    <a:pt x="280" y="80"/>
                  </a:lnTo>
                  <a:lnTo>
                    <a:pt x="278" y="82"/>
                  </a:lnTo>
                  <a:lnTo>
                    <a:pt x="274" y="84"/>
                  </a:lnTo>
                  <a:lnTo>
                    <a:pt x="270" y="86"/>
                  </a:lnTo>
                  <a:lnTo>
                    <a:pt x="272" y="90"/>
                  </a:lnTo>
                  <a:lnTo>
                    <a:pt x="272" y="90"/>
                  </a:lnTo>
                  <a:lnTo>
                    <a:pt x="272" y="90"/>
                  </a:lnTo>
                  <a:lnTo>
                    <a:pt x="266" y="92"/>
                  </a:lnTo>
                  <a:lnTo>
                    <a:pt x="262" y="90"/>
                  </a:lnTo>
                  <a:lnTo>
                    <a:pt x="262" y="90"/>
                  </a:lnTo>
                  <a:lnTo>
                    <a:pt x="258" y="90"/>
                  </a:lnTo>
                  <a:lnTo>
                    <a:pt x="256" y="90"/>
                  </a:lnTo>
                  <a:lnTo>
                    <a:pt x="256" y="92"/>
                  </a:lnTo>
                  <a:lnTo>
                    <a:pt x="256" y="92"/>
                  </a:lnTo>
                  <a:lnTo>
                    <a:pt x="256" y="94"/>
                  </a:lnTo>
                  <a:lnTo>
                    <a:pt x="256" y="94"/>
                  </a:lnTo>
                  <a:lnTo>
                    <a:pt x="260" y="96"/>
                  </a:lnTo>
                  <a:lnTo>
                    <a:pt x="260" y="96"/>
                  </a:lnTo>
                  <a:lnTo>
                    <a:pt x="260" y="100"/>
                  </a:lnTo>
                  <a:lnTo>
                    <a:pt x="260" y="100"/>
                  </a:lnTo>
                  <a:lnTo>
                    <a:pt x="254" y="102"/>
                  </a:lnTo>
                  <a:lnTo>
                    <a:pt x="250" y="106"/>
                  </a:lnTo>
                  <a:lnTo>
                    <a:pt x="250" y="106"/>
                  </a:lnTo>
                  <a:lnTo>
                    <a:pt x="240" y="114"/>
                  </a:lnTo>
                  <a:lnTo>
                    <a:pt x="232" y="126"/>
                  </a:lnTo>
                  <a:lnTo>
                    <a:pt x="224" y="136"/>
                  </a:lnTo>
                  <a:lnTo>
                    <a:pt x="218" y="140"/>
                  </a:lnTo>
                  <a:lnTo>
                    <a:pt x="212" y="142"/>
                  </a:lnTo>
                  <a:lnTo>
                    <a:pt x="212" y="142"/>
                  </a:lnTo>
                  <a:lnTo>
                    <a:pt x="206" y="148"/>
                  </a:lnTo>
                  <a:lnTo>
                    <a:pt x="206" y="148"/>
                  </a:lnTo>
                  <a:lnTo>
                    <a:pt x="204" y="148"/>
                  </a:lnTo>
                  <a:lnTo>
                    <a:pt x="202" y="150"/>
                  </a:lnTo>
                  <a:lnTo>
                    <a:pt x="202" y="150"/>
                  </a:lnTo>
                  <a:lnTo>
                    <a:pt x="200" y="152"/>
                  </a:lnTo>
                  <a:lnTo>
                    <a:pt x="196" y="152"/>
                  </a:lnTo>
                  <a:lnTo>
                    <a:pt x="192" y="152"/>
                  </a:lnTo>
                  <a:lnTo>
                    <a:pt x="190" y="154"/>
                  </a:lnTo>
                  <a:lnTo>
                    <a:pt x="190" y="154"/>
                  </a:lnTo>
                  <a:lnTo>
                    <a:pt x="186" y="154"/>
                  </a:lnTo>
                  <a:lnTo>
                    <a:pt x="184" y="158"/>
                  </a:lnTo>
                  <a:lnTo>
                    <a:pt x="184" y="158"/>
                  </a:lnTo>
                  <a:lnTo>
                    <a:pt x="182" y="160"/>
                  </a:lnTo>
                  <a:lnTo>
                    <a:pt x="178" y="162"/>
                  </a:lnTo>
                  <a:lnTo>
                    <a:pt x="176" y="164"/>
                  </a:lnTo>
                  <a:lnTo>
                    <a:pt x="176" y="170"/>
                  </a:lnTo>
                  <a:lnTo>
                    <a:pt x="176" y="170"/>
                  </a:lnTo>
                  <a:lnTo>
                    <a:pt x="174" y="172"/>
                  </a:lnTo>
                  <a:lnTo>
                    <a:pt x="174" y="172"/>
                  </a:lnTo>
                  <a:lnTo>
                    <a:pt x="178" y="180"/>
                  </a:lnTo>
                  <a:lnTo>
                    <a:pt x="178" y="180"/>
                  </a:lnTo>
                  <a:lnTo>
                    <a:pt x="178" y="180"/>
                  </a:lnTo>
                  <a:lnTo>
                    <a:pt x="178" y="180"/>
                  </a:lnTo>
                  <a:lnTo>
                    <a:pt x="180" y="184"/>
                  </a:lnTo>
                  <a:lnTo>
                    <a:pt x="180" y="184"/>
                  </a:lnTo>
                  <a:lnTo>
                    <a:pt x="178" y="186"/>
                  </a:lnTo>
                  <a:lnTo>
                    <a:pt x="176" y="188"/>
                  </a:lnTo>
                  <a:lnTo>
                    <a:pt x="176" y="188"/>
                  </a:lnTo>
                  <a:lnTo>
                    <a:pt x="176" y="190"/>
                  </a:lnTo>
                  <a:lnTo>
                    <a:pt x="178" y="190"/>
                  </a:lnTo>
                  <a:lnTo>
                    <a:pt x="180" y="188"/>
                  </a:lnTo>
                  <a:lnTo>
                    <a:pt x="182" y="190"/>
                  </a:lnTo>
                  <a:lnTo>
                    <a:pt x="182" y="190"/>
                  </a:lnTo>
                  <a:lnTo>
                    <a:pt x="182" y="192"/>
                  </a:lnTo>
                  <a:lnTo>
                    <a:pt x="182" y="192"/>
                  </a:lnTo>
                  <a:lnTo>
                    <a:pt x="178" y="196"/>
                  </a:lnTo>
                  <a:lnTo>
                    <a:pt x="178" y="198"/>
                  </a:lnTo>
                  <a:lnTo>
                    <a:pt x="182" y="200"/>
                  </a:lnTo>
                  <a:lnTo>
                    <a:pt x="182" y="200"/>
                  </a:lnTo>
                  <a:lnTo>
                    <a:pt x="188" y="202"/>
                  </a:lnTo>
                  <a:lnTo>
                    <a:pt x="194" y="202"/>
                  </a:lnTo>
                  <a:lnTo>
                    <a:pt x="198" y="202"/>
                  </a:lnTo>
                  <a:lnTo>
                    <a:pt x="204" y="198"/>
                  </a:lnTo>
                  <a:lnTo>
                    <a:pt x="204" y="198"/>
                  </a:lnTo>
                  <a:lnTo>
                    <a:pt x="216" y="188"/>
                  </a:lnTo>
                  <a:lnTo>
                    <a:pt x="216" y="188"/>
                  </a:lnTo>
                  <a:lnTo>
                    <a:pt x="222" y="196"/>
                  </a:lnTo>
                  <a:lnTo>
                    <a:pt x="226" y="204"/>
                  </a:lnTo>
                  <a:lnTo>
                    <a:pt x="226" y="204"/>
                  </a:lnTo>
                  <a:lnTo>
                    <a:pt x="228" y="210"/>
                  </a:lnTo>
                  <a:lnTo>
                    <a:pt x="232" y="216"/>
                  </a:lnTo>
                  <a:lnTo>
                    <a:pt x="232" y="216"/>
                  </a:lnTo>
                  <a:lnTo>
                    <a:pt x="234" y="220"/>
                  </a:lnTo>
                  <a:lnTo>
                    <a:pt x="232" y="222"/>
                  </a:lnTo>
                  <a:lnTo>
                    <a:pt x="232" y="222"/>
                  </a:lnTo>
                  <a:lnTo>
                    <a:pt x="234" y="232"/>
                  </a:lnTo>
                  <a:lnTo>
                    <a:pt x="238" y="234"/>
                  </a:lnTo>
                  <a:lnTo>
                    <a:pt x="242" y="232"/>
                  </a:lnTo>
                  <a:lnTo>
                    <a:pt x="242" y="232"/>
                  </a:lnTo>
                  <a:lnTo>
                    <a:pt x="250" y="228"/>
                  </a:lnTo>
                  <a:lnTo>
                    <a:pt x="258" y="224"/>
                  </a:lnTo>
                  <a:lnTo>
                    <a:pt x="264" y="218"/>
                  </a:lnTo>
                  <a:lnTo>
                    <a:pt x="266" y="214"/>
                  </a:lnTo>
                  <a:lnTo>
                    <a:pt x="266" y="208"/>
                  </a:lnTo>
                  <a:lnTo>
                    <a:pt x="266" y="208"/>
                  </a:lnTo>
                  <a:lnTo>
                    <a:pt x="268" y="200"/>
                  </a:lnTo>
                  <a:lnTo>
                    <a:pt x="274" y="196"/>
                  </a:lnTo>
                  <a:lnTo>
                    <a:pt x="274" y="196"/>
                  </a:lnTo>
                  <a:lnTo>
                    <a:pt x="274" y="194"/>
                  </a:lnTo>
                  <a:lnTo>
                    <a:pt x="274" y="194"/>
                  </a:lnTo>
                  <a:lnTo>
                    <a:pt x="276" y="192"/>
                  </a:lnTo>
                  <a:lnTo>
                    <a:pt x="276" y="190"/>
                  </a:lnTo>
                  <a:lnTo>
                    <a:pt x="276" y="190"/>
                  </a:lnTo>
                  <a:lnTo>
                    <a:pt x="276" y="190"/>
                  </a:lnTo>
                  <a:lnTo>
                    <a:pt x="276" y="190"/>
                  </a:lnTo>
                  <a:lnTo>
                    <a:pt x="280" y="188"/>
                  </a:lnTo>
                  <a:lnTo>
                    <a:pt x="282" y="184"/>
                  </a:lnTo>
                  <a:lnTo>
                    <a:pt x="280" y="182"/>
                  </a:lnTo>
                  <a:lnTo>
                    <a:pt x="278" y="178"/>
                  </a:lnTo>
                  <a:lnTo>
                    <a:pt x="278" y="178"/>
                  </a:lnTo>
                  <a:lnTo>
                    <a:pt x="272" y="170"/>
                  </a:lnTo>
                  <a:lnTo>
                    <a:pt x="272" y="166"/>
                  </a:lnTo>
                  <a:lnTo>
                    <a:pt x="274" y="160"/>
                  </a:lnTo>
                  <a:lnTo>
                    <a:pt x="280" y="154"/>
                  </a:lnTo>
                  <a:lnTo>
                    <a:pt x="280" y="154"/>
                  </a:lnTo>
                  <a:lnTo>
                    <a:pt x="288" y="150"/>
                  </a:lnTo>
                  <a:lnTo>
                    <a:pt x="288" y="150"/>
                  </a:lnTo>
                  <a:lnTo>
                    <a:pt x="296" y="144"/>
                  </a:lnTo>
                  <a:lnTo>
                    <a:pt x="302" y="136"/>
                  </a:lnTo>
                  <a:lnTo>
                    <a:pt x="302" y="136"/>
                  </a:lnTo>
                  <a:lnTo>
                    <a:pt x="306" y="130"/>
                  </a:lnTo>
                  <a:lnTo>
                    <a:pt x="312" y="126"/>
                  </a:lnTo>
                  <a:lnTo>
                    <a:pt x="318" y="126"/>
                  </a:lnTo>
                  <a:lnTo>
                    <a:pt x="326" y="128"/>
                  </a:lnTo>
                  <a:lnTo>
                    <a:pt x="326" y="128"/>
                  </a:lnTo>
                  <a:lnTo>
                    <a:pt x="316" y="138"/>
                  </a:lnTo>
                  <a:lnTo>
                    <a:pt x="304" y="146"/>
                  </a:lnTo>
                  <a:lnTo>
                    <a:pt x="304" y="146"/>
                  </a:lnTo>
                  <a:lnTo>
                    <a:pt x="300" y="152"/>
                  </a:lnTo>
                  <a:lnTo>
                    <a:pt x="298" y="154"/>
                  </a:lnTo>
                  <a:lnTo>
                    <a:pt x="298" y="158"/>
                  </a:lnTo>
                  <a:lnTo>
                    <a:pt x="298" y="158"/>
                  </a:lnTo>
                  <a:lnTo>
                    <a:pt x="298" y="172"/>
                  </a:lnTo>
                  <a:lnTo>
                    <a:pt x="300" y="176"/>
                  </a:lnTo>
                  <a:lnTo>
                    <a:pt x="304" y="180"/>
                  </a:lnTo>
                  <a:lnTo>
                    <a:pt x="308" y="182"/>
                  </a:lnTo>
                  <a:lnTo>
                    <a:pt x="312" y="184"/>
                  </a:lnTo>
                  <a:lnTo>
                    <a:pt x="328" y="184"/>
                  </a:lnTo>
                  <a:lnTo>
                    <a:pt x="328" y="184"/>
                  </a:lnTo>
                  <a:lnTo>
                    <a:pt x="342" y="180"/>
                  </a:lnTo>
                  <a:lnTo>
                    <a:pt x="350" y="180"/>
                  </a:lnTo>
                  <a:lnTo>
                    <a:pt x="358" y="182"/>
                  </a:lnTo>
                  <a:lnTo>
                    <a:pt x="358" y="182"/>
                  </a:lnTo>
                  <a:lnTo>
                    <a:pt x="358" y="182"/>
                  </a:lnTo>
                  <a:lnTo>
                    <a:pt x="360" y="182"/>
                  </a:lnTo>
                  <a:lnTo>
                    <a:pt x="360" y="182"/>
                  </a:lnTo>
                  <a:lnTo>
                    <a:pt x="358" y="182"/>
                  </a:lnTo>
                  <a:lnTo>
                    <a:pt x="358" y="182"/>
                  </a:lnTo>
                  <a:lnTo>
                    <a:pt x="348" y="184"/>
                  </a:lnTo>
                  <a:lnTo>
                    <a:pt x="338" y="184"/>
                  </a:lnTo>
                  <a:lnTo>
                    <a:pt x="338" y="184"/>
                  </a:lnTo>
                  <a:lnTo>
                    <a:pt x="326" y="186"/>
                  </a:lnTo>
                  <a:lnTo>
                    <a:pt x="322" y="186"/>
                  </a:lnTo>
                  <a:lnTo>
                    <a:pt x="320" y="188"/>
                  </a:lnTo>
                  <a:lnTo>
                    <a:pt x="318" y="192"/>
                  </a:lnTo>
                  <a:lnTo>
                    <a:pt x="318" y="196"/>
                  </a:lnTo>
                  <a:lnTo>
                    <a:pt x="320" y="206"/>
                  </a:lnTo>
                  <a:lnTo>
                    <a:pt x="320" y="206"/>
                  </a:lnTo>
                  <a:lnTo>
                    <a:pt x="320" y="208"/>
                  </a:lnTo>
                  <a:lnTo>
                    <a:pt x="320" y="208"/>
                  </a:lnTo>
                  <a:lnTo>
                    <a:pt x="308" y="206"/>
                  </a:lnTo>
                  <a:lnTo>
                    <a:pt x="302" y="208"/>
                  </a:lnTo>
                  <a:lnTo>
                    <a:pt x="298" y="214"/>
                  </a:lnTo>
                  <a:lnTo>
                    <a:pt x="296" y="228"/>
                  </a:lnTo>
                  <a:lnTo>
                    <a:pt x="296" y="228"/>
                  </a:lnTo>
                  <a:lnTo>
                    <a:pt x="294" y="232"/>
                  </a:lnTo>
                  <a:lnTo>
                    <a:pt x="290" y="236"/>
                  </a:lnTo>
                  <a:lnTo>
                    <a:pt x="286" y="236"/>
                  </a:lnTo>
                  <a:lnTo>
                    <a:pt x="282" y="236"/>
                  </a:lnTo>
                  <a:lnTo>
                    <a:pt x="282" y="236"/>
                  </a:lnTo>
                  <a:lnTo>
                    <a:pt x="276" y="236"/>
                  </a:lnTo>
                  <a:lnTo>
                    <a:pt x="272" y="234"/>
                  </a:lnTo>
                  <a:lnTo>
                    <a:pt x="270" y="236"/>
                  </a:lnTo>
                  <a:lnTo>
                    <a:pt x="270" y="236"/>
                  </a:lnTo>
                  <a:lnTo>
                    <a:pt x="258" y="240"/>
                  </a:lnTo>
                  <a:lnTo>
                    <a:pt x="248" y="242"/>
                  </a:lnTo>
                  <a:lnTo>
                    <a:pt x="226" y="240"/>
                  </a:lnTo>
                  <a:lnTo>
                    <a:pt x="226" y="240"/>
                  </a:lnTo>
                  <a:lnTo>
                    <a:pt x="220" y="240"/>
                  </a:lnTo>
                  <a:lnTo>
                    <a:pt x="216" y="238"/>
                  </a:lnTo>
                  <a:lnTo>
                    <a:pt x="212" y="232"/>
                  </a:lnTo>
                  <a:lnTo>
                    <a:pt x="212" y="226"/>
                  </a:lnTo>
                  <a:lnTo>
                    <a:pt x="212" y="226"/>
                  </a:lnTo>
                  <a:lnTo>
                    <a:pt x="216" y="224"/>
                  </a:lnTo>
                  <a:lnTo>
                    <a:pt x="216" y="218"/>
                  </a:lnTo>
                  <a:lnTo>
                    <a:pt x="214" y="214"/>
                  </a:lnTo>
                  <a:lnTo>
                    <a:pt x="214" y="210"/>
                  </a:lnTo>
                  <a:lnTo>
                    <a:pt x="214" y="210"/>
                  </a:lnTo>
                  <a:lnTo>
                    <a:pt x="212" y="210"/>
                  </a:lnTo>
                  <a:lnTo>
                    <a:pt x="208" y="212"/>
                  </a:lnTo>
                  <a:lnTo>
                    <a:pt x="208" y="214"/>
                  </a:lnTo>
                  <a:lnTo>
                    <a:pt x="206" y="216"/>
                  </a:lnTo>
                  <a:lnTo>
                    <a:pt x="206" y="216"/>
                  </a:lnTo>
                  <a:lnTo>
                    <a:pt x="200" y="220"/>
                  </a:lnTo>
                  <a:lnTo>
                    <a:pt x="198" y="224"/>
                  </a:lnTo>
                  <a:lnTo>
                    <a:pt x="198" y="228"/>
                  </a:lnTo>
                  <a:lnTo>
                    <a:pt x="202" y="232"/>
                  </a:lnTo>
                  <a:lnTo>
                    <a:pt x="202" y="232"/>
                  </a:lnTo>
                  <a:lnTo>
                    <a:pt x="202" y="238"/>
                  </a:lnTo>
                  <a:lnTo>
                    <a:pt x="202" y="242"/>
                  </a:lnTo>
                  <a:lnTo>
                    <a:pt x="202" y="242"/>
                  </a:lnTo>
                  <a:lnTo>
                    <a:pt x="204" y="246"/>
                  </a:lnTo>
                  <a:lnTo>
                    <a:pt x="202" y="248"/>
                  </a:lnTo>
                  <a:lnTo>
                    <a:pt x="200" y="250"/>
                  </a:lnTo>
                  <a:lnTo>
                    <a:pt x="196" y="250"/>
                  </a:lnTo>
                  <a:lnTo>
                    <a:pt x="196" y="250"/>
                  </a:lnTo>
                  <a:lnTo>
                    <a:pt x="188" y="250"/>
                  </a:lnTo>
                  <a:lnTo>
                    <a:pt x="180" y="254"/>
                  </a:lnTo>
                  <a:lnTo>
                    <a:pt x="170" y="264"/>
                  </a:lnTo>
                  <a:lnTo>
                    <a:pt x="170" y="264"/>
                  </a:lnTo>
                  <a:lnTo>
                    <a:pt x="162" y="270"/>
                  </a:lnTo>
                  <a:lnTo>
                    <a:pt x="158" y="274"/>
                  </a:lnTo>
                  <a:lnTo>
                    <a:pt x="154" y="276"/>
                  </a:lnTo>
                  <a:lnTo>
                    <a:pt x="154" y="276"/>
                  </a:lnTo>
                  <a:lnTo>
                    <a:pt x="150" y="278"/>
                  </a:lnTo>
                  <a:lnTo>
                    <a:pt x="146" y="282"/>
                  </a:lnTo>
                  <a:lnTo>
                    <a:pt x="146" y="282"/>
                  </a:lnTo>
                  <a:lnTo>
                    <a:pt x="142" y="288"/>
                  </a:lnTo>
                  <a:lnTo>
                    <a:pt x="136" y="292"/>
                  </a:lnTo>
                  <a:lnTo>
                    <a:pt x="130" y="294"/>
                  </a:lnTo>
                  <a:lnTo>
                    <a:pt x="122" y="292"/>
                  </a:lnTo>
                  <a:lnTo>
                    <a:pt x="122" y="292"/>
                  </a:lnTo>
                  <a:lnTo>
                    <a:pt x="122" y="298"/>
                  </a:lnTo>
                  <a:lnTo>
                    <a:pt x="120" y="302"/>
                  </a:lnTo>
                  <a:lnTo>
                    <a:pt x="118" y="302"/>
                  </a:lnTo>
                  <a:lnTo>
                    <a:pt x="112" y="300"/>
                  </a:lnTo>
                  <a:lnTo>
                    <a:pt x="112" y="300"/>
                  </a:lnTo>
                  <a:lnTo>
                    <a:pt x="104" y="300"/>
                  </a:lnTo>
                  <a:lnTo>
                    <a:pt x="102" y="302"/>
                  </a:lnTo>
                  <a:lnTo>
                    <a:pt x="100" y="304"/>
                  </a:lnTo>
                  <a:lnTo>
                    <a:pt x="100" y="304"/>
                  </a:lnTo>
                  <a:lnTo>
                    <a:pt x="100" y="306"/>
                  </a:lnTo>
                  <a:lnTo>
                    <a:pt x="102" y="308"/>
                  </a:lnTo>
                  <a:lnTo>
                    <a:pt x="108" y="310"/>
                  </a:lnTo>
                  <a:lnTo>
                    <a:pt x="108" y="310"/>
                  </a:lnTo>
                  <a:lnTo>
                    <a:pt x="114" y="314"/>
                  </a:lnTo>
                  <a:lnTo>
                    <a:pt x="118" y="318"/>
                  </a:lnTo>
                  <a:lnTo>
                    <a:pt x="122" y="324"/>
                  </a:lnTo>
                  <a:lnTo>
                    <a:pt x="124" y="330"/>
                  </a:lnTo>
                  <a:lnTo>
                    <a:pt x="126" y="336"/>
                  </a:lnTo>
                  <a:lnTo>
                    <a:pt x="126" y="342"/>
                  </a:lnTo>
                  <a:lnTo>
                    <a:pt x="124" y="348"/>
                  </a:lnTo>
                  <a:lnTo>
                    <a:pt x="122" y="354"/>
                  </a:lnTo>
                  <a:lnTo>
                    <a:pt x="122" y="354"/>
                  </a:lnTo>
                  <a:lnTo>
                    <a:pt x="118" y="356"/>
                  </a:lnTo>
                  <a:lnTo>
                    <a:pt x="114" y="356"/>
                  </a:lnTo>
                  <a:lnTo>
                    <a:pt x="114" y="356"/>
                  </a:lnTo>
                  <a:lnTo>
                    <a:pt x="104" y="354"/>
                  </a:lnTo>
                  <a:lnTo>
                    <a:pt x="94" y="354"/>
                  </a:lnTo>
                  <a:lnTo>
                    <a:pt x="86" y="354"/>
                  </a:lnTo>
                  <a:lnTo>
                    <a:pt x="76" y="354"/>
                  </a:lnTo>
                  <a:lnTo>
                    <a:pt x="76" y="354"/>
                  </a:lnTo>
                  <a:lnTo>
                    <a:pt x="72" y="354"/>
                  </a:lnTo>
                  <a:lnTo>
                    <a:pt x="68" y="354"/>
                  </a:lnTo>
                  <a:lnTo>
                    <a:pt x="64" y="358"/>
                  </a:lnTo>
                  <a:lnTo>
                    <a:pt x="64" y="366"/>
                  </a:lnTo>
                  <a:lnTo>
                    <a:pt x="64" y="366"/>
                  </a:lnTo>
                  <a:lnTo>
                    <a:pt x="66" y="372"/>
                  </a:lnTo>
                  <a:lnTo>
                    <a:pt x="66" y="380"/>
                  </a:lnTo>
                  <a:lnTo>
                    <a:pt x="66" y="388"/>
                  </a:lnTo>
                  <a:lnTo>
                    <a:pt x="62" y="396"/>
                  </a:lnTo>
                  <a:lnTo>
                    <a:pt x="62" y="396"/>
                  </a:lnTo>
                  <a:lnTo>
                    <a:pt x="62" y="400"/>
                  </a:lnTo>
                  <a:lnTo>
                    <a:pt x="62" y="404"/>
                  </a:lnTo>
                  <a:lnTo>
                    <a:pt x="62" y="404"/>
                  </a:lnTo>
                  <a:lnTo>
                    <a:pt x="64" y="410"/>
                  </a:lnTo>
                  <a:lnTo>
                    <a:pt x="66" y="418"/>
                  </a:lnTo>
                  <a:lnTo>
                    <a:pt x="68" y="420"/>
                  </a:lnTo>
                  <a:lnTo>
                    <a:pt x="70" y="422"/>
                  </a:lnTo>
                  <a:lnTo>
                    <a:pt x="74" y="422"/>
                  </a:lnTo>
                  <a:lnTo>
                    <a:pt x="80" y="420"/>
                  </a:lnTo>
                  <a:lnTo>
                    <a:pt x="80" y="420"/>
                  </a:lnTo>
                  <a:lnTo>
                    <a:pt x="84" y="424"/>
                  </a:lnTo>
                  <a:lnTo>
                    <a:pt x="84" y="424"/>
                  </a:lnTo>
                  <a:lnTo>
                    <a:pt x="86" y="428"/>
                  </a:lnTo>
                  <a:lnTo>
                    <a:pt x="90" y="430"/>
                  </a:lnTo>
                  <a:lnTo>
                    <a:pt x="94" y="430"/>
                  </a:lnTo>
                  <a:lnTo>
                    <a:pt x="98" y="426"/>
                  </a:lnTo>
                  <a:lnTo>
                    <a:pt x="98" y="426"/>
                  </a:lnTo>
                  <a:lnTo>
                    <a:pt x="104" y="424"/>
                  </a:lnTo>
                  <a:lnTo>
                    <a:pt x="110" y="424"/>
                  </a:lnTo>
                  <a:lnTo>
                    <a:pt x="110" y="424"/>
                  </a:lnTo>
                  <a:lnTo>
                    <a:pt x="118" y="422"/>
                  </a:lnTo>
                  <a:lnTo>
                    <a:pt x="124" y="416"/>
                  </a:lnTo>
                  <a:lnTo>
                    <a:pt x="130" y="408"/>
                  </a:lnTo>
                  <a:lnTo>
                    <a:pt x="132" y="402"/>
                  </a:lnTo>
                  <a:lnTo>
                    <a:pt x="132" y="402"/>
                  </a:lnTo>
                  <a:lnTo>
                    <a:pt x="132" y="394"/>
                  </a:lnTo>
                  <a:lnTo>
                    <a:pt x="136" y="386"/>
                  </a:lnTo>
                  <a:lnTo>
                    <a:pt x="142" y="382"/>
                  </a:lnTo>
                  <a:lnTo>
                    <a:pt x="148" y="378"/>
                  </a:lnTo>
                  <a:lnTo>
                    <a:pt x="148" y="378"/>
                  </a:lnTo>
                  <a:lnTo>
                    <a:pt x="156" y="374"/>
                  </a:lnTo>
                  <a:lnTo>
                    <a:pt x="158" y="370"/>
                  </a:lnTo>
                  <a:lnTo>
                    <a:pt x="158" y="366"/>
                  </a:lnTo>
                  <a:lnTo>
                    <a:pt x="158" y="366"/>
                  </a:lnTo>
                  <a:lnTo>
                    <a:pt x="158" y="358"/>
                  </a:lnTo>
                  <a:lnTo>
                    <a:pt x="162" y="354"/>
                  </a:lnTo>
                  <a:lnTo>
                    <a:pt x="166" y="354"/>
                  </a:lnTo>
                  <a:lnTo>
                    <a:pt x="172" y="356"/>
                  </a:lnTo>
                  <a:lnTo>
                    <a:pt x="172" y="356"/>
                  </a:lnTo>
                  <a:lnTo>
                    <a:pt x="180" y="358"/>
                  </a:lnTo>
                  <a:lnTo>
                    <a:pt x="186" y="356"/>
                  </a:lnTo>
                  <a:lnTo>
                    <a:pt x="192" y="352"/>
                  </a:lnTo>
                  <a:lnTo>
                    <a:pt x="198" y="348"/>
                  </a:lnTo>
                  <a:lnTo>
                    <a:pt x="198" y="348"/>
                  </a:lnTo>
                  <a:lnTo>
                    <a:pt x="204" y="346"/>
                  </a:lnTo>
                  <a:lnTo>
                    <a:pt x="208" y="346"/>
                  </a:lnTo>
                  <a:lnTo>
                    <a:pt x="212" y="348"/>
                  </a:lnTo>
                  <a:lnTo>
                    <a:pt x="214" y="352"/>
                  </a:lnTo>
                  <a:lnTo>
                    <a:pt x="214" y="352"/>
                  </a:lnTo>
                  <a:lnTo>
                    <a:pt x="218" y="360"/>
                  </a:lnTo>
                  <a:lnTo>
                    <a:pt x="224" y="368"/>
                  </a:lnTo>
                  <a:lnTo>
                    <a:pt x="232" y="374"/>
                  </a:lnTo>
                  <a:lnTo>
                    <a:pt x="240" y="378"/>
                  </a:lnTo>
                  <a:lnTo>
                    <a:pt x="240" y="378"/>
                  </a:lnTo>
                  <a:lnTo>
                    <a:pt x="252" y="386"/>
                  </a:lnTo>
                  <a:lnTo>
                    <a:pt x="256" y="392"/>
                  </a:lnTo>
                  <a:lnTo>
                    <a:pt x="260" y="398"/>
                  </a:lnTo>
                  <a:lnTo>
                    <a:pt x="260" y="398"/>
                  </a:lnTo>
                  <a:lnTo>
                    <a:pt x="260" y="402"/>
                  </a:lnTo>
                  <a:lnTo>
                    <a:pt x="262" y="404"/>
                  </a:lnTo>
                  <a:lnTo>
                    <a:pt x="264" y="404"/>
                  </a:lnTo>
                  <a:lnTo>
                    <a:pt x="264" y="404"/>
                  </a:lnTo>
                  <a:lnTo>
                    <a:pt x="266" y="402"/>
                  </a:lnTo>
                  <a:lnTo>
                    <a:pt x="266" y="400"/>
                  </a:lnTo>
                  <a:lnTo>
                    <a:pt x="266" y="396"/>
                  </a:lnTo>
                  <a:lnTo>
                    <a:pt x="266" y="396"/>
                  </a:lnTo>
                  <a:lnTo>
                    <a:pt x="264" y="390"/>
                  </a:lnTo>
                  <a:lnTo>
                    <a:pt x="264" y="388"/>
                  </a:lnTo>
                  <a:lnTo>
                    <a:pt x="270" y="386"/>
                  </a:lnTo>
                  <a:lnTo>
                    <a:pt x="276" y="386"/>
                  </a:lnTo>
                  <a:lnTo>
                    <a:pt x="276" y="386"/>
                  </a:lnTo>
                  <a:lnTo>
                    <a:pt x="264" y="378"/>
                  </a:lnTo>
                  <a:lnTo>
                    <a:pt x="252" y="370"/>
                  </a:lnTo>
                  <a:lnTo>
                    <a:pt x="242" y="360"/>
                  </a:lnTo>
                  <a:lnTo>
                    <a:pt x="234" y="350"/>
                  </a:lnTo>
                  <a:lnTo>
                    <a:pt x="234" y="350"/>
                  </a:lnTo>
                  <a:lnTo>
                    <a:pt x="230" y="344"/>
                  </a:lnTo>
                  <a:lnTo>
                    <a:pt x="230" y="336"/>
                  </a:lnTo>
                  <a:lnTo>
                    <a:pt x="230" y="336"/>
                  </a:lnTo>
                  <a:lnTo>
                    <a:pt x="230" y="334"/>
                  </a:lnTo>
                  <a:lnTo>
                    <a:pt x="232" y="332"/>
                  </a:lnTo>
                  <a:lnTo>
                    <a:pt x="238" y="330"/>
                  </a:lnTo>
                  <a:lnTo>
                    <a:pt x="238" y="330"/>
                  </a:lnTo>
                  <a:lnTo>
                    <a:pt x="240" y="334"/>
                  </a:lnTo>
                  <a:lnTo>
                    <a:pt x="244" y="336"/>
                  </a:lnTo>
                  <a:lnTo>
                    <a:pt x="248" y="338"/>
                  </a:lnTo>
                  <a:lnTo>
                    <a:pt x="250" y="342"/>
                  </a:lnTo>
                  <a:lnTo>
                    <a:pt x="250" y="342"/>
                  </a:lnTo>
                  <a:lnTo>
                    <a:pt x="252" y="346"/>
                  </a:lnTo>
                  <a:lnTo>
                    <a:pt x="256" y="350"/>
                  </a:lnTo>
                  <a:lnTo>
                    <a:pt x="264" y="356"/>
                  </a:lnTo>
                  <a:lnTo>
                    <a:pt x="264" y="356"/>
                  </a:lnTo>
                  <a:lnTo>
                    <a:pt x="278" y="364"/>
                  </a:lnTo>
                  <a:lnTo>
                    <a:pt x="284" y="368"/>
                  </a:lnTo>
                  <a:lnTo>
                    <a:pt x="286" y="374"/>
                  </a:lnTo>
                  <a:lnTo>
                    <a:pt x="286" y="374"/>
                  </a:lnTo>
                  <a:lnTo>
                    <a:pt x="286" y="382"/>
                  </a:lnTo>
                  <a:lnTo>
                    <a:pt x="290" y="392"/>
                  </a:lnTo>
                  <a:lnTo>
                    <a:pt x="298" y="406"/>
                  </a:lnTo>
                  <a:lnTo>
                    <a:pt x="298" y="406"/>
                  </a:lnTo>
                  <a:lnTo>
                    <a:pt x="298" y="406"/>
                  </a:lnTo>
                  <a:lnTo>
                    <a:pt x="300" y="412"/>
                  </a:lnTo>
                  <a:lnTo>
                    <a:pt x="300" y="412"/>
                  </a:lnTo>
                  <a:lnTo>
                    <a:pt x="302" y="416"/>
                  </a:lnTo>
                  <a:lnTo>
                    <a:pt x="302" y="416"/>
                  </a:lnTo>
                  <a:lnTo>
                    <a:pt x="304" y="422"/>
                  </a:lnTo>
                  <a:lnTo>
                    <a:pt x="306" y="424"/>
                  </a:lnTo>
                  <a:lnTo>
                    <a:pt x="310" y="424"/>
                  </a:lnTo>
                  <a:lnTo>
                    <a:pt x="310" y="424"/>
                  </a:lnTo>
                  <a:lnTo>
                    <a:pt x="312" y="424"/>
                  </a:lnTo>
                  <a:lnTo>
                    <a:pt x="312" y="422"/>
                  </a:lnTo>
                  <a:lnTo>
                    <a:pt x="312" y="418"/>
                  </a:lnTo>
                  <a:lnTo>
                    <a:pt x="312" y="418"/>
                  </a:lnTo>
                  <a:lnTo>
                    <a:pt x="312" y="418"/>
                  </a:lnTo>
                  <a:lnTo>
                    <a:pt x="314" y="416"/>
                  </a:lnTo>
                  <a:lnTo>
                    <a:pt x="314" y="414"/>
                  </a:lnTo>
                  <a:lnTo>
                    <a:pt x="316" y="412"/>
                  </a:lnTo>
                  <a:lnTo>
                    <a:pt x="318" y="412"/>
                  </a:lnTo>
                  <a:lnTo>
                    <a:pt x="318" y="412"/>
                  </a:lnTo>
                  <a:lnTo>
                    <a:pt x="322" y="412"/>
                  </a:lnTo>
                  <a:lnTo>
                    <a:pt x="322" y="412"/>
                  </a:lnTo>
                  <a:lnTo>
                    <a:pt x="324" y="410"/>
                  </a:lnTo>
                  <a:lnTo>
                    <a:pt x="324" y="410"/>
                  </a:lnTo>
                  <a:lnTo>
                    <a:pt x="324" y="406"/>
                  </a:lnTo>
                  <a:lnTo>
                    <a:pt x="320" y="404"/>
                  </a:lnTo>
                  <a:lnTo>
                    <a:pt x="320" y="404"/>
                  </a:lnTo>
                  <a:lnTo>
                    <a:pt x="318" y="406"/>
                  </a:lnTo>
                  <a:lnTo>
                    <a:pt x="318" y="408"/>
                  </a:lnTo>
                  <a:lnTo>
                    <a:pt x="318" y="408"/>
                  </a:lnTo>
                  <a:lnTo>
                    <a:pt x="314" y="406"/>
                  </a:lnTo>
                  <a:lnTo>
                    <a:pt x="314" y="406"/>
                  </a:lnTo>
                  <a:lnTo>
                    <a:pt x="312" y="398"/>
                  </a:lnTo>
                  <a:lnTo>
                    <a:pt x="312" y="392"/>
                  </a:lnTo>
                  <a:lnTo>
                    <a:pt x="316" y="388"/>
                  </a:lnTo>
                  <a:lnTo>
                    <a:pt x="320" y="384"/>
                  </a:lnTo>
                  <a:lnTo>
                    <a:pt x="320" y="384"/>
                  </a:lnTo>
                  <a:lnTo>
                    <a:pt x="324" y="382"/>
                  </a:lnTo>
                  <a:lnTo>
                    <a:pt x="330" y="380"/>
                  </a:lnTo>
                  <a:lnTo>
                    <a:pt x="336" y="382"/>
                  </a:lnTo>
                  <a:lnTo>
                    <a:pt x="340" y="386"/>
                  </a:lnTo>
                  <a:lnTo>
                    <a:pt x="340" y="386"/>
                  </a:lnTo>
                  <a:lnTo>
                    <a:pt x="358" y="376"/>
                  </a:lnTo>
                  <a:lnTo>
                    <a:pt x="358" y="376"/>
                  </a:lnTo>
                  <a:lnTo>
                    <a:pt x="354" y="374"/>
                  </a:lnTo>
                  <a:lnTo>
                    <a:pt x="350" y="370"/>
                  </a:lnTo>
                  <a:lnTo>
                    <a:pt x="350" y="366"/>
                  </a:lnTo>
                  <a:lnTo>
                    <a:pt x="350" y="360"/>
                  </a:lnTo>
                  <a:lnTo>
                    <a:pt x="350" y="360"/>
                  </a:lnTo>
                  <a:lnTo>
                    <a:pt x="362" y="340"/>
                  </a:lnTo>
                  <a:lnTo>
                    <a:pt x="368" y="330"/>
                  </a:lnTo>
                  <a:lnTo>
                    <a:pt x="378" y="322"/>
                  </a:lnTo>
                  <a:lnTo>
                    <a:pt x="378" y="322"/>
                  </a:lnTo>
                  <a:lnTo>
                    <a:pt x="380" y="322"/>
                  </a:lnTo>
                  <a:lnTo>
                    <a:pt x="382" y="324"/>
                  </a:lnTo>
                  <a:lnTo>
                    <a:pt x="384" y="326"/>
                  </a:lnTo>
                  <a:lnTo>
                    <a:pt x="388" y="328"/>
                  </a:lnTo>
                  <a:lnTo>
                    <a:pt x="388" y="328"/>
                  </a:lnTo>
                  <a:lnTo>
                    <a:pt x="392" y="328"/>
                  </a:lnTo>
                  <a:lnTo>
                    <a:pt x="396" y="328"/>
                  </a:lnTo>
                  <a:lnTo>
                    <a:pt x="396" y="328"/>
                  </a:lnTo>
                  <a:lnTo>
                    <a:pt x="392" y="330"/>
                  </a:lnTo>
                  <a:lnTo>
                    <a:pt x="390" y="332"/>
                  </a:lnTo>
                  <a:lnTo>
                    <a:pt x="390" y="334"/>
                  </a:lnTo>
                  <a:lnTo>
                    <a:pt x="392" y="336"/>
                  </a:lnTo>
                  <a:lnTo>
                    <a:pt x="398" y="342"/>
                  </a:lnTo>
                  <a:lnTo>
                    <a:pt x="398" y="342"/>
                  </a:lnTo>
                  <a:lnTo>
                    <a:pt x="400" y="344"/>
                  </a:lnTo>
                  <a:lnTo>
                    <a:pt x="402" y="344"/>
                  </a:lnTo>
                  <a:lnTo>
                    <a:pt x="404" y="342"/>
                  </a:lnTo>
                  <a:lnTo>
                    <a:pt x="406" y="340"/>
                  </a:lnTo>
                  <a:lnTo>
                    <a:pt x="406" y="340"/>
                  </a:lnTo>
                  <a:lnTo>
                    <a:pt x="410" y="338"/>
                  </a:lnTo>
                  <a:lnTo>
                    <a:pt x="408" y="336"/>
                  </a:lnTo>
                  <a:lnTo>
                    <a:pt x="408" y="336"/>
                  </a:lnTo>
                  <a:lnTo>
                    <a:pt x="406" y="328"/>
                  </a:lnTo>
                  <a:lnTo>
                    <a:pt x="406" y="326"/>
                  </a:lnTo>
                  <a:lnTo>
                    <a:pt x="408" y="324"/>
                  </a:lnTo>
                  <a:lnTo>
                    <a:pt x="412" y="322"/>
                  </a:lnTo>
                  <a:lnTo>
                    <a:pt x="418" y="320"/>
                  </a:lnTo>
                  <a:lnTo>
                    <a:pt x="418" y="320"/>
                  </a:lnTo>
                  <a:lnTo>
                    <a:pt x="440" y="314"/>
                  </a:lnTo>
                  <a:lnTo>
                    <a:pt x="440" y="314"/>
                  </a:lnTo>
                  <a:lnTo>
                    <a:pt x="438" y="318"/>
                  </a:lnTo>
                  <a:lnTo>
                    <a:pt x="434" y="320"/>
                  </a:lnTo>
                  <a:lnTo>
                    <a:pt x="432" y="322"/>
                  </a:lnTo>
                  <a:lnTo>
                    <a:pt x="432" y="324"/>
                  </a:lnTo>
                  <a:lnTo>
                    <a:pt x="432" y="324"/>
                  </a:lnTo>
                  <a:lnTo>
                    <a:pt x="432" y="328"/>
                  </a:lnTo>
                  <a:lnTo>
                    <a:pt x="430" y="330"/>
                  </a:lnTo>
                  <a:lnTo>
                    <a:pt x="426" y="336"/>
                  </a:lnTo>
                  <a:lnTo>
                    <a:pt x="426" y="336"/>
                  </a:lnTo>
                  <a:lnTo>
                    <a:pt x="424" y="338"/>
                  </a:lnTo>
                  <a:lnTo>
                    <a:pt x="426" y="340"/>
                  </a:lnTo>
                  <a:lnTo>
                    <a:pt x="426" y="340"/>
                  </a:lnTo>
                  <a:lnTo>
                    <a:pt x="428" y="342"/>
                  </a:lnTo>
                  <a:lnTo>
                    <a:pt x="428" y="342"/>
                  </a:lnTo>
                  <a:lnTo>
                    <a:pt x="448" y="356"/>
                  </a:lnTo>
                  <a:lnTo>
                    <a:pt x="448" y="356"/>
                  </a:lnTo>
                  <a:lnTo>
                    <a:pt x="456" y="362"/>
                  </a:lnTo>
                  <a:lnTo>
                    <a:pt x="460" y="368"/>
                  </a:lnTo>
                  <a:lnTo>
                    <a:pt x="458" y="374"/>
                  </a:lnTo>
                  <a:lnTo>
                    <a:pt x="458" y="374"/>
                  </a:lnTo>
                  <a:lnTo>
                    <a:pt x="456" y="378"/>
                  </a:lnTo>
                  <a:lnTo>
                    <a:pt x="452" y="380"/>
                  </a:lnTo>
                  <a:lnTo>
                    <a:pt x="440" y="380"/>
                  </a:lnTo>
                  <a:lnTo>
                    <a:pt x="440" y="380"/>
                  </a:lnTo>
                  <a:lnTo>
                    <a:pt x="432" y="380"/>
                  </a:lnTo>
                  <a:lnTo>
                    <a:pt x="424" y="380"/>
                  </a:lnTo>
                  <a:lnTo>
                    <a:pt x="412" y="374"/>
                  </a:lnTo>
                  <a:lnTo>
                    <a:pt x="412" y="374"/>
                  </a:lnTo>
                  <a:lnTo>
                    <a:pt x="404" y="372"/>
                  </a:lnTo>
                  <a:lnTo>
                    <a:pt x="398" y="370"/>
                  </a:lnTo>
                  <a:lnTo>
                    <a:pt x="390" y="372"/>
                  </a:lnTo>
                  <a:lnTo>
                    <a:pt x="384" y="374"/>
                  </a:lnTo>
                  <a:lnTo>
                    <a:pt x="384" y="374"/>
                  </a:lnTo>
                  <a:lnTo>
                    <a:pt x="374" y="378"/>
                  </a:lnTo>
                  <a:lnTo>
                    <a:pt x="364" y="378"/>
                  </a:lnTo>
                  <a:lnTo>
                    <a:pt x="364" y="378"/>
                  </a:lnTo>
                  <a:lnTo>
                    <a:pt x="360" y="386"/>
                  </a:lnTo>
                  <a:lnTo>
                    <a:pt x="354" y="388"/>
                  </a:lnTo>
                  <a:lnTo>
                    <a:pt x="340" y="388"/>
                  </a:lnTo>
                  <a:lnTo>
                    <a:pt x="340" y="388"/>
                  </a:lnTo>
                  <a:lnTo>
                    <a:pt x="338" y="394"/>
                  </a:lnTo>
                  <a:lnTo>
                    <a:pt x="340" y="398"/>
                  </a:lnTo>
                  <a:lnTo>
                    <a:pt x="342" y="402"/>
                  </a:lnTo>
                  <a:lnTo>
                    <a:pt x="342" y="402"/>
                  </a:lnTo>
                  <a:lnTo>
                    <a:pt x="342" y="402"/>
                  </a:lnTo>
                  <a:lnTo>
                    <a:pt x="342" y="404"/>
                  </a:lnTo>
                  <a:lnTo>
                    <a:pt x="340" y="406"/>
                  </a:lnTo>
                  <a:lnTo>
                    <a:pt x="338" y="410"/>
                  </a:lnTo>
                  <a:lnTo>
                    <a:pt x="344" y="412"/>
                  </a:lnTo>
                  <a:lnTo>
                    <a:pt x="344" y="412"/>
                  </a:lnTo>
                  <a:lnTo>
                    <a:pt x="346" y="418"/>
                  </a:lnTo>
                  <a:lnTo>
                    <a:pt x="352" y="422"/>
                  </a:lnTo>
                  <a:lnTo>
                    <a:pt x="364" y="430"/>
                  </a:lnTo>
                  <a:lnTo>
                    <a:pt x="364" y="430"/>
                  </a:lnTo>
                  <a:lnTo>
                    <a:pt x="366" y="430"/>
                  </a:lnTo>
                  <a:lnTo>
                    <a:pt x="368" y="430"/>
                  </a:lnTo>
                  <a:lnTo>
                    <a:pt x="372" y="428"/>
                  </a:lnTo>
                  <a:lnTo>
                    <a:pt x="372" y="428"/>
                  </a:lnTo>
                  <a:lnTo>
                    <a:pt x="374" y="424"/>
                  </a:lnTo>
                  <a:lnTo>
                    <a:pt x="378" y="424"/>
                  </a:lnTo>
                  <a:lnTo>
                    <a:pt x="380" y="424"/>
                  </a:lnTo>
                  <a:lnTo>
                    <a:pt x="384" y="428"/>
                  </a:lnTo>
                  <a:lnTo>
                    <a:pt x="384" y="428"/>
                  </a:lnTo>
                  <a:lnTo>
                    <a:pt x="388" y="430"/>
                  </a:lnTo>
                  <a:lnTo>
                    <a:pt x="392" y="432"/>
                  </a:lnTo>
                  <a:lnTo>
                    <a:pt x="396" y="430"/>
                  </a:lnTo>
                  <a:lnTo>
                    <a:pt x="400" y="426"/>
                  </a:lnTo>
                  <a:lnTo>
                    <a:pt x="400" y="426"/>
                  </a:lnTo>
                  <a:lnTo>
                    <a:pt x="404" y="424"/>
                  </a:lnTo>
                  <a:lnTo>
                    <a:pt x="406" y="424"/>
                  </a:lnTo>
                  <a:lnTo>
                    <a:pt x="412" y="426"/>
                  </a:lnTo>
                  <a:lnTo>
                    <a:pt x="412" y="426"/>
                  </a:lnTo>
                  <a:lnTo>
                    <a:pt x="414" y="428"/>
                  </a:lnTo>
                  <a:lnTo>
                    <a:pt x="414" y="430"/>
                  </a:lnTo>
                  <a:lnTo>
                    <a:pt x="414" y="434"/>
                  </a:lnTo>
                  <a:lnTo>
                    <a:pt x="414" y="434"/>
                  </a:lnTo>
                  <a:lnTo>
                    <a:pt x="414" y="444"/>
                  </a:lnTo>
                  <a:lnTo>
                    <a:pt x="412" y="452"/>
                  </a:lnTo>
                  <a:lnTo>
                    <a:pt x="406" y="470"/>
                  </a:lnTo>
                  <a:lnTo>
                    <a:pt x="406" y="470"/>
                  </a:lnTo>
                  <a:lnTo>
                    <a:pt x="404" y="478"/>
                  </a:lnTo>
                  <a:lnTo>
                    <a:pt x="398" y="482"/>
                  </a:lnTo>
                  <a:lnTo>
                    <a:pt x="392" y="484"/>
                  </a:lnTo>
                  <a:lnTo>
                    <a:pt x="382" y="482"/>
                  </a:lnTo>
                  <a:lnTo>
                    <a:pt x="382" y="482"/>
                  </a:lnTo>
                  <a:lnTo>
                    <a:pt x="376" y="480"/>
                  </a:lnTo>
                  <a:lnTo>
                    <a:pt x="368" y="482"/>
                  </a:lnTo>
                  <a:lnTo>
                    <a:pt x="368" y="482"/>
                  </a:lnTo>
                  <a:lnTo>
                    <a:pt x="364" y="486"/>
                  </a:lnTo>
                  <a:lnTo>
                    <a:pt x="360" y="486"/>
                  </a:lnTo>
                  <a:lnTo>
                    <a:pt x="360" y="486"/>
                  </a:lnTo>
                  <a:lnTo>
                    <a:pt x="338" y="480"/>
                  </a:lnTo>
                  <a:lnTo>
                    <a:pt x="326" y="476"/>
                  </a:lnTo>
                  <a:lnTo>
                    <a:pt x="316" y="472"/>
                  </a:lnTo>
                  <a:lnTo>
                    <a:pt x="316" y="472"/>
                  </a:lnTo>
                  <a:lnTo>
                    <a:pt x="306" y="466"/>
                  </a:lnTo>
                  <a:lnTo>
                    <a:pt x="300" y="466"/>
                  </a:lnTo>
                  <a:lnTo>
                    <a:pt x="298" y="466"/>
                  </a:lnTo>
                  <a:lnTo>
                    <a:pt x="294" y="468"/>
                  </a:lnTo>
                  <a:lnTo>
                    <a:pt x="294" y="472"/>
                  </a:lnTo>
                  <a:lnTo>
                    <a:pt x="292" y="482"/>
                  </a:lnTo>
                  <a:lnTo>
                    <a:pt x="292" y="482"/>
                  </a:lnTo>
                  <a:lnTo>
                    <a:pt x="290" y="488"/>
                  </a:lnTo>
                  <a:lnTo>
                    <a:pt x="286" y="492"/>
                  </a:lnTo>
                  <a:lnTo>
                    <a:pt x="286" y="492"/>
                  </a:lnTo>
                  <a:lnTo>
                    <a:pt x="284" y="492"/>
                  </a:lnTo>
                  <a:lnTo>
                    <a:pt x="280" y="492"/>
                  </a:lnTo>
                  <a:lnTo>
                    <a:pt x="278" y="488"/>
                  </a:lnTo>
                  <a:lnTo>
                    <a:pt x="278" y="488"/>
                  </a:lnTo>
                  <a:lnTo>
                    <a:pt x="270" y="484"/>
                  </a:lnTo>
                  <a:lnTo>
                    <a:pt x="262" y="482"/>
                  </a:lnTo>
                  <a:lnTo>
                    <a:pt x="262" y="482"/>
                  </a:lnTo>
                  <a:lnTo>
                    <a:pt x="258" y="482"/>
                  </a:lnTo>
                  <a:lnTo>
                    <a:pt x="254" y="476"/>
                  </a:lnTo>
                  <a:lnTo>
                    <a:pt x="254" y="476"/>
                  </a:lnTo>
                  <a:lnTo>
                    <a:pt x="252" y="472"/>
                  </a:lnTo>
                  <a:lnTo>
                    <a:pt x="248" y="468"/>
                  </a:lnTo>
                  <a:lnTo>
                    <a:pt x="244" y="466"/>
                  </a:lnTo>
                  <a:lnTo>
                    <a:pt x="238" y="466"/>
                  </a:lnTo>
                  <a:lnTo>
                    <a:pt x="238" y="466"/>
                  </a:lnTo>
                  <a:lnTo>
                    <a:pt x="232" y="466"/>
                  </a:lnTo>
                  <a:lnTo>
                    <a:pt x="226" y="464"/>
                  </a:lnTo>
                  <a:lnTo>
                    <a:pt x="216" y="458"/>
                  </a:lnTo>
                  <a:lnTo>
                    <a:pt x="216" y="458"/>
                  </a:lnTo>
                  <a:lnTo>
                    <a:pt x="212" y="454"/>
                  </a:lnTo>
                  <a:lnTo>
                    <a:pt x="212" y="452"/>
                  </a:lnTo>
                  <a:lnTo>
                    <a:pt x="212" y="452"/>
                  </a:lnTo>
                  <a:lnTo>
                    <a:pt x="212" y="452"/>
                  </a:lnTo>
                  <a:lnTo>
                    <a:pt x="216" y="446"/>
                  </a:lnTo>
                  <a:lnTo>
                    <a:pt x="218" y="442"/>
                  </a:lnTo>
                  <a:lnTo>
                    <a:pt x="216" y="430"/>
                  </a:lnTo>
                  <a:lnTo>
                    <a:pt x="216" y="430"/>
                  </a:lnTo>
                  <a:lnTo>
                    <a:pt x="214" y="426"/>
                  </a:lnTo>
                  <a:lnTo>
                    <a:pt x="212" y="422"/>
                  </a:lnTo>
                  <a:lnTo>
                    <a:pt x="210" y="420"/>
                  </a:lnTo>
                  <a:lnTo>
                    <a:pt x="204" y="422"/>
                  </a:lnTo>
                  <a:lnTo>
                    <a:pt x="204" y="422"/>
                  </a:lnTo>
                  <a:lnTo>
                    <a:pt x="196" y="424"/>
                  </a:lnTo>
                  <a:lnTo>
                    <a:pt x="188" y="424"/>
                  </a:lnTo>
                  <a:lnTo>
                    <a:pt x="172" y="424"/>
                  </a:lnTo>
                  <a:lnTo>
                    <a:pt x="172" y="424"/>
                  </a:lnTo>
                  <a:lnTo>
                    <a:pt x="154" y="426"/>
                  </a:lnTo>
                  <a:lnTo>
                    <a:pt x="144" y="428"/>
                  </a:lnTo>
                  <a:lnTo>
                    <a:pt x="136" y="432"/>
                  </a:lnTo>
                  <a:lnTo>
                    <a:pt x="136" y="432"/>
                  </a:lnTo>
                  <a:lnTo>
                    <a:pt x="122" y="440"/>
                  </a:lnTo>
                  <a:lnTo>
                    <a:pt x="110" y="442"/>
                  </a:lnTo>
                  <a:lnTo>
                    <a:pt x="98" y="440"/>
                  </a:lnTo>
                  <a:lnTo>
                    <a:pt x="88" y="434"/>
                  </a:lnTo>
                  <a:lnTo>
                    <a:pt x="88" y="434"/>
                  </a:lnTo>
                  <a:lnTo>
                    <a:pt x="86" y="442"/>
                  </a:lnTo>
                  <a:lnTo>
                    <a:pt x="82" y="450"/>
                  </a:lnTo>
                  <a:lnTo>
                    <a:pt x="76" y="456"/>
                  </a:lnTo>
                  <a:lnTo>
                    <a:pt x="68" y="462"/>
                  </a:lnTo>
                  <a:lnTo>
                    <a:pt x="68" y="462"/>
                  </a:lnTo>
                  <a:lnTo>
                    <a:pt x="64" y="466"/>
                  </a:lnTo>
                  <a:lnTo>
                    <a:pt x="60" y="472"/>
                  </a:lnTo>
                  <a:lnTo>
                    <a:pt x="58" y="478"/>
                  </a:lnTo>
                  <a:lnTo>
                    <a:pt x="58" y="486"/>
                  </a:lnTo>
                  <a:lnTo>
                    <a:pt x="58" y="486"/>
                  </a:lnTo>
                  <a:lnTo>
                    <a:pt x="58" y="496"/>
                  </a:lnTo>
                  <a:lnTo>
                    <a:pt x="54" y="504"/>
                  </a:lnTo>
                  <a:lnTo>
                    <a:pt x="48" y="508"/>
                  </a:lnTo>
                  <a:lnTo>
                    <a:pt x="40" y="514"/>
                  </a:lnTo>
                  <a:lnTo>
                    <a:pt x="40" y="514"/>
                  </a:lnTo>
                  <a:lnTo>
                    <a:pt x="34" y="520"/>
                  </a:lnTo>
                  <a:lnTo>
                    <a:pt x="28" y="526"/>
                  </a:lnTo>
                  <a:lnTo>
                    <a:pt x="28" y="526"/>
                  </a:lnTo>
                  <a:lnTo>
                    <a:pt x="24" y="534"/>
                  </a:lnTo>
                  <a:lnTo>
                    <a:pt x="20" y="542"/>
                  </a:lnTo>
                  <a:lnTo>
                    <a:pt x="16" y="550"/>
                  </a:lnTo>
                  <a:lnTo>
                    <a:pt x="12" y="560"/>
                  </a:lnTo>
                  <a:lnTo>
                    <a:pt x="12" y="560"/>
                  </a:lnTo>
                  <a:lnTo>
                    <a:pt x="4" y="572"/>
                  </a:lnTo>
                  <a:lnTo>
                    <a:pt x="2" y="580"/>
                  </a:lnTo>
                  <a:lnTo>
                    <a:pt x="2" y="588"/>
                  </a:lnTo>
                  <a:lnTo>
                    <a:pt x="2" y="588"/>
                  </a:lnTo>
                  <a:lnTo>
                    <a:pt x="8" y="604"/>
                  </a:lnTo>
                  <a:lnTo>
                    <a:pt x="8" y="620"/>
                  </a:lnTo>
                  <a:lnTo>
                    <a:pt x="6" y="634"/>
                  </a:lnTo>
                  <a:lnTo>
                    <a:pt x="2" y="650"/>
                  </a:lnTo>
                  <a:lnTo>
                    <a:pt x="2" y="650"/>
                  </a:lnTo>
                  <a:lnTo>
                    <a:pt x="0" y="654"/>
                  </a:lnTo>
                  <a:lnTo>
                    <a:pt x="2" y="656"/>
                  </a:lnTo>
                  <a:lnTo>
                    <a:pt x="4" y="662"/>
                  </a:lnTo>
                  <a:lnTo>
                    <a:pt x="4" y="662"/>
                  </a:lnTo>
                  <a:lnTo>
                    <a:pt x="4" y="668"/>
                  </a:lnTo>
                  <a:lnTo>
                    <a:pt x="4" y="668"/>
                  </a:lnTo>
                  <a:lnTo>
                    <a:pt x="4" y="676"/>
                  </a:lnTo>
                  <a:lnTo>
                    <a:pt x="6" y="682"/>
                  </a:lnTo>
                  <a:lnTo>
                    <a:pt x="6" y="682"/>
                  </a:lnTo>
                  <a:lnTo>
                    <a:pt x="16" y="690"/>
                  </a:lnTo>
                  <a:lnTo>
                    <a:pt x="22" y="700"/>
                  </a:lnTo>
                  <a:lnTo>
                    <a:pt x="28" y="710"/>
                  </a:lnTo>
                  <a:lnTo>
                    <a:pt x="32" y="722"/>
                  </a:lnTo>
                  <a:lnTo>
                    <a:pt x="32" y="722"/>
                  </a:lnTo>
                  <a:lnTo>
                    <a:pt x="34" y="726"/>
                  </a:lnTo>
                  <a:lnTo>
                    <a:pt x="38" y="730"/>
                  </a:lnTo>
                  <a:lnTo>
                    <a:pt x="38" y="730"/>
                  </a:lnTo>
                  <a:lnTo>
                    <a:pt x="50" y="742"/>
                  </a:lnTo>
                  <a:lnTo>
                    <a:pt x="64" y="754"/>
                  </a:lnTo>
                  <a:lnTo>
                    <a:pt x="64" y="754"/>
                  </a:lnTo>
                  <a:lnTo>
                    <a:pt x="68" y="758"/>
                  </a:lnTo>
                  <a:lnTo>
                    <a:pt x="72" y="760"/>
                  </a:lnTo>
                  <a:lnTo>
                    <a:pt x="78" y="760"/>
                  </a:lnTo>
                  <a:lnTo>
                    <a:pt x="84" y="756"/>
                  </a:lnTo>
                  <a:lnTo>
                    <a:pt x="84" y="756"/>
                  </a:lnTo>
                  <a:lnTo>
                    <a:pt x="90" y="754"/>
                  </a:lnTo>
                  <a:lnTo>
                    <a:pt x="96" y="752"/>
                  </a:lnTo>
                  <a:lnTo>
                    <a:pt x="102" y="752"/>
                  </a:lnTo>
                  <a:lnTo>
                    <a:pt x="108" y="754"/>
                  </a:lnTo>
                  <a:lnTo>
                    <a:pt x="108" y="754"/>
                  </a:lnTo>
                  <a:lnTo>
                    <a:pt x="114" y="754"/>
                  </a:lnTo>
                  <a:lnTo>
                    <a:pt x="120" y="754"/>
                  </a:lnTo>
                  <a:lnTo>
                    <a:pt x="130" y="750"/>
                  </a:lnTo>
                  <a:lnTo>
                    <a:pt x="130" y="750"/>
                  </a:lnTo>
                  <a:lnTo>
                    <a:pt x="144" y="744"/>
                  </a:lnTo>
                  <a:lnTo>
                    <a:pt x="150" y="742"/>
                  </a:lnTo>
                  <a:lnTo>
                    <a:pt x="158" y="740"/>
                  </a:lnTo>
                  <a:lnTo>
                    <a:pt x="158" y="740"/>
                  </a:lnTo>
                  <a:lnTo>
                    <a:pt x="164" y="740"/>
                  </a:lnTo>
                  <a:lnTo>
                    <a:pt x="170" y="742"/>
                  </a:lnTo>
                  <a:lnTo>
                    <a:pt x="174" y="744"/>
                  </a:lnTo>
                  <a:lnTo>
                    <a:pt x="176" y="750"/>
                  </a:lnTo>
                  <a:lnTo>
                    <a:pt x="176" y="750"/>
                  </a:lnTo>
                  <a:lnTo>
                    <a:pt x="178" y="756"/>
                  </a:lnTo>
                  <a:lnTo>
                    <a:pt x="182" y="758"/>
                  </a:lnTo>
                  <a:lnTo>
                    <a:pt x="186" y="760"/>
                  </a:lnTo>
                  <a:lnTo>
                    <a:pt x="192" y="760"/>
                  </a:lnTo>
                  <a:lnTo>
                    <a:pt x="192" y="760"/>
                  </a:lnTo>
                  <a:lnTo>
                    <a:pt x="200" y="760"/>
                  </a:lnTo>
                  <a:lnTo>
                    <a:pt x="206" y="764"/>
                  </a:lnTo>
                  <a:lnTo>
                    <a:pt x="210" y="770"/>
                  </a:lnTo>
                  <a:lnTo>
                    <a:pt x="212" y="778"/>
                  </a:lnTo>
                  <a:lnTo>
                    <a:pt x="212" y="778"/>
                  </a:lnTo>
                  <a:lnTo>
                    <a:pt x="210" y="792"/>
                  </a:lnTo>
                  <a:lnTo>
                    <a:pt x="208" y="806"/>
                  </a:lnTo>
                  <a:lnTo>
                    <a:pt x="208" y="806"/>
                  </a:lnTo>
                  <a:lnTo>
                    <a:pt x="206" y="816"/>
                  </a:lnTo>
                  <a:lnTo>
                    <a:pt x="206" y="824"/>
                  </a:lnTo>
                  <a:lnTo>
                    <a:pt x="210" y="830"/>
                  </a:lnTo>
                  <a:lnTo>
                    <a:pt x="214" y="836"/>
                  </a:lnTo>
                  <a:lnTo>
                    <a:pt x="214" y="836"/>
                  </a:lnTo>
                  <a:lnTo>
                    <a:pt x="222" y="846"/>
                  </a:lnTo>
                  <a:lnTo>
                    <a:pt x="226" y="858"/>
                  </a:lnTo>
                  <a:lnTo>
                    <a:pt x="230" y="868"/>
                  </a:lnTo>
                  <a:lnTo>
                    <a:pt x="234" y="878"/>
                  </a:lnTo>
                  <a:lnTo>
                    <a:pt x="242" y="924"/>
                  </a:lnTo>
                  <a:lnTo>
                    <a:pt x="242" y="924"/>
                  </a:lnTo>
                  <a:lnTo>
                    <a:pt x="242" y="930"/>
                  </a:lnTo>
                  <a:lnTo>
                    <a:pt x="240" y="936"/>
                  </a:lnTo>
                  <a:lnTo>
                    <a:pt x="240" y="936"/>
                  </a:lnTo>
                  <a:lnTo>
                    <a:pt x="234" y="946"/>
                  </a:lnTo>
                  <a:lnTo>
                    <a:pt x="230" y="956"/>
                  </a:lnTo>
                  <a:lnTo>
                    <a:pt x="226" y="976"/>
                  </a:lnTo>
                  <a:lnTo>
                    <a:pt x="226" y="976"/>
                  </a:lnTo>
                  <a:lnTo>
                    <a:pt x="226" y="984"/>
                  </a:lnTo>
                  <a:lnTo>
                    <a:pt x="226" y="992"/>
                  </a:lnTo>
                  <a:lnTo>
                    <a:pt x="232" y="1006"/>
                  </a:lnTo>
                  <a:lnTo>
                    <a:pt x="232" y="1006"/>
                  </a:lnTo>
                  <a:lnTo>
                    <a:pt x="242" y="1030"/>
                  </a:lnTo>
                  <a:lnTo>
                    <a:pt x="246" y="1042"/>
                  </a:lnTo>
                  <a:lnTo>
                    <a:pt x="248" y="1056"/>
                  </a:lnTo>
                  <a:lnTo>
                    <a:pt x="248" y="1056"/>
                  </a:lnTo>
                  <a:lnTo>
                    <a:pt x="250" y="1068"/>
                  </a:lnTo>
                  <a:lnTo>
                    <a:pt x="252" y="1082"/>
                  </a:lnTo>
                  <a:lnTo>
                    <a:pt x="256" y="1094"/>
                  </a:lnTo>
                  <a:lnTo>
                    <a:pt x="262" y="1106"/>
                  </a:lnTo>
                  <a:lnTo>
                    <a:pt x="262" y="1106"/>
                  </a:lnTo>
                  <a:lnTo>
                    <a:pt x="268" y="1116"/>
                  </a:lnTo>
                  <a:lnTo>
                    <a:pt x="274" y="1126"/>
                  </a:lnTo>
                  <a:lnTo>
                    <a:pt x="276" y="1138"/>
                  </a:lnTo>
                  <a:lnTo>
                    <a:pt x="274" y="1150"/>
                  </a:lnTo>
                  <a:lnTo>
                    <a:pt x="274" y="1150"/>
                  </a:lnTo>
                  <a:lnTo>
                    <a:pt x="274" y="1154"/>
                  </a:lnTo>
                  <a:lnTo>
                    <a:pt x="276" y="1156"/>
                  </a:lnTo>
                  <a:lnTo>
                    <a:pt x="280" y="1162"/>
                  </a:lnTo>
                  <a:lnTo>
                    <a:pt x="288" y="1164"/>
                  </a:lnTo>
                  <a:lnTo>
                    <a:pt x="296" y="1166"/>
                  </a:lnTo>
                  <a:lnTo>
                    <a:pt x="296" y="1166"/>
                  </a:lnTo>
                  <a:lnTo>
                    <a:pt x="306" y="1162"/>
                  </a:lnTo>
                  <a:lnTo>
                    <a:pt x="310" y="1160"/>
                  </a:lnTo>
                  <a:lnTo>
                    <a:pt x="316" y="1160"/>
                  </a:lnTo>
                  <a:lnTo>
                    <a:pt x="316" y="1160"/>
                  </a:lnTo>
                  <a:lnTo>
                    <a:pt x="330" y="1160"/>
                  </a:lnTo>
                  <a:lnTo>
                    <a:pt x="342" y="1156"/>
                  </a:lnTo>
                  <a:lnTo>
                    <a:pt x="352" y="1148"/>
                  </a:lnTo>
                  <a:lnTo>
                    <a:pt x="362" y="1138"/>
                  </a:lnTo>
                  <a:lnTo>
                    <a:pt x="362" y="1138"/>
                  </a:lnTo>
                  <a:lnTo>
                    <a:pt x="372" y="1124"/>
                  </a:lnTo>
                  <a:lnTo>
                    <a:pt x="376" y="1116"/>
                  </a:lnTo>
                  <a:lnTo>
                    <a:pt x="380" y="1110"/>
                  </a:lnTo>
                  <a:lnTo>
                    <a:pt x="380" y="1110"/>
                  </a:lnTo>
                  <a:lnTo>
                    <a:pt x="386" y="1104"/>
                  </a:lnTo>
                  <a:lnTo>
                    <a:pt x="388" y="1096"/>
                  </a:lnTo>
                  <a:lnTo>
                    <a:pt x="390" y="1088"/>
                  </a:lnTo>
                  <a:lnTo>
                    <a:pt x="390" y="1080"/>
                  </a:lnTo>
                  <a:lnTo>
                    <a:pt x="390" y="1080"/>
                  </a:lnTo>
                  <a:lnTo>
                    <a:pt x="390" y="1076"/>
                  </a:lnTo>
                  <a:lnTo>
                    <a:pt x="390" y="1072"/>
                  </a:lnTo>
                  <a:lnTo>
                    <a:pt x="392" y="1070"/>
                  </a:lnTo>
                  <a:lnTo>
                    <a:pt x="396" y="1068"/>
                  </a:lnTo>
                  <a:lnTo>
                    <a:pt x="396" y="1068"/>
                  </a:lnTo>
                  <a:lnTo>
                    <a:pt x="404" y="1064"/>
                  </a:lnTo>
                  <a:lnTo>
                    <a:pt x="408" y="1058"/>
                  </a:lnTo>
                  <a:lnTo>
                    <a:pt x="410" y="1052"/>
                  </a:lnTo>
                  <a:lnTo>
                    <a:pt x="410" y="1042"/>
                  </a:lnTo>
                  <a:lnTo>
                    <a:pt x="410" y="1042"/>
                  </a:lnTo>
                  <a:lnTo>
                    <a:pt x="406" y="1022"/>
                  </a:lnTo>
                  <a:lnTo>
                    <a:pt x="406" y="1022"/>
                  </a:lnTo>
                  <a:lnTo>
                    <a:pt x="404" y="1018"/>
                  </a:lnTo>
                  <a:lnTo>
                    <a:pt x="404" y="1016"/>
                  </a:lnTo>
                  <a:lnTo>
                    <a:pt x="406" y="1014"/>
                  </a:lnTo>
                  <a:lnTo>
                    <a:pt x="406" y="1014"/>
                  </a:lnTo>
                  <a:lnTo>
                    <a:pt x="412" y="1006"/>
                  </a:lnTo>
                  <a:lnTo>
                    <a:pt x="420" y="998"/>
                  </a:lnTo>
                  <a:lnTo>
                    <a:pt x="426" y="990"/>
                  </a:lnTo>
                  <a:lnTo>
                    <a:pt x="436" y="984"/>
                  </a:lnTo>
                  <a:lnTo>
                    <a:pt x="436" y="984"/>
                  </a:lnTo>
                  <a:lnTo>
                    <a:pt x="442" y="980"/>
                  </a:lnTo>
                  <a:lnTo>
                    <a:pt x="448" y="974"/>
                  </a:lnTo>
                  <a:lnTo>
                    <a:pt x="450" y="966"/>
                  </a:lnTo>
                  <a:lnTo>
                    <a:pt x="452" y="958"/>
                  </a:lnTo>
                  <a:lnTo>
                    <a:pt x="452" y="958"/>
                  </a:lnTo>
                  <a:lnTo>
                    <a:pt x="450" y="938"/>
                  </a:lnTo>
                  <a:lnTo>
                    <a:pt x="448" y="918"/>
                  </a:lnTo>
                  <a:lnTo>
                    <a:pt x="440" y="880"/>
                  </a:lnTo>
                  <a:lnTo>
                    <a:pt x="440" y="880"/>
                  </a:lnTo>
                  <a:lnTo>
                    <a:pt x="438" y="866"/>
                  </a:lnTo>
                  <a:lnTo>
                    <a:pt x="442" y="852"/>
                  </a:lnTo>
                  <a:lnTo>
                    <a:pt x="448" y="840"/>
                  </a:lnTo>
                  <a:lnTo>
                    <a:pt x="454" y="828"/>
                  </a:lnTo>
                  <a:lnTo>
                    <a:pt x="454" y="828"/>
                  </a:lnTo>
                  <a:lnTo>
                    <a:pt x="464" y="814"/>
                  </a:lnTo>
                  <a:lnTo>
                    <a:pt x="474" y="800"/>
                  </a:lnTo>
                  <a:lnTo>
                    <a:pt x="496" y="776"/>
                  </a:lnTo>
                  <a:lnTo>
                    <a:pt x="496" y="776"/>
                  </a:lnTo>
                  <a:lnTo>
                    <a:pt x="502" y="768"/>
                  </a:lnTo>
                  <a:lnTo>
                    <a:pt x="508" y="760"/>
                  </a:lnTo>
                  <a:lnTo>
                    <a:pt x="516" y="744"/>
                  </a:lnTo>
                  <a:lnTo>
                    <a:pt x="530" y="708"/>
                  </a:lnTo>
                  <a:lnTo>
                    <a:pt x="530" y="708"/>
                  </a:lnTo>
                  <a:lnTo>
                    <a:pt x="532" y="696"/>
                  </a:lnTo>
                  <a:lnTo>
                    <a:pt x="532" y="690"/>
                  </a:lnTo>
                  <a:lnTo>
                    <a:pt x="532" y="682"/>
                  </a:lnTo>
                  <a:lnTo>
                    <a:pt x="532" y="682"/>
                  </a:lnTo>
                  <a:lnTo>
                    <a:pt x="524" y="688"/>
                  </a:lnTo>
                  <a:lnTo>
                    <a:pt x="514" y="690"/>
                  </a:lnTo>
                  <a:lnTo>
                    <a:pt x="504" y="692"/>
                  </a:lnTo>
                  <a:lnTo>
                    <a:pt x="496" y="696"/>
                  </a:lnTo>
                  <a:lnTo>
                    <a:pt x="496" y="696"/>
                  </a:lnTo>
                  <a:lnTo>
                    <a:pt x="490" y="698"/>
                  </a:lnTo>
                  <a:lnTo>
                    <a:pt x="482" y="698"/>
                  </a:lnTo>
                  <a:lnTo>
                    <a:pt x="476" y="696"/>
                  </a:lnTo>
                  <a:lnTo>
                    <a:pt x="470" y="688"/>
                  </a:lnTo>
                  <a:lnTo>
                    <a:pt x="470" y="688"/>
                  </a:lnTo>
                  <a:lnTo>
                    <a:pt x="470" y="684"/>
                  </a:lnTo>
                  <a:lnTo>
                    <a:pt x="472" y="682"/>
                  </a:lnTo>
                  <a:lnTo>
                    <a:pt x="472" y="678"/>
                  </a:lnTo>
                  <a:lnTo>
                    <a:pt x="472" y="676"/>
                  </a:lnTo>
                  <a:lnTo>
                    <a:pt x="472" y="676"/>
                  </a:lnTo>
                  <a:lnTo>
                    <a:pt x="458" y="660"/>
                  </a:lnTo>
                  <a:lnTo>
                    <a:pt x="452" y="654"/>
                  </a:lnTo>
                  <a:lnTo>
                    <a:pt x="444" y="646"/>
                  </a:lnTo>
                  <a:lnTo>
                    <a:pt x="444" y="646"/>
                  </a:lnTo>
                  <a:lnTo>
                    <a:pt x="442" y="644"/>
                  </a:lnTo>
                  <a:lnTo>
                    <a:pt x="440" y="642"/>
                  </a:lnTo>
                  <a:lnTo>
                    <a:pt x="440" y="634"/>
                  </a:lnTo>
                  <a:lnTo>
                    <a:pt x="440" y="634"/>
                  </a:lnTo>
                  <a:lnTo>
                    <a:pt x="438" y="628"/>
                  </a:lnTo>
                  <a:lnTo>
                    <a:pt x="436" y="624"/>
                  </a:lnTo>
                  <a:lnTo>
                    <a:pt x="434" y="622"/>
                  </a:lnTo>
                  <a:lnTo>
                    <a:pt x="434" y="622"/>
                  </a:lnTo>
                  <a:lnTo>
                    <a:pt x="428" y="614"/>
                  </a:lnTo>
                  <a:lnTo>
                    <a:pt x="426" y="606"/>
                  </a:lnTo>
                  <a:lnTo>
                    <a:pt x="424" y="598"/>
                  </a:lnTo>
                  <a:lnTo>
                    <a:pt x="424" y="590"/>
                  </a:lnTo>
                  <a:lnTo>
                    <a:pt x="424" y="590"/>
                  </a:lnTo>
                  <a:lnTo>
                    <a:pt x="422" y="582"/>
                  </a:lnTo>
                  <a:lnTo>
                    <a:pt x="418" y="578"/>
                  </a:lnTo>
                  <a:lnTo>
                    <a:pt x="414" y="572"/>
                  </a:lnTo>
                  <a:lnTo>
                    <a:pt x="412" y="566"/>
                  </a:lnTo>
                  <a:lnTo>
                    <a:pt x="412" y="566"/>
                  </a:lnTo>
                  <a:lnTo>
                    <a:pt x="408" y="556"/>
                  </a:lnTo>
                  <a:lnTo>
                    <a:pt x="404" y="544"/>
                  </a:lnTo>
                  <a:lnTo>
                    <a:pt x="400" y="532"/>
                  </a:lnTo>
                  <a:lnTo>
                    <a:pt x="396" y="522"/>
                  </a:lnTo>
                  <a:lnTo>
                    <a:pt x="396" y="522"/>
                  </a:lnTo>
                  <a:lnTo>
                    <a:pt x="392" y="510"/>
                  </a:lnTo>
                  <a:lnTo>
                    <a:pt x="392" y="510"/>
                  </a:lnTo>
                  <a:lnTo>
                    <a:pt x="394" y="512"/>
                  </a:lnTo>
                  <a:lnTo>
                    <a:pt x="396" y="514"/>
                  </a:lnTo>
                  <a:lnTo>
                    <a:pt x="400" y="518"/>
                  </a:lnTo>
                  <a:lnTo>
                    <a:pt x="400" y="518"/>
                  </a:lnTo>
                  <a:lnTo>
                    <a:pt x="402" y="516"/>
                  </a:lnTo>
                  <a:lnTo>
                    <a:pt x="402" y="516"/>
                  </a:lnTo>
                  <a:lnTo>
                    <a:pt x="402" y="508"/>
                  </a:lnTo>
                  <a:lnTo>
                    <a:pt x="406" y="502"/>
                  </a:lnTo>
                  <a:lnTo>
                    <a:pt x="406" y="502"/>
                  </a:lnTo>
                  <a:lnTo>
                    <a:pt x="408" y="516"/>
                  </a:lnTo>
                  <a:lnTo>
                    <a:pt x="408" y="516"/>
                  </a:lnTo>
                  <a:lnTo>
                    <a:pt x="410" y="518"/>
                  </a:lnTo>
                  <a:lnTo>
                    <a:pt x="412" y="522"/>
                  </a:lnTo>
                  <a:lnTo>
                    <a:pt x="416" y="530"/>
                  </a:lnTo>
                  <a:lnTo>
                    <a:pt x="416" y="530"/>
                  </a:lnTo>
                  <a:lnTo>
                    <a:pt x="420" y="538"/>
                  </a:lnTo>
                  <a:lnTo>
                    <a:pt x="424" y="546"/>
                  </a:lnTo>
                  <a:lnTo>
                    <a:pt x="428" y="554"/>
                  </a:lnTo>
                  <a:lnTo>
                    <a:pt x="434" y="560"/>
                  </a:lnTo>
                  <a:lnTo>
                    <a:pt x="434" y="560"/>
                  </a:lnTo>
                  <a:lnTo>
                    <a:pt x="436" y="564"/>
                  </a:lnTo>
                  <a:lnTo>
                    <a:pt x="436" y="564"/>
                  </a:lnTo>
                  <a:lnTo>
                    <a:pt x="438" y="574"/>
                  </a:lnTo>
                  <a:lnTo>
                    <a:pt x="440" y="582"/>
                  </a:lnTo>
                  <a:lnTo>
                    <a:pt x="448" y="598"/>
                  </a:lnTo>
                  <a:lnTo>
                    <a:pt x="458" y="614"/>
                  </a:lnTo>
                  <a:lnTo>
                    <a:pt x="466" y="632"/>
                  </a:lnTo>
                  <a:lnTo>
                    <a:pt x="466" y="632"/>
                  </a:lnTo>
                  <a:lnTo>
                    <a:pt x="470" y="648"/>
                  </a:lnTo>
                  <a:lnTo>
                    <a:pt x="472" y="666"/>
                  </a:lnTo>
                  <a:lnTo>
                    <a:pt x="472" y="666"/>
                  </a:lnTo>
                  <a:lnTo>
                    <a:pt x="474" y="674"/>
                  </a:lnTo>
                  <a:lnTo>
                    <a:pt x="474" y="674"/>
                  </a:lnTo>
                  <a:lnTo>
                    <a:pt x="476" y="674"/>
                  </a:lnTo>
                  <a:lnTo>
                    <a:pt x="480" y="676"/>
                  </a:lnTo>
                  <a:lnTo>
                    <a:pt x="484" y="672"/>
                  </a:lnTo>
                  <a:lnTo>
                    <a:pt x="488" y="670"/>
                  </a:lnTo>
                  <a:lnTo>
                    <a:pt x="494" y="668"/>
                  </a:lnTo>
                  <a:lnTo>
                    <a:pt x="494" y="668"/>
                  </a:lnTo>
                  <a:lnTo>
                    <a:pt x="506" y="664"/>
                  </a:lnTo>
                  <a:lnTo>
                    <a:pt x="516" y="658"/>
                  </a:lnTo>
                  <a:lnTo>
                    <a:pt x="526" y="652"/>
                  </a:lnTo>
                  <a:lnTo>
                    <a:pt x="536" y="646"/>
                  </a:lnTo>
                  <a:lnTo>
                    <a:pt x="536" y="646"/>
                  </a:lnTo>
                  <a:lnTo>
                    <a:pt x="540" y="644"/>
                  </a:lnTo>
                  <a:lnTo>
                    <a:pt x="540" y="644"/>
                  </a:lnTo>
                  <a:lnTo>
                    <a:pt x="542" y="638"/>
                  </a:lnTo>
                  <a:lnTo>
                    <a:pt x="544" y="634"/>
                  </a:lnTo>
                  <a:lnTo>
                    <a:pt x="554" y="632"/>
                  </a:lnTo>
                  <a:lnTo>
                    <a:pt x="554" y="632"/>
                  </a:lnTo>
                  <a:lnTo>
                    <a:pt x="560" y="628"/>
                  </a:lnTo>
                  <a:lnTo>
                    <a:pt x="566" y="624"/>
                  </a:lnTo>
                  <a:lnTo>
                    <a:pt x="576" y="614"/>
                  </a:lnTo>
                  <a:lnTo>
                    <a:pt x="576" y="614"/>
                  </a:lnTo>
                  <a:lnTo>
                    <a:pt x="582" y="608"/>
                  </a:lnTo>
                  <a:lnTo>
                    <a:pt x="586" y="600"/>
                  </a:lnTo>
                  <a:lnTo>
                    <a:pt x="590" y="592"/>
                  </a:lnTo>
                  <a:lnTo>
                    <a:pt x="594" y="586"/>
                  </a:lnTo>
                  <a:lnTo>
                    <a:pt x="594" y="586"/>
                  </a:lnTo>
                  <a:lnTo>
                    <a:pt x="598" y="578"/>
                  </a:lnTo>
                  <a:lnTo>
                    <a:pt x="598" y="572"/>
                  </a:lnTo>
                  <a:lnTo>
                    <a:pt x="596" y="566"/>
                  </a:lnTo>
                  <a:lnTo>
                    <a:pt x="590" y="562"/>
                  </a:lnTo>
                  <a:lnTo>
                    <a:pt x="590" y="562"/>
                  </a:lnTo>
                  <a:lnTo>
                    <a:pt x="582" y="558"/>
                  </a:lnTo>
                  <a:lnTo>
                    <a:pt x="576" y="554"/>
                  </a:lnTo>
                  <a:lnTo>
                    <a:pt x="574" y="546"/>
                  </a:lnTo>
                  <a:lnTo>
                    <a:pt x="572" y="538"/>
                  </a:lnTo>
                  <a:lnTo>
                    <a:pt x="572" y="538"/>
                  </a:lnTo>
                  <a:lnTo>
                    <a:pt x="564" y="548"/>
                  </a:lnTo>
                  <a:lnTo>
                    <a:pt x="556" y="554"/>
                  </a:lnTo>
                  <a:lnTo>
                    <a:pt x="552" y="556"/>
                  </a:lnTo>
                  <a:lnTo>
                    <a:pt x="546" y="558"/>
                  </a:lnTo>
                  <a:lnTo>
                    <a:pt x="542" y="558"/>
                  </a:lnTo>
                  <a:lnTo>
                    <a:pt x="536" y="554"/>
                  </a:lnTo>
                  <a:lnTo>
                    <a:pt x="536" y="554"/>
                  </a:lnTo>
                  <a:lnTo>
                    <a:pt x="536" y="546"/>
                  </a:lnTo>
                  <a:lnTo>
                    <a:pt x="536" y="542"/>
                  </a:lnTo>
                  <a:lnTo>
                    <a:pt x="534" y="538"/>
                  </a:lnTo>
                  <a:lnTo>
                    <a:pt x="534" y="538"/>
                  </a:lnTo>
                  <a:lnTo>
                    <a:pt x="532" y="540"/>
                  </a:lnTo>
                  <a:lnTo>
                    <a:pt x="530" y="542"/>
                  </a:lnTo>
                  <a:lnTo>
                    <a:pt x="530" y="544"/>
                  </a:lnTo>
                  <a:lnTo>
                    <a:pt x="528" y="546"/>
                  </a:lnTo>
                  <a:lnTo>
                    <a:pt x="528" y="546"/>
                  </a:lnTo>
                  <a:lnTo>
                    <a:pt x="526" y="542"/>
                  </a:lnTo>
                  <a:lnTo>
                    <a:pt x="526" y="536"/>
                  </a:lnTo>
                  <a:lnTo>
                    <a:pt x="524" y="530"/>
                  </a:lnTo>
                  <a:lnTo>
                    <a:pt x="520" y="526"/>
                  </a:lnTo>
                  <a:lnTo>
                    <a:pt x="520" y="526"/>
                  </a:lnTo>
                  <a:lnTo>
                    <a:pt x="516" y="520"/>
                  </a:lnTo>
                  <a:lnTo>
                    <a:pt x="514" y="516"/>
                  </a:lnTo>
                  <a:lnTo>
                    <a:pt x="508" y="504"/>
                  </a:lnTo>
                  <a:lnTo>
                    <a:pt x="508" y="504"/>
                  </a:lnTo>
                  <a:lnTo>
                    <a:pt x="508" y="500"/>
                  </a:lnTo>
                  <a:lnTo>
                    <a:pt x="508" y="498"/>
                  </a:lnTo>
                  <a:lnTo>
                    <a:pt x="514" y="494"/>
                  </a:lnTo>
                  <a:lnTo>
                    <a:pt x="514" y="494"/>
                  </a:lnTo>
                  <a:lnTo>
                    <a:pt x="518" y="492"/>
                  </a:lnTo>
                  <a:lnTo>
                    <a:pt x="522" y="494"/>
                  </a:lnTo>
                  <a:lnTo>
                    <a:pt x="526" y="496"/>
                  </a:lnTo>
                  <a:lnTo>
                    <a:pt x="528" y="500"/>
                  </a:lnTo>
                  <a:lnTo>
                    <a:pt x="528" y="500"/>
                  </a:lnTo>
                  <a:lnTo>
                    <a:pt x="532" y="508"/>
                  </a:lnTo>
                  <a:lnTo>
                    <a:pt x="536" y="514"/>
                  </a:lnTo>
                  <a:lnTo>
                    <a:pt x="548" y="524"/>
                  </a:lnTo>
                  <a:lnTo>
                    <a:pt x="548" y="524"/>
                  </a:lnTo>
                  <a:lnTo>
                    <a:pt x="552" y="528"/>
                  </a:lnTo>
                  <a:lnTo>
                    <a:pt x="558" y="530"/>
                  </a:lnTo>
                  <a:lnTo>
                    <a:pt x="562" y="530"/>
                  </a:lnTo>
                  <a:lnTo>
                    <a:pt x="568" y="526"/>
                  </a:lnTo>
                  <a:lnTo>
                    <a:pt x="568" y="526"/>
                  </a:lnTo>
                  <a:lnTo>
                    <a:pt x="572" y="524"/>
                  </a:lnTo>
                  <a:lnTo>
                    <a:pt x="576" y="524"/>
                  </a:lnTo>
                  <a:lnTo>
                    <a:pt x="578" y="526"/>
                  </a:lnTo>
                  <a:lnTo>
                    <a:pt x="580" y="532"/>
                  </a:lnTo>
                  <a:lnTo>
                    <a:pt x="580" y="532"/>
                  </a:lnTo>
                  <a:lnTo>
                    <a:pt x="582" y="538"/>
                  </a:lnTo>
                  <a:lnTo>
                    <a:pt x="584" y="540"/>
                  </a:lnTo>
                  <a:lnTo>
                    <a:pt x="588" y="540"/>
                  </a:lnTo>
                  <a:lnTo>
                    <a:pt x="588" y="540"/>
                  </a:lnTo>
                  <a:lnTo>
                    <a:pt x="608" y="544"/>
                  </a:lnTo>
                  <a:lnTo>
                    <a:pt x="620" y="544"/>
                  </a:lnTo>
                  <a:lnTo>
                    <a:pt x="630" y="544"/>
                  </a:lnTo>
                  <a:lnTo>
                    <a:pt x="630" y="544"/>
                  </a:lnTo>
                  <a:lnTo>
                    <a:pt x="638" y="542"/>
                  </a:lnTo>
                  <a:lnTo>
                    <a:pt x="648" y="542"/>
                  </a:lnTo>
                  <a:lnTo>
                    <a:pt x="652" y="544"/>
                  </a:lnTo>
                  <a:lnTo>
                    <a:pt x="656" y="546"/>
                  </a:lnTo>
                  <a:lnTo>
                    <a:pt x="658" y="550"/>
                  </a:lnTo>
                  <a:lnTo>
                    <a:pt x="662" y="556"/>
                  </a:lnTo>
                  <a:lnTo>
                    <a:pt x="662" y="556"/>
                  </a:lnTo>
                  <a:lnTo>
                    <a:pt x="664" y="560"/>
                  </a:lnTo>
                  <a:lnTo>
                    <a:pt x="668" y="566"/>
                  </a:lnTo>
                  <a:lnTo>
                    <a:pt x="674" y="570"/>
                  </a:lnTo>
                  <a:lnTo>
                    <a:pt x="678" y="570"/>
                  </a:lnTo>
                  <a:lnTo>
                    <a:pt x="684" y="570"/>
                  </a:lnTo>
                  <a:lnTo>
                    <a:pt x="684" y="570"/>
                  </a:lnTo>
                  <a:lnTo>
                    <a:pt x="680" y="572"/>
                  </a:lnTo>
                  <a:lnTo>
                    <a:pt x="678" y="574"/>
                  </a:lnTo>
                  <a:lnTo>
                    <a:pt x="674" y="576"/>
                  </a:lnTo>
                  <a:lnTo>
                    <a:pt x="674" y="576"/>
                  </a:lnTo>
                  <a:lnTo>
                    <a:pt x="680" y="586"/>
                  </a:lnTo>
                  <a:lnTo>
                    <a:pt x="682" y="588"/>
                  </a:lnTo>
                  <a:lnTo>
                    <a:pt x="688" y="590"/>
                  </a:lnTo>
                  <a:lnTo>
                    <a:pt x="688" y="590"/>
                  </a:lnTo>
                  <a:lnTo>
                    <a:pt x="692" y="590"/>
                  </a:lnTo>
                  <a:lnTo>
                    <a:pt x="696" y="586"/>
                  </a:lnTo>
                  <a:lnTo>
                    <a:pt x="700" y="576"/>
                  </a:lnTo>
                  <a:lnTo>
                    <a:pt x="700" y="576"/>
                  </a:lnTo>
                  <a:lnTo>
                    <a:pt x="702" y="586"/>
                  </a:lnTo>
                  <a:lnTo>
                    <a:pt x="702" y="594"/>
                  </a:lnTo>
                  <a:lnTo>
                    <a:pt x="702" y="594"/>
                  </a:lnTo>
                  <a:lnTo>
                    <a:pt x="704" y="618"/>
                  </a:lnTo>
                  <a:lnTo>
                    <a:pt x="708" y="642"/>
                  </a:lnTo>
                  <a:lnTo>
                    <a:pt x="708" y="642"/>
                  </a:lnTo>
                  <a:lnTo>
                    <a:pt x="730" y="702"/>
                  </a:lnTo>
                  <a:lnTo>
                    <a:pt x="730" y="702"/>
                  </a:lnTo>
                  <a:lnTo>
                    <a:pt x="732" y="712"/>
                  </a:lnTo>
                  <a:lnTo>
                    <a:pt x="732" y="716"/>
                  </a:lnTo>
                  <a:lnTo>
                    <a:pt x="736" y="720"/>
                  </a:lnTo>
                  <a:lnTo>
                    <a:pt x="736" y="720"/>
                  </a:lnTo>
                  <a:lnTo>
                    <a:pt x="738" y="722"/>
                  </a:lnTo>
                  <a:lnTo>
                    <a:pt x="740" y="722"/>
                  </a:lnTo>
                  <a:lnTo>
                    <a:pt x="742" y="720"/>
                  </a:lnTo>
                  <a:lnTo>
                    <a:pt x="742" y="720"/>
                  </a:lnTo>
                  <a:lnTo>
                    <a:pt x="750" y="708"/>
                  </a:lnTo>
                  <a:lnTo>
                    <a:pt x="756" y="694"/>
                  </a:lnTo>
                  <a:lnTo>
                    <a:pt x="758" y="678"/>
                  </a:lnTo>
                  <a:lnTo>
                    <a:pt x="758" y="664"/>
                  </a:lnTo>
                  <a:lnTo>
                    <a:pt x="758" y="664"/>
                  </a:lnTo>
                  <a:lnTo>
                    <a:pt x="758" y="654"/>
                  </a:lnTo>
                  <a:lnTo>
                    <a:pt x="760" y="646"/>
                  </a:lnTo>
                  <a:lnTo>
                    <a:pt x="764" y="640"/>
                  </a:lnTo>
                  <a:lnTo>
                    <a:pt x="772" y="636"/>
                  </a:lnTo>
                  <a:lnTo>
                    <a:pt x="772" y="636"/>
                  </a:lnTo>
                  <a:lnTo>
                    <a:pt x="774" y="634"/>
                  </a:lnTo>
                  <a:lnTo>
                    <a:pt x="774" y="634"/>
                  </a:lnTo>
                  <a:lnTo>
                    <a:pt x="790" y="614"/>
                  </a:lnTo>
                  <a:lnTo>
                    <a:pt x="798" y="606"/>
                  </a:lnTo>
                  <a:lnTo>
                    <a:pt x="808" y="598"/>
                  </a:lnTo>
                  <a:lnTo>
                    <a:pt x="808" y="598"/>
                  </a:lnTo>
                  <a:lnTo>
                    <a:pt x="810" y="594"/>
                  </a:lnTo>
                  <a:lnTo>
                    <a:pt x="812" y="590"/>
                  </a:lnTo>
                  <a:lnTo>
                    <a:pt x="812" y="590"/>
                  </a:lnTo>
                  <a:lnTo>
                    <a:pt x="812" y="584"/>
                  </a:lnTo>
                  <a:lnTo>
                    <a:pt x="816" y="582"/>
                  </a:lnTo>
                  <a:lnTo>
                    <a:pt x="820" y="580"/>
                  </a:lnTo>
                  <a:lnTo>
                    <a:pt x="824" y="580"/>
                  </a:lnTo>
                  <a:lnTo>
                    <a:pt x="824" y="580"/>
                  </a:lnTo>
                  <a:lnTo>
                    <a:pt x="832" y="580"/>
                  </a:lnTo>
                  <a:lnTo>
                    <a:pt x="838" y="578"/>
                  </a:lnTo>
                  <a:lnTo>
                    <a:pt x="840" y="574"/>
                  </a:lnTo>
                  <a:lnTo>
                    <a:pt x="840" y="566"/>
                  </a:lnTo>
                  <a:lnTo>
                    <a:pt x="840" y="566"/>
                  </a:lnTo>
                  <a:lnTo>
                    <a:pt x="846" y="570"/>
                  </a:lnTo>
                  <a:lnTo>
                    <a:pt x="850" y="574"/>
                  </a:lnTo>
                  <a:lnTo>
                    <a:pt x="852" y="578"/>
                  </a:lnTo>
                  <a:lnTo>
                    <a:pt x="852" y="584"/>
                  </a:lnTo>
                  <a:lnTo>
                    <a:pt x="852" y="584"/>
                  </a:lnTo>
                  <a:lnTo>
                    <a:pt x="854" y="590"/>
                  </a:lnTo>
                  <a:lnTo>
                    <a:pt x="858" y="594"/>
                  </a:lnTo>
                  <a:lnTo>
                    <a:pt x="858" y="594"/>
                  </a:lnTo>
                  <a:lnTo>
                    <a:pt x="864" y="602"/>
                  </a:lnTo>
                  <a:lnTo>
                    <a:pt x="870" y="612"/>
                  </a:lnTo>
                  <a:lnTo>
                    <a:pt x="872" y="622"/>
                  </a:lnTo>
                  <a:lnTo>
                    <a:pt x="872" y="632"/>
                  </a:lnTo>
                  <a:lnTo>
                    <a:pt x="872" y="632"/>
                  </a:lnTo>
                  <a:lnTo>
                    <a:pt x="872" y="638"/>
                  </a:lnTo>
                  <a:lnTo>
                    <a:pt x="874" y="640"/>
                  </a:lnTo>
                  <a:lnTo>
                    <a:pt x="874" y="640"/>
                  </a:lnTo>
                  <a:lnTo>
                    <a:pt x="878" y="640"/>
                  </a:lnTo>
                  <a:lnTo>
                    <a:pt x="882" y="638"/>
                  </a:lnTo>
                  <a:lnTo>
                    <a:pt x="882" y="638"/>
                  </a:lnTo>
                  <a:lnTo>
                    <a:pt x="888" y="632"/>
                  </a:lnTo>
                  <a:lnTo>
                    <a:pt x="888" y="632"/>
                  </a:lnTo>
                  <a:lnTo>
                    <a:pt x="894" y="634"/>
                  </a:lnTo>
                  <a:lnTo>
                    <a:pt x="894" y="634"/>
                  </a:lnTo>
                  <a:lnTo>
                    <a:pt x="896" y="642"/>
                  </a:lnTo>
                  <a:lnTo>
                    <a:pt x="898" y="652"/>
                  </a:lnTo>
                  <a:lnTo>
                    <a:pt x="900" y="660"/>
                  </a:lnTo>
                  <a:lnTo>
                    <a:pt x="904" y="668"/>
                  </a:lnTo>
                  <a:lnTo>
                    <a:pt x="904" y="668"/>
                  </a:lnTo>
                  <a:lnTo>
                    <a:pt x="904" y="686"/>
                  </a:lnTo>
                  <a:lnTo>
                    <a:pt x="902" y="702"/>
                  </a:lnTo>
                  <a:lnTo>
                    <a:pt x="902" y="702"/>
                  </a:lnTo>
                  <a:lnTo>
                    <a:pt x="902" y="710"/>
                  </a:lnTo>
                  <a:lnTo>
                    <a:pt x="902" y="716"/>
                  </a:lnTo>
                  <a:lnTo>
                    <a:pt x="906" y="722"/>
                  </a:lnTo>
                  <a:lnTo>
                    <a:pt x="910" y="730"/>
                  </a:lnTo>
                  <a:lnTo>
                    <a:pt x="910" y="730"/>
                  </a:lnTo>
                  <a:lnTo>
                    <a:pt x="916" y="742"/>
                  </a:lnTo>
                  <a:lnTo>
                    <a:pt x="918" y="756"/>
                  </a:lnTo>
                  <a:lnTo>
                    <a:pt x="918" y="756"/>
                  </a:lnTo>
                  <a:lnTo>
                    <a:pt x="920" y="766"/>
                  </a:lnTo>
                  <a:lnTo>
                    <a:pt x="924" y="774"/>
                  </a:lnTo>
                  <a:lnTo>
                    <a:pt x="930" y="782"/>
                  </a:lnTo>
                  <a:lnTo>
                    <a:pt x="938" y="790"/>
                  </a:lnTo>
                  <a:lnTo>
                    <a:pt x="938" y="790"/>
                  </a:lnTo>
                  <a:lnTo>
                    <a:pt x="942" y="792"/>
                  </a:lnTo>
                  <a:lnTo>
                    <a:pt x="946" y="792"/>
                  </a:lnTo>
                  <a:lnTo>
                    <a:pt x="946" y="792"/>
                  </a:lnTo>
                  <a:lnTo>
                    <a:pt x="946" y="790"/>
                  </a:lnTo>
                  <a:lnTo>
                    <a:pt x="946" y="788"/>
                  </a:lnTo>
                  <a:lnTo>
                    <a:pt x="946" y="784"/>
                  </a:lnTo>
                  <a:lnTo>
                    <a:pt x="946" y="784"/>
                  </a:lnTo>
                  <a:lnTo>
                    <a:pt x="942" y="776"/>
                  </a:lnTo>
                  <a:lnTo>
                    <a:pt x="940" y="772"/>
                  </a:lnTo>
                  <a:lnTo>
                    <a:pt x="940" y="768"/>
                  </a:lnTo>
                  <a:lnTo>
                    <a:pt x="940" y="768"/>
                  </a:lnTo>
                  <a:lnTo>
                    <a:pt x="940" y="758"/>
                  </a:lnTo>
                  <a:lnTo>
                    <a:pt x="938" y="750"/>
                  </a:lnTo>
                  <a:lnTo>
                    <a:pt x="932" y="744"/>
                  </a:lnTo>
                  <a:lnTo>
                    <a:pt x="926" y="738"/>
                  </a:lnTo>
                  <a:lnTo>
                    <a:pt x="926" y="738"/>
                  </a:lnTo>
                  <a:lnTo>
                    <a:pt x="918" y="728"/>
                  </a:lnTo>
                  <a:lnTo>
                    <a:pt x="912" y="718"/>
                  </a:lnTo>
                  <a:lnTo>
                    <a:pt x="910" y="708"/>
                  </a:lnTo>
                  <a:lnTo>
                    <a:pt x="908" y="696"/>
                  </a:lnTo>
                  <a:lnTo>
                    <a:pt x="908" y="696"/>
                  </a:lnTo>
                  <a:lnTo>
                    <a:pt x="912" y="684"/>
                  </a:lnTo>
                  <a:lnTo>
                    <a:pt x="914" y="672"/>
                  </a:lnTo>
                  <a:lnTo>
                    <a:pt x="914" y="672"/>
                  </a:lnTo>
                  <a:lnTo>
                    <a:pt x="914" y="668"/>
                  </a:lnTo>
                  <a:lnTo>
                    <a:pt x="918" y="666"/>
                  </a:lnTo>
                  <a:lnTo>
                    <a:pt x="918" y="666"/>
                  </a:lnTo>
                  <a:lnTo>
                    <a:pt x="920" y="666"/>
                  </a:lnTo>
                  <a:lnTo>
                    <a:pt x="922" y="668"/>
                  </a:lnTo>
                  <a:lnTo>
                    <a:pt x="922" y="668"/>
                  </a:lnTo>
                  <a:lnTo>
                    <a:pt x="926" y="676"/>
                  </a:lnTo>
                  <a:lnTo>
                    <a:pt x="932" y="682"/>
                  </a:lnTo>
                  <a:lnTo>
                    <a:pt x="944" y="694"/>
                  </a:lnTo>
                  <a:lnTo>
                    <a:pt x="944" y="694"/>
                  </a:lnTo>
                  <a:lnTo>
                    <a:pt x="952" y="704"/>
                  </a:lnTo>
                  <a:lnTo>
                    <a:pt x="954" y="710"/>
                  </a:lnTo>
                  <a:lnTo>
                    <a:pt x="954" y="716"/>
                  </a:lnTo>
                  <a:lnTo>
                    <a:pt x="954" y="716"/>
                  </a:lnTo>
                  <a:lnTo>
                    <a:pt x="960" y="708"/>
                  </a:lnTo>
                  <a:lnTo>
                    <a:pt x="966" y="702"/>
                  </a:lnTo>
                  <a:lnTo>
                    <a:pt x="982" y="690"/>
                  </a:lnTo>
                  <a:lnTo>
                    <a:pt x="982" y="690"/>
                  </a:lnTo>
                  <a:lnTo>
                    <a:pt x="984" y="686"/>
                  </a:lnTo>
                  <a:lnTo>
                    <a:pt x="984" y="686"/>
                  </a:lnTo>
                  <a:lnTo>
                    <a:pt x="986" y="672"/>
                  </a:lnTo>
                  <a:lnTo>
                    <a:pt x="986" y="660"/>
                  </a:lnTo>
                  <a:lnTo>
                    <a:pt x="982" y="648"/>
                  </a:lnTo>
                  <a:lnTo>
                    <a:pt x="974" y="636"/>
                  </a:lnTo>
                  <a:lnTo>
                    <a:pt x="974" y="636"/>
                  </a:lnTo>
                  <a:lnTo>
                    <a:pt x="964" y="620"/>
                  </a:lnTo>
                  <a:lnTo>
                    <a:pt x="964" y="620"/>
                  </a:lnTo>
                  <a:lnTo>
                    <a:pt x="958" y="612"/>
                  </a:lnTo>
                  <a:lnTo>
                    <a:pt x="958" y="606"/>
                  </a:lnTo>
                  <a:lnTo>
                    <a:pt x="962" y="598"/>
                  </a:lnTo>
                  <a:lnTo>
                    <a:pt x="966" y="592"/>
                  </a:lnTo>
                  <a:lnTo>
                    <a:pt x="966" y="592"/>
                  </a:lnTo>
                  <a:lnTo>
                    <a:pt x="970" y="586"/>
                  </a:lnTo>
                  <a:lnTo>
                    <a:pt x="976" y="582"/>
                  </a:lnTo>
                  <a:lnTo>
                    <a:pt x="982" y="582"/>
                  </a:lnTo>
                  <a:lnTo>
                    <a:pt x="990" y="582"/>
                  </a:lnTo>
                  <a:lnTo>
                    <a:pt x="990" y="582"/>
                  </a:lnTo>
                  <a:lnTo>
                    <a:pt x="990" y="588"/>
                  </a:lnTo>
                  <a:lnTo>
                    <a:pt x="990" y="592"/>
                  </a:lnTo>
                  <a:lnTo>
                    <a:pt x="992" y="592"/>
                  </a:lnTo>
                  <a:lnTo>
                    <a:pt x="992" y="592"/>
                  </a:lnTo>
                  <a:lnTo>
                    <a:pt x="994" y="592"/>
                  </a:lnTo>
                  <a:lnTo>
                    <a:pt x="994" y="592"/>
                  </a:lnTo>
                  <a:lnTo>
                    <a:pt x="994" y="586"/>
                  </a:lnTo>
                  <a:lnTo>
                    <a:pt x="994" y="586"/>
                  </a:lnTo>
                  <a:lnTo>
                    <a:pt x="1000" y="584"/>
                  </a:lnTo>
                  <a:lnTo>
                    <a:pt x="1008" y="580"/>
                  </a:lnTo>
                  <a:lnTo>
                    <a:pt x="1014" y="578"/>
                  </a:lnTo>
                  <a:lnTo>
                    <a:pt x="1020" y="574"/>
                  </a:lnTo>
                  <a:lnTo>
                    <a:pt x="1020" y="574"/>
                  </a:lnTo>
                  <a:lnTo>
                    <a:pt x="1022" y="574"/>
                  </a:lnTo>
                  <a:lnTo>
                    <a:pt x="1026" y="574"/>
                  </a:lnTo>
                  <a:lnTo>
                    <a:pt x="1026" y="574"/>
                  </a:lnTo>
                  <a:lnTo>
                    <a:pt x="1026" y="572"/>
                  </a:lnTo>
                  <a:lnTo>
                    <a:pt x="1026" y="572"/>
                  </a:lnTo>
                  <a:lnTo>
                    <a:pt x="1038" y="568"/>
                  </a:lnTo>
                  <a:lnTo>
                    <a:pt x="1048" y="562"/>
                  </a:lnTo>
                  <a:lnTo>
                    <a:pt x="1056" y="552"/>
                  </a:lnTo>
                  <a:lnTo>
                    <a:pt x="1064" y="544"/>
                  </a:lnTo>
                  <a:lnTo>
                    <a:pt x="1064" y="544"/>
                  </a:lnTo>
                  <a:lnTo>
                    <a:pt x="1072" y="526"/>
                  </a:lnTo>
                  <a:lnTo>
                    <a:pt x="1076" y="518"/>
                  </a:lnTo>
                  <a:lnTo>
                    <a:pt x="1080" y="510"/>
                  </a:lnTo>
                  <a:lnTo>
                    <a:pt x="1080" y="510"/>
                  </a:lnTo>
                  <a:lnTo>
                    <a:pt x="1084" y="502"/>
                  </a:lnTo>
                  <a:lnTo>
                    <a:pt x="1084" y="498"/>
                  </a:lnTo>
                  <a:lnTo>
                    <a:pt x="1082" y="494"/>
                  </a:lnTo>
                  <a:lnTo>
                    <a:pt x="1082" y="494"/>
                  </a:lnTo>
                  <a:lnTo>
                    <a:pt x="1078" y="488"/>
                  </a:lnTo>
                  <a:lnTo>
                    <a:pt x="1078" y="488"/>
                  </a:lnTo>
                  <a:lnTo>
                    <a:pt x="1082" y="488"/>
                  </a:lnTo>
                  <a:lnTo>
                    <a:pt x="1082" y="486"/>
                  </a:lnTo>
                  <a:lnTo>
                    <a:pt x="1082" y="482"/>
                  </a:lnTo>
                  <a:lnTo>
                    <a:pt x="1080" y="476"/>
                  </a:lnTo>
                  <a:lnTo>
                    <a:pt x="1080" y="476"/>
                  </a:lnTo>
                  <a:lnTo>
                    <a:pt x="1082" y="474"/>
                  </a:lnTo>
                  <a:lnTo>
                    <a:pt x="1082" y="474"/>
                  </a:lnTo>
                  <a:lnTo>
                    <a:pt x="1078" y="468"/>
                  </a:lnTo>
                  <a:lnTo>
                    <a:pt x="1076" y="462"/>
                  </a:lnTo>
                  <a:lnTo>
                    <a:pt x="1074" y="454"/>
                  </a:lnTo>
                  <a:lnTo>
                    <a:pt x="1068" y="448"/>
                  </a:lnTo>
                  <a:lnTo>
                    <a:pt x="1068" y="448"/>
                  </a:lnTo>
                  <a:lnTo>
                    <a:pt x="1064" y="446"/>
                  </a:lnTo>
                  <a:lnTo>
                    <a:pt x="1064" y="442"/>
                  </a:lnTo>
                  <a:lnTo>
                    <a:pt x="1068" y="436"/>
                  </a:lnTo>
                  <a:lnTo>
                    <a:pt x="1068" y="436"/>
                  </a:lnTo>
                  <a:lnTo>
                    <a:pt x="1078" y="426"/>
                  </a:lnTo>
                  <a:lnTo>
                    <a:pt x="1090" y="420"/>
                  </a:lnTo>
                  <a:lnTo>
                    <a:pt x="1090" y="420"/>
                  </a:lnTo>
                  <a:lnTo>
                    <a:pt x="1078" y="416"/>
                  </a:lnTo>
                  <a:lnTo>
                    <a:pt x="1074" y="416"/>
                  </a:lnTo>
                  <a:lnTo>
                    <a:pt x="1068" y="420"/>
                  </a:lnTo>
                  <a:lnTo>
                    <a:pt x="1068" y="420"/>
                  </a:lnTo>
                  <a:lnTo>
                    <a:pt x="1066" y="420"/>
                  </a:lnTo>
                  <a:lnTo>
                    <a:pt x="1064" y="420"/>
                  </a:lnTo>
                  <a:lnTo>
                    <a:pt x="1062" y="416"/>
                  </a:lnTo>
                  <a:lnTo>
                    <a:pt x="1058" y="410"/>
                  </a:lnTo>
                  <a:lnTo>
                    <a:pt x="1056" y="408"/>
                  </a:lnTo>
                  <a:lnTo>
                    <a:pt x="1052" y="408"/>
                  </a:lnTo>
                  <a:lnTo>
                    <a:pt x="1052" y="408"/>
                  </a:lnTo>
                  <a:lnTo>
                    <a:pt x="1052" y="406"/>
                  </a:lnTo>
                  <a:lnTo>
                    <a:pt x="1052" y="402"/>
                  </a:lnTo>
                  <a:lnTo>
                    <a:pt x="1052" y="402"/>
                  </a:lnTo>
                  <a:lnTo>
                    <a:pt x="1054" y="400"/>
                  </a:lnTo>
                  <a:lnTo>
                    <a:pt x="1054" y="400"/>
                  </a:lnTo>
                  <a:lnTo>
                    <a:pt x="1060" y="398"/>
                  </a:lnTo>
                  <a:lnTo>
                    <a:pt x="1066" y="394"/>
                  </a:lnTo>
                  <a:lnTo>
                    <a:pt x="1070" y="390"/>
                  </a:lnTo>
                  <a:lnTo>
                    <a:pt x="1074" y="386"/>
                  </a:lnTo>
                  <a:lnTo>
                    <a:pt x="1074" y="386"/>
                  </a:lnTo>
                  <a:lnTo>
                    <a:pt x="1080" y="382"/>
                  </a:lnTo>
                  <a:lnTo>
                    <a:pt x="1082" y="382"/>
                  </a:lnTo>
                  <a:lnTo>
                    <a:pt x="1086" y="382"/>
                  </a:lnTo>
                  <a:lnTo>
                    <a:pt x="1086" y="382"/>
                  </a:lnTo>
                  <a:lnTo>
                    <a:pt x="1088" y="386"/>
                  </a:lnTo>
                  <a:lnTo>
                    <a:pt x="1088" y="388"/>
                  </a:lnTo>
                  <a:lnTo>
                    <a:pt x="1084" y="392"/>
                  </a:lnTo>
                  <a:lnTo>
                    <a:pt x="1084" y="392"/>
                  </a:lnTo>
                  <a:lnTo>
                    <a:pt x="1082" y="394"/>
                  </a:lnTo>
                  <a:lnTo>
                    <a:pt x="1082" y="396"/>
                  </a:lnTo>
                  <a:lnTo>
                    <a:pt x="1084" y="400"/>
                  </a:lnTo>
                  <a:lnTo>
                    <a:pt x="1084" y="400"/>
                  </a:lnTo>
                  <a:lnTo>
                    <a:pt x="1086" y="400"/>
                  </a:lnTo>
                  <a:lnTo>
                    <a:pt x="1086" y="400"/>
                  </a:lnTo>
                  <a:lnTo>
                    <a:pt x="1090" y="396"/>
                  </a:lnTo>
                  <a:lnTo>
                    <a:pt x="1090" y="396"/>
                  </a:lnTo>
                  <a:lnTo>
                    <a:pt x="1096" y="394"/>
                  </a:lnTo>
                  <a:lnTo>
                    <a:pt x="1096" y="394"/>
                  </a:lnTo>
                  <a:lnTo>
                    <a:pt x="1100" y="392"/>
                  </a:lnTo>
                  <a:lnTo>
                    <a:pt x="1102" y="392"/>
                  </a:lnTo>
                  <a:lnTo>
                    <a:pt x="1110" y="394"/>
                  </a:lnTo>
                  <a:lnTo>
                    <a:pt x="1110" y="394"/>
                  </a:lnTo>
                  <a:lnTo>
                    <a:pt x="1112" y="398"/>
                  </a:lnTo>
                  <a:lnTo>
                    <a:pt x="1112" y="400"/>
                  </a:lnTo>
                  <a:lnTo>
                    <a:pt x="1110" y="406"/>
                  </a:lnTo>
                  <a:lnTo>
                    <a:pt x="1110" y="406"/>
                  </a:lnTo>
                  <a:lnTo>
                    <a:pt x="1110" y="410"/>
                  </a:lnTo>
                  <a:lnTo>
                    <a:pt x="1110" y="412"/>
                  </a:lnTo>
                  <a:lnTo>
                    <a:pt x="1112" y="412"/>
                  </a:lnTo>
                  <a:lnTo>
                    <a:pt x="1116" y="412"/>
                  </a:lnTo>
                  <a:lnTo>
                    <a:pt x="1116" y="412"/>
                  </a:lnTo>
                  <a:lnTo>
                    <a:pt x="1120" y="414"/>
                  </a:lnTo>
                  <a:lnTo>
                    <a:pt x="1122" y="416"/>
                  </a:lnTo>
                  <a:lnTo>
                    <a:pt x="1124" y="418"/>
                  </a:lnTo>
                  <a:lnTo>
                    <a:pt x="1124" y="422"/>
                  </a:lnTo>
                  <a:lnTo>
                    <a:pt x="1124" y="422"/>
                  </a:lnTo>
                  <a:lnTo>
                    <a:pt x="1120" y="448"/>
                  </a:lnTo>
                  <a:lnTo>
                    <a:pt x="1120" y="448"/>
                  </a:lnTo>
                  <a:lnTo>
                    <a:pt x="1132" y="444"/>
                  </a:lnTo>
                  <a:lnTo>
                    <a:pt x="1140" y="440"/>
                  </a:lnTo>
                  <a:lnTo>
                    <a:pt x="1140" y="440"/>
                  </a:lnTo>
                  <a:lnTo>
                    <a:pt x="1144" y="436"/>
                  </a:lnTo>
                  <a:lnTo>
                    <a:pt x="1144" y="432"/>
                  </a:lnTo>
                  <a:lnTo>
                    <a:pt x="1142" y="422"/>
                  </a:lnTo>
                  <a:lnTo>
                    <a:pt x="1142" y="422"/>
                  </a:lnTo>
                  <a:lnTo>
                    <a:pt x="1138" y="412"/>
                  </a:lnTo>
                  <a:lnTo>
                    <a:pt x="1132" y="402"/>
                  </a:lnTo>
                  <a:lnTo>
                    <a:pt x="1132" y="402"/>
                  </a:lnTo>
                  <a:lnTo>
                    <a:pt x="1128" y="398"/>
                  </a:lnTo>
                  <a:lnTo>
                    <a:pt x="1128" y="396"/>
                  </a:lnTo>
                  <a:lnTo>
                    <a:pt x="1130" y="392"/>
                  </a:lnTo>
                  <a:lnTo>
                    <a:pt x="1134" y="390"/>
                  </a:lnTo>
                  <a:lnTo>
                    <a:pt x="1134" y="390"/>
                  </a:lnTo>
                  <a:lnTo>
                    <a:pt x="1142" y="384"/>
                  </a:lnTo>
                  <a:lnTo>
                    <a:pt x="1146" y="374"/>
                  </a:lnTo>
                  <a:lnTo>
                    <a:pt x="1146" y="374"/>
                  </a:lnTo>
                  <a:lnTo>
                    <a:pt x="1150" y="368"/>
                  </a:lnTo>
                  <a:lnTo>
                    <a:pt x="1154" y="362"/>
                  </a:lnTo>
                  <a:lnTo>
                    <a:pt x="1160" y="360"/>
                  </a:lnTo>
                  <a:lnTo>
                    <a:pt x="1162" y="358"/>
                  </a:lnTo>
                  <a:lnTo>
                    <a:pt x="1166" y="360"/>
                  </a:lnTo>
                  <a:lnTo>
                    <a:pt x="1166" y="360"/>
                  </a:lnTo>
                  <a:lnTo>
                    <a:pt x="1172" y="362"/>
                  </a:lnTo>
                  <a:lnTo>
                    <a:pt x="1178" y="360"/>
                  </a:lnTo>
                  <a:lnTo>
                    <a:pt x="1184" y="358"/>
                  </a:lnTo>
                  <a:lnTo>
                    <a:pt x="1188" y="354"/>
                  </a:lnTo>
                  <a:lnTo>
                    <a:pt x="1188" y="354"/>
                  </a:lnTo>
                  <a:lnTo>
                    <a:pt x="1202" y="336"/>
                  </a:lnTo>
                  <a:lnTo>
                    <a:pt x="1216" y="320"/>
                  </a:lnTo>
                  <a:lnTo>
                    <a:pt x="1222" y="310"/>
                  </a:lnTo>
                  <a:lnTo>
                    <a:pt x="1226" y="300"/>
                  </a:lnTo>
                  <a:lnTo>
                    <a:pt x="1230" y="290"/>
                  </a:lnTo>
                  <a:lnTo>
                    <a:pt x="1230" y="278"/>
                  </a:lnTo>
                  <a:lnTo>
                    <a:pt x="1230" y="278"/>
                  </a:lnTo>
                  <a:lnTo>
                    <a:pt x="1232" y="274"/>
                  </a:lnTo>
                  <a:lnTo>
                    <a:pt x="1232" y="272"/>
                  </a:lnTo>
                  <a:lnTo>
                    <a:pt x="1232" y="272"/>
                  </a:lnTo>
                  <a:lnTo>
                    <a:pt x="1236" y="268"/>
                  </a:lnTo>
                  <a:lnTo>
                    <a:pt x="1236" y="264"/>
                  </a:lnTo>
                  <a:lnTo>
                    <a:pt x="1236" y="254"/>
                  </a:lnTo>
                  <a:lnTo>
                    <a:pt x="1236" y="254"/>
                  </a:lnTo>
                  <a:lnTo>
                    <a:pt x="1232" y="250"/>
                  </a:lnTo>
                  <a:lnTo>
                    <a:pt x="1228" y="246"/>
                  </a:lnTo>
                  <a:lnTo>
                    <a:pt x="1220" y="246"/>
                  </a:lnTo>
                  <a:lnTo>
                    <a:pt x="1216" y="248"/>
                  </a:lnTo>
                  <a:lnTo>
                    <a:pt x="1216" y="248"/>
                  </a:lnTo>
                  <a:lnTo>
                    <a:pt x="1210" y="250"/>
                  </a:lnTo>
                  <a:lnTo>
                    <a:pt x="1206" y="250"/>
                  </a:lnTo>
                  <a:lnTo>
                    <a:pt x="1204" y="248"/>
                  </a:lnTo>
                  <a:lnTo>
                    <a:pt x="1202" y="248"/>
                  </a:lnTo>
                  <a:lnTo>
                    <a:pt x="1202" y="248"/>
                  </a:lnTo>
                  <a:lnTo>
                    <a:pt x="1200" y="242"/>
                  </a:lnTo>
                  <a:lnTo>
                    <a:pt x="1196" y="240"/>
                  </a:lnTo>
                  <a:lnTo>
                    <a:pt x="1186" y="236"/>
                  </a:lnTo>
                  <a:lnTo>
                    <a:pt x="1186" y="236"/>
                  </a:lnTo>
                  <a:lnTo>
                    <a:pt x="1202" y="228"/>
                  </a:lnTo>
                  <a:lnTo>
                    <a:pt x="1214" y="218"/>
                  </a:lnTo>
                  <a:lnTo>
                    <a:pt x="1238" y="196"/>
                  </a:lnTo>
                  <a:lnTo>
                    <a:pt x="1238" y="196"/>
                  </a:lnTo>
                  <a:lnTo>
                    <a:pt x="1248" y="190"/>
                  </a:lnTo>
                  <a:lnTo>
                    <a:pt x="1260" y="190"/>
                  </a:lnTo>
                  <a:lnTo>
                    <a:pt x="1260" y="190"/>
                  </a:lnTo>
                  <a:lnTo>
                    <a:pt x="1280" y="190"/>
                  </a:lnTo>
                  <a:lnTo>
                    <a:pt x="1290" y="190"/>
                  </a:lnTo>
                  <a:lnTo>
                    <a:pt x="1300" y="186"/>
                  </a:lnTo>
                  <a:lnTo>
                    <a:pt x="1300" y="186"/>
                  </a:lnTo>
                  <a:lnTo>
                    <a:pt x="1304" y="184"/>
                  </a:lnTo>
                  <a:lnTo>
                    <a:pt x="1308" y="186"/>
                  </a:lnTo>
                  <a:lnTo>
                    <a:pt x="1316" y="188"/>
                  </a:lnTo>
                  <a:lnTo>
                    <a:pt x="1316" y="188"/>
                  </a:lnTo>
                  <a:lnTo>
                    <a:pt x="1322" y="192"/>
                  </a:lnTo>
                  <a:lnTo>
                    <a:pt x="1328" y="192"/>
                  </a:lnTo>
                  <a:lnTo>
                    <a:pt x="1328" y="192"/>
                  </a:lnTo>
                  <a:lnTo>
                    <a:pt x="1342" y="192"/>
                  </a:lnTo>
                  <a:lnTo>
                    <a:pt x="1342" y="192"/>
                  </a:lnTo>
                  <a:lnTo>
                    <a:pt x="1340" y="188"/>
                  </a:lnTo>
                  <a:lnTo>
                    <a:pt x="1338" y="186"/>
                  </a:lnTo>
                  <a:lnTo>
                    <a:pt x="1338" y="186"/>
                  </a:lnTo>
                  <a:lnTo>
                    <a:pt x="1338" y="184"/>
                  </a:lnTo>
                  <a:lnTo>
                    <a:pt x="1338" y="184"/>
                  </a:lnTo>
                  <a:lnTo>
                    <a:pt x="1340" y="182"/>
                  </a:lnTo>
                  <a:lnTo>
                    <a:pt x="1340" y="182"/>
                  </a:lnTo>
                  <a:lnTo>
                    <a:pt x="1348" y="174"/>
                  </a:lnTo>
                  <a:lnTo>
                    <a:pt x="1358" y="168"/>
                  </a:lnTo>
                  <a:lnTo>
                    <a:pt x="1368" y="164"/>
                  </a:lnTo>
                  <a:lnTo>
                    <a:pt x="1374" y="164"/>
                  </a:lnTo>
                  <a:lnTo>
                    <a:pt x="1380" y="164"/>
                  </a:lnTo>
                  <a:lnTo>
                    <a:pt x="1380" y="164"/>
                  </a:lnTo>
                  <a:lnTo>
                    <a:pt x="1382" y="164"/>
                  </a:lnTo>
                  <a:lnTo>
                    <a:pt x="1384" y="166"/>
                  </a:lnTo>
                  <a:lnTo>
                    <a:pt x="1384" y="166"/>
                  </a:lnTo>
                  <a:lnTo>
                    <a:pt x="1386" y="170"/>
                  </a:lnTo>
                  <a:lnTo>
                    <a:pt x="1388" y="172"/>
                  </a:lnTo>
                  <a:lnTo>
                    <a:pt x="1396" y="170"/>
                  </a:lnTo>
                  <a:lnTo>
                    <a:pt x="1396" y="170"/>
                  </a:lnTo>
                  <a:lnTo>
                    <a:pt x="1402" y="164"/>
                  </a:lnTo>
                  <a:lnTo>
                    <a:pt x="1406" y="160"/>
                  </a:lnTo>
                  <a:lnTo>
                    <a:pt x="1412" y="156"/>
                  </a:lnTo>
                  <a:lnTo>
                    <a:pt x="1416" y="154"/>
                  </a:lnTo>
                  <a:lnTo>
                    <a:pt x="1420" y="154"/>
                  </a:lnTo>
                  <a:lnTo>
                    <a:pt x="1420" y="154"/>
                  </a:lnTo>
                  <a:lnTo>
                    <a:pt x="1416" y="164"/>
                  </a:lnTo>
                  <a:lnTo>
                    <a:pt x="1410" y="172"/>
                  </a:lnTo>
                  <a:lnTo>
                    <a:pt x="1402" y="178"/>
                  </a:lnTo>
                  <a:lnTo>
                    <a:pt x="1394" y="182"/>
                  </a:lnTo>
                  <a:lnTo>
                    <a:pt x="1394" y="182"/>
                  </a:lnTo>
                  <a:lnTo>
                    <a:pt x="1382" y="194"/>
                  </a:lnTo>
                  <a:lnTo>
                    <a:pt x="1368" y="204"/>
                  </a:lnTo>
                  <a:lnTo>
                    <a:pt x="1368" y="204"/>
                  </a:lnTo>
                  <a:lnTo>
                    <a:pt x="1358" y="212"/>
                  </a:lnTo>
                  <a:lnTo>
                    <a:pt x="1350" y="222"/>
                  </a:lnTo>
                  <a:lnTo>
                    <a:pt x="1348" y="230"/>
                  </a:lnTo>
                  <a:lnTo>
                    <a:pt x="1350" y="242"/>
                  </a:lnTo>
                  <a:lnTo>
                    <a:pt x="1350" y="242"/>
                  </a:lnTo>
                  <a:lnTo>
                    <a:pt x="1356" y="270"/>
                  </a:lnTo>
                  <a:lnTo>
                    <a:pt x="1356" y="270"/>
                  </a:lnTo>
                  <a:lnTo>
                    <a:pt x="1358" y="274"/>
                  </a:lnTo>
                  <a:lnTo>
                    <a:pt x="1360" y="272"/>
                  </a:lnTo>
                  <a:lnTo>
                    <a:pt x="1360" y="272"/>
                  </a:lnTo>
                  <a:lnTo>
                    <a:pt x="1366" y="270"/>
                  </a:lnTo>
                  <a:lnTo>
                    <a:pt x="1368" y="266"/>
                  </a:lnTo>
                  <a:lnTo>
                    <a:pt x="1370" y="262"/>
                  </a:lnTo>
                  <a:lnTo>
                    <a:pt x="1370" y="256"/>
                  </a:lnTo>
                  <a:lnTo>
                    <a:pt x="1370" y="256"/>
                  </a:lnTo>
                  <a:lnTo>
                    <a:pt x="1376" y="254"/>
                  </a:lnTo>
                  <a:lnTo>
                    <a:pt x="1378" y="254"/>
                  </a:lnTo>
                  <a:lnTo>
                    <a:pt x="1380" y="250"/>
                  </a:lnTo>
                  <a:lnTo>
                    <a:pt x="1380" y="250"/>
                  </a:lnTo>
                  <a:lnTo>
                    <a:pt x="1380" y="248"/>
                  </a:lnTo>
                  <a:lnTo>
                    <a:pt x="1380" y="246"/>
                  </a:lnTo>
                  <a:lnTo>
                    <a:pt x="1382" y="244"/>
                  </a:lnTo>
                  <a:lnTo>
                    <a:pt x="1382" y="244"/>
                  </a:lnTo>
                  <a:lnTo>
                    <a:pt x="1394" y="238"/>
                  </a:lnTo>
                  <a:lnTo>
                    <a:pt x="1396" y="234"/>
                  </a:lnTo>
                  <a:lnTo>
                    <a:pt x="1398" y="232"/>
                  </a:lnTo>
                  <a:lnTo>
                    <a:pt x="1396" y="226"/>
                  </a:lnTo>
                  <a:lnTo>
                    <a:pt x="1396" y="226"/>
                  </a:lnTo>
                  <a:lnTo>
                    <a:pt x="1398" y="224"/>
                  </a:lnTo>
                  <a:lnTo>
                    <a:pt x="1402" y="222"/>
                  </a:lnTo>
                  <a:lnTo>
                    <a:pt x="1402" y="222"/>
                  </a:lnTo>
                  <a:lnTo>
                    <a:pt x="1406" y="222"/>
                  </a:lnTo>
                  <a:lnTo>
                    <a:pt x="1408" y="222"/>
                  </a:lnTo>
                  <a:lnTo>
                    <a:pt x="1404" y="216"/>
                  </a:lnTo>
                  <a:lnTo>
                    <a:pt x="1404" y="216"/>
                  </a:lnTo>
                  <a:lnTo>
                    <a:pt x="1404" y="212"/>
                  </a:lnTo>
                  <a:lnTo>
                    <a:pt x="1404" y="208"/>
                  </a:lnTo>
                  <a:lnTo>
                    <a:pt x="1404" y="208"/>
                  </a:lnTo>
                  <a:lnTo>
                    <a:pt x="1406" y="208"/>
                  </a:lnTo>
                  <a:lnTo>
                    <a:pt x="1406" y="206"/>
                  </a:lnTo>
                  <a:lnTo>
                    <a:pt x="1404" y="206"/>
                  </a:lnTo>
                  <a:lnTo>
                    <a:pt x="1404" y="206"/>
                  </a:lnTo>
                  <a:lnTo>
                    <a:pt x="1400" y="206"/>
                  </a:lnTo>
                  <a:lnTo>
                    <a:pt x="1398" y="204"/>
                  </a:lnTo>
                  <a:lnTo>
                    <a:pt x="1398" y="200"/>
                  </a:lnTo>
                  <a:lnTo>
                    <a:pt x="1398" y="200"/>
                  </a:lnTo>
                  <a:lnTo>
                    <a:pt x="1410" y="188"/>
                  </a:lnTo>
                  <a:lnTo>
                    <a:pt x="1416" y="182"/>
                  </a:lnTo>
                  <a:lnTo>
                    <a:pt x="1424" y="180"/>
                  </a:lnTo>
                  <a:lnTo>
                    <a:pt x="1424" y="180"/>
                  </a:lnTo>
                  <a:lnTo>
                    <a:pt x="1430" y="182"/>
                  </a:lnTo>
                  <a:lnTo>
                    <a:pt x="1434" y="182"/>
                  </a:lnTo>
                  <a:lnTo>
                    <a:pt x="1436" y="180"/>
                  </a:lnTo>
                  <a:lnTo>
                    <a:pt x="1436" y="180"/>
                  </a:lnTo>
                  <a:lnTo>
                    <a:pt x="1446" y="176"/>
                  </a:lnTo>
                  <a:lnTo>
                    <a:pt x="1450" y="176"/>
                  </a:lnTo>
                  <a:lnTo>
                    <a:pt x="1454" y="178"/>
                  </a:lnTo>
                  <a:lnTo>
                    <a:pt x="1454" y="178"/>
                  </a:lnTo>
                  <a:lnTo>
                    <a:pt x="1460" y="180"/>
                  </a:lnTo>
                  <a:lnTo>
                    <a:pt x="1464" y="180"/>
                  </a:lnTo>
                  <a:lnTo>
                    <a:pt x="1474" y="174"/>
                  </a:lnTo>
                  <a:lnTo>
                    <a:pt x="1474" y="174"/>
                  </a:lnTo>
                  <a:lnTo>
                    <a:pt x="1484" y="168"/>
                  </a:lnTo>
                  <a:lnTo>
                    <a:pt x="1496" y="162"/>
                  </a:lnTo>
                  <a:lnTo>
                    <a:pt x="1496" y="162"/>
                  </a:lnTo>
                  <a:lnTo>
                    <a:pt x="1504" y="160"/>
                  </a:lnTo>
                  <a:lnTo>
                    <a:pt x="1512" y="156"/>
                  </a:lnTo>
                  <a:lnTo>
                    <a:pt x="1520" y="156"/>
                  </a:lnTo>
                  <a:lnTo>
                    <a:pt x="1528" y="156"/>
                  </a:lnTo>
                  <a:lnTo>
                    <a:pt x="1528" y="156"/>
                  </a:lnTo>
                  <a:lnTo>
                    <a:pt x="1532" y="156"/>
                  </a:lnTo>
                  <a:lnTo>
                    <a:pt x="1534" y="154"/>
                  </a:lnTo>
                  <a:lnTo>
                    <a:pt x="1534" y="152"/>
                  </a:lnTo>
                  <a:lnTo>
                    <a:pt x="1532" y="150"/>
                  </a:lnTo>
                  <a:lnTo>
                    <a:pt x="1532" y="150"/>
                  </a:lnTo>
                  <a:lnTo>
                    <a:pt x="1526" y="142"/>
                  </a:lnTo>
                  <a:lnTo>
                    <a:pt x="1522" y="138"/>
                  </a:lnTo>
                  <a:lnTo>
                    <a:pt x="1518" y="134"/>
                  </a:lnTo>
                  <a:lnTo>
                    <a:pt x="1518" y="134"/>
                  </a:lnTo>
                  <a:lnTo>
                    <a:pt x="1524" y="134"/>
                  </a:lnTo>
                  <a:lnTo>
                    <a:pt x="1524" y="134"/>
                  </a:lnTo>
                  <a:lnTo>
                    <a:pt x="1536" y="132"/>
                  </a:lnTo>
                  <a:lnTo>
                    <a:pt x="1540" y="128"/>
                  </a:lnTo>
                  <a:lnTo>
                    <a:pt x="1540" y="126"/>
                  </a:lnTo>
                  <a:lnTo>
                    <a:pt x="1540" y="122"/>
                  </a:lnTo>
                  <a:lnTo>
                    <a:pt x="1540" y="122"/>
                  </a:lnTo>
                  <a:lnTo>
                    <a:pt x="1542" y="118"/>
                  </a:lnTo>
                  <a:lnTo>
                    <a:pt x="1544" y="118"/>
                  </a:lnTo>
                  <a:lnTo>
                    <a:pt x="1544" y="118"/>
                  </a:lnTo>
                  <a:lnTo>
                    <a:pt x="1548" y="118"/>
                  </a:lnTo>
                  <a:lnTo>
                    <a:pt x="1548" y="118"/>
                  </a:lnTo>
                  <a:lnTo>
                    <a:pt x="1548" y="120"/>
                  </a:lnTo>
                  <a:lnTo>
                    <a:pt x="1548" y="120"/>
                  </a:lnTo>
                  <a:lnTo>
                    <a:pt x="1550" y="124"/>
                  </a:lnTo>
                  <a:lnTo>
                    <a:pt x="1552" y="124"/>
                  </a:lnTo>
                  <a:lnTo>
                    <a:pt x="1552" y="124"/>
                  </a:lnTo>
                  <a:lnTo>
                    <a:pt x="1562" y="124"/>
                  </a:lnTo>
                  <a:lnTo>
                    <a:pt x="1570" y="128"/>
                  </a:lnTo>
                  <a:lnTo>
                    <a:pt x="1578" y="132"/>
                  </a:lnTo>
                  <a:lnTo>
                    <a:pt x="1586" y="136"/>
                  </a:lnTo>
                  <a:lnTo>
                    <a:pt x="1586" y="136"/>
                  </a:lnTo>
                  <a:lnTo>
                    <a:pt x="1590" y="138"/>
                  </a:lnTo>
                  <a:lnTo>
                    <a:pt x="1592" y="138"/>
                  </a:lnTo>
                  <a:lnTo>
                    <a:pt x="1594" y="134"/>
                  </a:lnTo>
                  <a:lnTo>
                    <a:pt x="1594" y="134"/>
                  </a:lnTo>
                  <a:lnTo>
                    <a:pt x="1596" y="130"/>
                  </a:lnTo>
                  <a:lnTo>
                    <a:pt x="1598" y="126"/>
                  </a:lnTo>
                  <a:lnTo>
                    <a:pt x="1602" y="124"/>
                  </a:lnTo>
                  <a:lnTo>
                    <a:pt x="1608" y="124"/>
                  </a:lnTo>
                  <a:lnTo>
                    <a:pt x="1608" y="124"/>
                  </a:lnTo>
                  <a:lnTo>
                    <a:pt x="1612" y="122"/>
                  </a:lnTo>
                  <a:lnTo>
                    <a:pt x="1612" y="120"/>
                  </a:lnTo>
                  <a:lnTo>
                    <a:pt x="1612" y="118"/>
                  </a:lnTo>
                  <a:lnTo>
                    <a:pt x="1612" y="118"/>
                  </a:lnTo>
                  <a:close/>
                  <a:moveTo>
                    <a:pt x="350" y="152"/>
                  </a:moveTo>
                  <a:lnTo>
                    <a:pt x="350" y="152"/>
                  </a:lnTo>
                  <a:lnTo>
                    <a:pt x="352" y="152"/>
                  </a:lnTo>
                  <a:lnTo>
                    <a:pt x="352" y="152"/>
                  </a:lnTo>
                  <a:lnTo>
                    <a:pt x="354" y="154"/>
                  </a:lnTo>
                  <a:lnTo>
                    <a:pt x="354" y="156"/>
                  </a:lnTo>
                  <a:lnTo>
                    <a:pt x="352" y="160"/>
                  </a:lnTo>
                  <a:lnTo>
                    <a:pt x="352" y="160"/>
                  </a:lnTo>
                  <a:lnTo>
                    <a:pt x="350" y="156"/>
                  </a:lnTo>
                  <a:lnTo>
                    <a:pt x="348" y="154"/>
                  </a:lnTo>
                  <a:lnTo>
                    <a:pt x="350" y="152"/>
                  </a:lnTo>
                  <a:lnTo>
                    <a:pt x="350" y="152"/>
                  </a:lnTo>
                  <a:close/>
                  <a:moveTo>
                    <a:pt x="348" y="168"/>
                  </a:moveTo>
                  <a:lnTo>
                    <a:pt x="348" y="168"/>
                  </a:lnTo>
                  <a:lnTo>
                    <a:pt x="348" y="168"/>
                  </a:lnTo>
                  <a:lnTo>
                    <a:pt x="348" y="166"/>
                  </a:lnTo>
                  <a:lnTo>
                    <a:pt x="352" y="166"/>
                  </a:lnTo>
                  <a:lnTo>
                    <a:pt x="356" y="164"/>
                  </a:lnTo>
                  <a:lnTo>
                    <a:pt x="352" y="160"/>
                  </a:lnTo>
                  <a:lnTo>
                    <a:pt x="352" y="160"/>
                  </a:lnTo>
                  <a:lnTo>
                    <a:pt x="360" y="158"/>
                  </a:lnTo>
                  <a:lnTo>
                    <a:pt x="364" y="158"/>
                  </a:lnTo>
                  <a:lnTo>
                    <a:pt x="368" y="156"/>
                  </a:lnTo>
                  <a:lnTo>
                    <a:pt x="368" y="156"/>
                  </a:lnTo>
                  <a:lnTo>
                    <a:pt x="364" y="164"/>
                  </a:lnTo>
                  <a:lnTo>
                    <a:pt x="360" y="170"/>
                  </a:lnTo>
                  <a:lnTo>
                    <a:pt x="354" y="170"/>
                  </a:lnTo>
                  <a:lnTo>
                    <a:pt x="348" y="168"/>
                  </a:lnTo>
                  <a:lnTo>
                    <a:pt x="348" y="168"/>
                  </a:lnTo>
                  <a:close/>
                  <a:moveTo>
                    <a:pt x="380" y="184"/>
                  </a:moveTo>
                  <a:lnTo>
                    <a:pt x="380" y="184"/>
                  </a:lnTo>
                  <a:lnTo>
                    <a:pt x="376" y="182"/>
                  </a:lnTo>
                  <a:lnTo>
                    <a:pt x="372" y="178"/>
                  </a:lnTo>
                  <a:lnTo>
                    <a:pt x="368" y="170"/>
                  </a:lnTo>
                  <a:lnTo>
                    <a:pt x="368" y="170"/>
                  </a:lnTo>
                  <a:lnTo>
                    <a:pt x="372" y="166"/>
                  </a:lnTo>
                  <a:lnTo>
                    <a:pt x="374" y="166"/>
                  </a:lnTo>
                  <a:lnTo>
                    <a:pt x="376" y="166"/>
                  </a:lnTo>
                  <a:lnTo>
                    <a:pt x="376" y="166"/>
                  </a:lnTo>
                  <a:lnTo>
                    <a:pt x="384" y="168"/>
                  </a:lnTo>
                  <a:lnTo>
                    <a:pt x="388" y="170"/>
                  </a:lnTo>
                  <a:lnTo>
                    <a:pt x="390" y="174"/>
                  </a:lnTo>
                  <a:lnTo>
                    <a:pt x="390" y="174"/>
                  </a:lnTo>
                  <a:lnTo>
                    <a:pt x="388" y="180"/>
                  </a:lnTo>
                  <a:lnTo>
                    <a:pt x="386" y="182"/>
                  </a:lnTo>
                  <a:lnTo>
                    <a:pt x="380" y="184"/>
                  </a:lnTo>
                  <a:lnTo>
                    <a:pt x="380" y="184"/>
                  </a:lnTo>
                  <a:close/>
                  <a:moveTo>
                    <a:pt x="410" y="174"/>
                  </a:moveTo>
                  <a:lnTo>
                    <a:pt x="410" y="174"/>
                  </a:lnTo>
                  <a:lnTo>
                    <a:pt x="406" y="172"/>
                  </a:lnTo>
                  <a:lnTo>
                    <a:pt x="406" y="170"/>
                  </a:lnTo>
                  <a:lnTo>
                    <a:pt x="406" y="168"/>
                  </a:lnTo>
                  <a:lnTo>
                    <a:pt x="406" y="168"/>
                  </a:lnTo>
                  <a:lnTo>
                    <a:pt x="404" y="166"/>
                  </a:lnTo>
                  <a:lnTo>
                    <a:pt x="402" y="164"/>
                  </a:lnTo>
                  <a:lnTo>
                    <a:pt x="402" y="160"/>
                  </a:lnTo>
                  <a:lnTo>
                    <a:pt x="404" y="156"/>
                  </a:lnTo>
                  <a:lnTo>
                    <a:pt x="404" y="156"/>
                  </a:lnTo>
                  <a:lnTo>
                    <a:pt x="404" y="154"/>
                  </a:lnTo>
                  <a:lnTo>
                    <a:pt x="404" y="154"/>
                  </a:lnTo>
                  <a:lnTo>
                    <a:pt x="406" y="154"/>
                  </a:lnTo>
                  <a:lnTo>
                    <a:pt x="406" y="154"/>
                  </a:lnTo>
                  <a:lnTo>
                    <a:pt x="412" y="156"/>
                  </a:lnTo>
                  <a:lnTo>
                    <a:pt x="414" y="162"/>
                  </a:lnTo>
                  <a:lnTo>
                    <a:pt x="414" y="162"/>
                  </a:lnTo>
                  <a:lnTo>
                    <a:pt x="418" y="170"/>
                  </a:lnTo>
                  <a:lnTo>
                    <a:pt x="416" y="172"/>
                  </a:lnTo>
                  <a:lnTo>
                    <a:pt x="410" y="174"/>
                  </a:lnTo>
                  <a:lnTo>
                    <a:pt x="410" y="174"/>
                  </a:lnTo>
                  <a:close/>
                  <a:moveTo>
                    <a:pt x="432" y="202"/>
                  </a:moveTo>
                  <a:lnTo>
                    <a:pt x="432" y="202"/>
                  </a:lnTo>
                  <a:lnTo>
                    <a:pt x="428" y="200"/>
                  </a:lnTo>
                  <a:lnTo>
                    <a:pt x="428" y="198"/>
                  </a:lnTo>
                  <a:lnTo>
                    <a:pt x="426" y="196"/>
                  </a:lnTo>
                  <a:lnTo>
                    <a:pt x="426" y="196"/>
                  </a:lnTo>
                  <a:lnTo>
                    <a:pt x="428" y="192"/>
                  </a:lnTo>
                  <a:lnTo>
                    <a:pt x="428" y="192"/>
                  </a:lnTo>
                  <a:lnTo>
                    <a:pt x="430" y="192"/>
                  </a:lnTo>
                  <a:lnTo>
                    <a:pt x="430" y="192"/>
                  </a:lnTo>
                  <a:lnTo>
                    <a:pt x="434" y="194"/>
                  </a:lnTo>
                  <a:lnTo>
                    <a:pt x="436" y="198"/>
                  </a:lnTo>
                  <a:lnTo>
                    <a:pt x="436" y="198"/>
                  </a:lnTo>
                  <a:lnTo>
                    <a:pt x="436" y="202"/>
                  </a:lnTo>
                  <a:lnTo>
                    <a:pt x="432" y="202"/>
                  </a:lnTo>
                  <a:lnTo>
                    <a:pt x="432" y="202"/>
                  </a:lnTo>
                  <a:close/>
                  <a:moveTo>
                    <a:pt x="470" y="218"/>
                  </a:moveTo>
                  <a:lnTo>
                    <a:pt x="470" y="218"/>
                  </a:lnTo>
                  <a:lnTo>
                    <a:pt x="468" y="212"/>
                  </a:lnTo>
                  <a:lnTo>
                    <a:pt x="470" y="210"/>
                  </a:lnTo>
                  <a:lnTo>
                    <a:pt x="472" y="208"/>
                  </a:lnTo>
                  <a:lnTo>
                    <a:pt x="472" y="208"/>
                  </a:lnTo>
                  <a:lnTo>
                    <a:pt x="474" y="214"/>
                  </a:lnTo>
                  <a:lnTo>
                    <a:pt x="472" y="216"/>
                  </a:lnTo>
                  <a:lnTo>
                    <a:pt x="470" y="218"/>
                  </a:lnTo>
                  <a:lnTo>
                    <a:pt x="470" y="218"/>
                  </a:lnTo>
                  <a:close/>
                  <a:moveTo>
                    <a:pt x="518" y="232"/>
                  </a:moveTo>
                  <a:lnTo>
                    <a:pt x="518" y="232"/>
                  </a:lnTo>
                  <a:lnTo>
                    <a:pt x="522" y="232"/>
                  </a:lnTo>
                  <a:lnTo>
                    <a:pt x="522" y="234"/>
                  </a:lnTo>
                  <a:lnTo>
                    <a:pt x="522" y="234"/>
                  </a:lnTo>
                  <a:lnTo>
                    <a:pt x="516" y="238"/>
                  </a:lnTo>
                  <a:lnTo>
                    <a:pt x="516" y="238"/>
                  </a:lnTo>
                  <a:lnTo>
                    <a:pt x="512" y="238"/>
                  </a:lnTo>
                  <a:lnTo>
                    <a:pt x="512" y="238"/>
                  </a:lnTo>
                  <a:lnTo>
                    <a:pt x="518" y="232"/>
                  </a:lnTo>
                  <a:lnTo>
                    <a:pt x="518" y="232"/>
                  </a:lnTo>
                  <a:close/>
                  <a:moveTo>
                    <a:pt x="552" y="384"/>
                  </a:moveTo>
                  <a:lnTo>
                    <a:pt x="552" y="384"/>
                  </a:lnTo>
                  <a:lnTo>
                    <a:pt x="548" y="384"/>
                  </a:lnTo>
                  <a:lnTo>
                    <a:pt x="546" y="386"/>
                  </a:lnTo>
                  <a:lnTo>
                    <a:pt x="546" y="386"/>
                  </a:lnTo>
                  <a:lnTo>
                    <a:pt x="546" y="388"/>
                  </a:lnTo>
                  <a:lnTo>
                    <a:pt x="548" y="392"/>
                  </a:lnTo>
                  <a:lnTo>
                    <a:pt x="548" y="392"/>
                  </a:lnTo>
                  <a:lnTo>
                    <a:pt x="554" y="398"/>
                  </a:lnTo>
                  <a:lnTo>
                    <a:pt x="554" y="406"/>
                  </a:lnTo>
                  <a:lnTo>
                    <a:pt x="554" y="420"/>
                  </a:lnTo>
                  <a:lnTo>
                    <a:pt x="554" y="420"/>
                  </a:lnTo>
                  <a:lnTo>
                    <a:pt x="552" y="424"/>
                  </a:lnTo>
                  <a:lnTo>
                    <a:pt x="546" y="426"/>
                  </a:lnTo>
                  <a:lnTo>
                    <a:pt x="538" y="426"/>
                  </a:lnTo>
                  <a:lnTo>
                    <a:pt x="532" y="424"/>
                  </a:lnTo>
                  <a:lnTo>
                    <a:pt x="532" y="424"/>
                  </a:lnTo>
                  <a:lnTo>
                    <a:pt x="520" y="418"/>
                  </a:lnTo>
                  <a:lnTo>
                    <a:pt x="518" y="416"/>
                  </a:lnTo>
                  <a:lnTo>
                    <a:pt x="516" y="412"/>
                  </a:lnTo>
                  <a:lnTo>
                    <a:pt x="514" y="408"/>
                  </a:lnTo>
                  <a:lnTo>
                    <a:pt x="516" y="404"/>
                  </a:lnTo>
                  <a:lnTo>
                    <a:pt x="520" y="390"/>
                  </a:lnTo>
                  <a:lnTo>
                    <a:pt x="520" y="390"/>
                  </a:lnTo>
                  <a:lnTo>
                    <a:pt x="520" y="386"/>
                  </a:lnTo>
                  <a:lnTo>
                    <a:pt x="518" y="382"/>
                  </a:lnTo>
                  <a:lnTo>
                    <a:pt x="518" y="382"/>
                  </a:lnTo>
                  <a:lnTo>
                    <a:pt x="508" y="364"/>
                  </a:lnTo>
                  <a:lnTo>
                    <a:pt x="500" y="346"/>
                  </a:lnTo>
                  <a:lnTo>
                    <a:pt x="500" y="346"/>
                  </a:lnTo>
                  <a:lnTo>
                    <a:pt x="500" y="342"/>
                  </a:lnTo>
                  <a:lnTo>
                    <a:pt x="500" y="338"/>
                  </a:lnTo>
                  <a:lnTo>
                    <a:pt x="504" y="334"/>
                  </a:lnTo>
                  <a:lnTo>
                    <a:pt x="504" y="334"/>
                  </a:lnTo>
                  <a:lnTo>
                    <a:pt x="512" y="328"/>
                  </a:lnTo>
                  <a:lnTo>
                    <a:pt x="522" y="322"/>
                  </a:lnTo>
                  <a:lnTo>
                    <a:pt x="530" y="318"/>
                  </a:lnTo>
                  <a:lnTo>
                    <a:pt x="536" y="318"/>
                  </a:lnTo>
                  <a:lnTo>
                    <a:pt x="542" y="318"/>
                  </a:lnTo>
                  <a:lnTo>
                    <a:pt x="542" y="318"/>
                  </a:lnTo>
                  <a:lnTo>
                    <a:pt x="546" y="320"/>
                  </a:lnTo>
                  <a:lnTo>
                    <a:pt x="548" y="322"/>
                  </a:lnTo>
                  <a:lnTo>
                    <a:pt x="548" y="324"/>
                  </a:lnTo>
                  <a:lnTo>
                    <a:pt x="548" y="324"/>
                  </a:lnTo>
                  <a:lnTo>
                    <a:pt x="548" y="332"/>
                  </a:lnTo>
                  <a:lnTo>
                    <a:pt x="546" y="334"/>
                  </a:lnTo>
                  <a:lnTo>
                    <a:pt x="544" y="334"/>
                  </a:lnTo>
                  <a:lnTo>
                    <a:pt x="544" y="334"/>
                  </a:lnTo>
                  <a:lnTo>
                    <a:pt x="538" y="336"/>
                  </a:lnTo>
                  <a:lnTo>
                    <a:pt x="534" y="338"/>
                  </a:lnTo>
                  <a:lnTo>
                    <a:pt x="532" y="342"/>
                  </a:lnTo>
                  <a:lnTo>
                    <a:pt x="528" y="346"/>
                  </a:lnTo>
                  <a:lnTo>
                    <a:pt x="528" y="346"/>
                  </a:lnTo>
                  <a:lnTo>
                    <a:pt x="534" y="354"/>
                  </a:lnTo>
                  <a:lnTo>
                    <a:pt x="536" y="356"/>
                  </a:lnTo>
                  <a:lnTo>
                    <a:pt x="540" y="360"/>
                  </a:lnTo>
                  <a:lnTo>
                    <a:pt x="540" y="360"/>
                  </a:lnTo>
                  <a:lnTo>
                    <a:pt x="542" y="362"/>
                  </a:lnTo>
                  <a:lnTo>
                    <a:pt x="544" y="366"/>
                  </a:lnTo>
                  <a:lnTo>
                    <a:pt x="544" y="370"/>
                  </a:lnTo>
                  <a:lnTo>
                    <a:pt x="542" y="376"/>
                  </a:lnTo>
                  <a:lnTo>
                    <a:pt x="542" y="376"/>
                  </a:lnTo>
                  <a:lnTo>
                    <a:pt x="550" y="370"/>
                  </a:lnTo>
                  <a:lnTo>
                    <a:pt x="552" y="370"/>
                  </a:lnTo>
                  <a:lnTo>
                    <a:pt x="554" y="370"/>
                  </a:lnTo>
                  <a:lnTo>
                    <a:pt x="558" y="374"/>
                  </a:lnTo>
                  <a:lnTo>
                    <a:pt x="560" y="378"/>
                  </a:lnTo>
                  <a:lnTo>
                    <a:pt x="560" y="378"/>
                  </a:lnTo>
                  <a:lnTo>
                    <a:pt x="560" y="382"/>
                  </a:lnTo>
                  <a:lnTo>
                    <a:pt x="558" y="384"/>
                  </a:lnTo>
                  <a:lnTo>
                    <a:pt x="552" y="384"/>
                  </a:lnTo>
                  <a:lnTo>
                    <a:pt x="552" y="384"/>
                  </a:lnTo>
                  <a:close/>
                  <a:moveTo>
                    <a:pt x="604" y="354"/>
                  </a:moveTo>
                  <a:lnTo>
                    <a:pt x="604" y="354"/>
                  </a:lnTo>
                  <a:lnTo>
                    <a:pt x="596" y="354"/>
                  </a:lnTo>
                  <a:lnTo>
                    <a:pt x="592" y="352"/>
                  </a:lnTo>
                  <a:lnTo>
                    <a:pt x="590" y="350"/>
                  </a:lnTo>
                  <a:lnTo>
                    <a:pt x="590" y="350"/>
                  </a:lnTo>
                  <a:lnTo>
                    <a:pt x="588" y="344"/>
                  </a:lnTo>
                  <a:lnTo>
                    <a:pt x="588" y="338"/>
                  </a:lnTo>
                  <a:lnTo>
                    <a:pt x="590" y="334"/>
                  </a:lnTo>
                  <a:lnTo>
                    <a:pt x="592" y="330"/>
                  </a:lnTo>
                  <a:lnTo>
                    <a:pt x="592" y="330"/>
                  </a:lnTo>
                  <a:lnTo>
                    <a:pt x="602" y="322"/>
                  </a:lnTo>
                  <a:lnTo>
                    <a:pt x="608" y="320"/>
                  </a:lnTo>
                  <a:lnTo>
                    <a:pt x="614" y="322"/>
                  </a:lnTo>
                  <a:lnTo>
                    <a:pt x="614" y="322"/>
                  </a:lnTo>
                  <a:lnTo>
                    <a:pt x="612" y="326"/>
                  </a:lnTo>
                  <a:lnTo>
                    <a:pt x="610" y="330"/>
                  </a:lnTo>
                  <a:lnTo>
                    <a:pt x="612" y="334"/>
                  </a:lnTo>
                  <a:lnTo>
                    <a:pt x="616" y="338"/>
                  </a:lnTo>
                  <a:lnTo>
                    <a:pt x="616" y="338"/>
                  </a:lnTo>
                  <a:lnTo>
                    <a:pt x="612" y="342"/>
                  </a:lnTo>
                  <a:lnTo>
                    <a:pt x="610" y="348"/>
                  </a:lnTo>
                  <a:lnTo>
                    <a:pt x="608" y="352"/>
                  </a:lnTo>
                  <a:lnTo>
                    <a:pt x="604" y="354"/>
                  </a:lnTo>
                  <a:lnTo>
                    <a:pt x="604" y="354"/>
                  </a:lnTo>
                  <a:close/>
                  <a:moveTo>
                    <a:pt x="784" y="76"/>
                  </a:moveTo>
                  <a:lnTo>
                    <a:pt x="784" y="76"/>
                  </a:lnTo>
                  <a:lnTo>
                    <a:pt x="778" y="78"/>
                  </a:lnTo>
                  <a:lnTo>
                    <a:pt x="778" y="74"/>
                  </a:lnTo>
                  <a:lnTo>
                    <a:pt x="778" y="74"/>
                  </a:lnTo>
                  <a:lnTo>
                    <a:pt x="784" y="68"/>
                  </a:lnTo>
                  <a:lnTo>
                    <a:pt x="784" y="68"/>
                  </a:lnTo>
                  <a:lnTo>
                    <a:pt x="786" y="70"/>
                  </a:lnTo>
                  <a:lnTo>
                    <a:pt x="788" y="74"/>
                  </a:lnTo>
                  <a:lnTo>
                    <a:pt x="786" y="76"/>
                  </a:lnTo>
                  <a:lnTo>
                    <a:pt x="784" y="76"/>
                  </a:lnTo>
                  <a:lnTo>
                    <a:pt x="784" y="7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 name="Freeform 72"/>
            <p:cNvSpPr/>
            <p:nvPr/>
          </p:nvSpPr>
          <p:spPr bwMode="auto">
            <a:xfrm>
              <a:off x="7213600" y="412750"/>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 name="Freeform 73"/>
            <p:cNvSpPr/>
            <p:nvPr/>
          </p:nvSpPr>
          <p:spPr bwMode="auto">
            <a:xfrm>
              <a:off x="4886325" y="714375"/>
              <a:ext cx="1588" cy="3175"/>
            </a:xfrm>
            <a:custGeom>
              <a:avLst/>
              <a:gdLst/>
              <a:ahLst/>
              <a:cxnLst>
                <a:cxn ang="0">
                  <a:pos x="0" y="0"/>
                </a:cxn>
                <a:cxn ang="0">
                  <a:pos x="0" y="0"/>
                </a:cxn>
                <a:cxn ang="0">
                  <a:pos x="0" y="2"/>
                </a:cxn>
                <a:cxn ang="0">
                  <a:pos x="0" y="2"/>
                </a:cxn>
                <a:cxn ang="0">
                  <a:pos x="0" y="0"/>
                </a:cxn>
                <a:cxn ang="0">
                  <a:pos x="0" y="0"/>
                </a:cxn>
              </a:cxnLst>
              <a:rect l="0" t="0" r="r" b="b"/>
              <a:pathLst>
                <a:path h="2">
                  <a:moveTo>
                    <a:pt x="0" y="0"/>
                  </a:moveTo>
                  <a:lnTo>
                    <a:pt x="0" y="0"/>
                  </a:lnTo>
                  <a:lnTo>
                    <a:pt x="0" y="2"/>
                  </a:lnTo>
                  <a:lnTo>
                    <a:pt x="0" y="2"/>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 name="Freeform 74"/>
            <p:cNvSpPr>
              <a:spLocks noEditPoints="1"/>
            </p:cNvSpPr>
            <p:nvPr/>
          </p:nvSpPr>
          <p:spPr bwMode="auto">
            <a:xfrm>
              <a:off x="4391025" y="336550"/>
              <a:ext cx="1644650" cy="2139950"/>
            </a:xfrm>
            <a:custGeom>
              <a:avLst/>
              <a:gdLst/>
              <a:ahLst/>
              <a:cxnLst>
                <a:cxn ang="0">
                  <a:pos x="924" y="772"/>
                </a:cxn>
                <a:cxn ang="0">
                  <a:pos x="872" y="710"/>
                </a:cxn>
                <a:cxn ang="0">
                  <a:pos x="776" y="662"/>
                </a:cxn>
                <a:cxn ang="0">
                  <a:pos x="708" y="686"/>
                </a:cxn>
                <a:cxn ang="0">
                  <a:pos x="618" y="592"/>
                </a:cxn>
                <a:cxn ang="0">
                  <a:pos x="544" y="532"/>
                </a:cxn>
                <a:cxn ang="0">
                  <a:pos x="646" y="462"/>
                </a:cxn>
                <a:cxn ang="0">
                  <a:pos x="712" y="378"/>
                </a:cxn>
                <a:cxn ang="0">
                  <a:pos x="734" y="344"/>
                </a:cxn>
                <a:cxn ang="0">
                  <a:pos x="798" y="318"/>
                </a:cxn>
                <a:cxn ang="0">
                  <a:pos x="806" y="264"/>
                </a:cxn>
                <a:cxn ang="0">
                  <a:pos x="854" y="208"/>
                </a:cxn>
                <a:cxn ang="0">
                  <a:pos x="776" y="164"/>
                </a:cxn>
                <a:cxn ang="0">
                  <a:pos x="698" y="160"/>
                </a:cxn>
                <a:cxn ang="0">
                  <a:pos x="666" y="212"/>
                </a:cxn>
                <a:cxn ang="0">
                  <a:pos x="610" y="104"/>
                </a:cxn>
                <a:cxn ang="0">
                  <a:pos x="672" y="54"/>
                </a:cxn>
                <a:cxn ang="0">
                  <a:pos x="734" y="80"/>
                </a:cxn>
                <a:cxn ang="0">
                  <a:pos x="792" y="126"/>
                </a:cxn>
                <a:cxn ang="0">
                  <a:pos x="782" y="80"/>
                </a:cxn>
                <a:cxn ang="0">
                  <a:pos x="774" y="54"/>
                </a:cxn>
                <a:cxn ang="0">
                  <a:pos x="732" y="28"/>
                </a:cxn>
                <a:cxn ang="0">
                  <a:pos x="640" y="24"/>
                </a:cxn>
                <a:cxn ang="0">
                  <a:pos x="618" y="30"/>
                </a:cxn>
                <a:cxn ang="0">
                  <a:pos x="630" y="70"/>
                </a:cxn>
                <a:cxn ang="0">
                  <a:pos x="570" y="24"/>
                </a:cxn>
                <a:cxn ang="0">
                  <a:pos x="574" y="60"/>
                </a:cxn>
                <a:cxn ang="0">
                  <a:pos x="536" y="52"/>
                </a:cxn>
                <a:cxn ang="0">
                  <a:pos x="468" y="68"/>
                </a:cxn>
                <a:cxn ang="0">
                  <a:pos x="338" y="48"/>
                </a:cxn>
                <a:cxn ang="0">
                  <a:pos x="258" y="48"/>
                </a:cxn>
                <a:cxn ang="0">
                  <a:pos x="12" y="56"/>
                </a:cxn>
                <a:cxn ang="0">
                  <a:pos x="52" y="100"/>
                </a:cxn>
                <a:cxn ang="0">
                  <a:pos x="78" y="160"/>
                </a:cxn>
                <a:cxn ang="0">
                  <a:pos x="128" y="136"/>
                </a:cxn>
                <a:cxn ang="0">
                  <a:pos x="200" y="146"/>
                </a:cxn>
                <a:cxn ang="0">
                  <a:pos x="282" y="194"/>
                </a:cxn>
                <a:cxn ang="0">
                  <a:pos x="338" y="252"/>
                </a:cxn>
                <a:cxn ang="0">
                  <a:pos x="354" y="380"/>
                </a:cxn>
                <a:cxn ang="0">
                  <a:pos x="448" y="528"/>
                </a:cxn>
                <a:cxn ang="0">
                  <a:pos x="442" y="480"/>
                </a:cxn>
                <a:cxn ang="0">
                  <a:pos x="582" y="612"/>
                </a:cxn>
                <a:cxn ang="0">
                  <a:pos x="692" y="678"/>
                </a:cxn>
                <a:cxn ang="0">
                  <a:pos x="676" y="826"/>
                </a:cxn>
                <a:cxn ang="0">
                  <a:pos x="746" y="1130"/>
                </a:cxn>
                <a:cxn ang="0">
                  <a:pos x="730" y="1262"/>
                </a:cxn>
                <a:cxn ang="0">
                  <a:pos x="748" y="1336"/>
                </a:cxn>
                <a:cxn ang="0">
                  <a:pos x="770" y="1310"/>
                </a:cxn>
                <a:cxn ang="0">
                  <a:pos x="800" y="1196"/>
                </a:cxn>
                <a:cxn ang="0">
                  <a:pos x="884" y="1132"/>
                </a:cxn>
                <a:cxn ang="0">
                  <a:pos x="968" y="1010"/>
                </a:cxn>
                <a:cxn ang="0">
                  <a:pos x="796" y="210"/>
                </a:cxn>
                <a:cxn ang="0">
                  <a:pos x="738" y="240"/>
                </a:cxn>
                <a:cxn ang="0">
                  <a:pos x="688" y="318"/>
                </a:cxn>
                <a:cxn ang="0">
                  <a:pos x="670" y="316"/>
                </a:cxn>
                <a:cxn ang="0">
                  <a:pos x="624" y="336"/>
                </a:cxn>
                <a:cxn ang="0">
                  <a:pos x="682" y="10"/>
                </a:cxn>
                <a:cxn ang="0">
                  <a:pos x="564" y="260"/>
                </a:cxn>
                <a:cxn ang="0">
                  <a:pos x="374" y="80"/>
                </a:cxn>
                <a:cxn ang="0">
                  <a:pos x="426" y="126"/>
                </a:cxn>
                <a:cxn ang="0">
                  <a:pos x="508" y="180"/>
                </a:cxn>
                <a:cxn ang="0">
                  <a:pos x="530" y="214"/>
                </a:cxn>
                <a:cxn ang="0">
                  <a:pos x="542" y="208"/>
                </a:cxn>
              </a:cxnLst>
              <a:rect l="0" t="0" r="r" b="b"/>
              <a:pathLst>
                <a:path w="1036" h="1348">
                  <a:moveTo>
                    <a:pt x="1028" y="824"/>
                  </a:moveTo>
                  <a:lnTo>
                    <a:pt x="1028" y="824"/>
                  </a:lnTo>
                  <a:lnTo>
                    <a:pt x="1022" y="824"/>
                  </a:lnTo>
                  <a:lnTo>
                    <a:pt x="1016" y="820"/>
                  </a:lnTo>
                  <a:lnTo>
                    <a:pt x="1008" y="812"/>
                  </a:lnTo>
                  <a:lnTo>
                    <a:pt x="1008" y="812"/>
                  </a:lnTo>
                  <a:lnTo>
                    <a:pt x="1004" y="808"/>
                  </a:lnTo>
                  <a:lnTo>
                    <a:pt x="998" y="804"/>
                  </a:lnTo>
                  <a:lnTo>
                    <a:pt x="992" y="800"/>
                  </a:lnTo>
                  <a:lnTo>
                    <a:pt x="984" y="800"/>
                  </a:lnTo>
                  <a:lnTo>
                    <a:pt x="984" y="800"/>
                  </a:lnTo>
                  <a:lnTo>
                    <a:pt x="970" y="800"/>
                  </a:lnTo>
                  <a:lnTo>
                    <a:pt x="964" y="798"/>
                  </a:lnTo>
                  <a:lnTo>
                    <a:pt x="962" y="796"/>
                  </a:lnTo>
                  <a:lnTo>
                    <a:pt x="962" y="796"/>
                  </a:lnTo>
                  <a:lnTo>
                    <a:pt x="956" y="788"/>
                  </a:lnTo>
                  <a:lnTo>
                    <a:pt x="950" y="784"/>
                  </a:lnTo>
                  <a:lnTo>
                    <a:pt x="934" y="778"/>
                  </a:lnTo>
                  <a:lnTo>
                    <a:pt x="934" y="778"/>
                  </a:lnTo>
                  <a:lnTo>
                    <a:pt x="930" y="786"/>
                  </a:lnTo>
                  <a:lnTo>
                    <a:pt x="928" y="788"/>
                  </a:lnTo>
                  <a:lnTo>
                    <a:pt x="922" y="790"/>
                  </a:lnTo>
                  <a:lnTo>
                    <a:pt x="922" y="790"/>
                  </a:lnTo>
                  <a:lnTo>
                    <a:pt x="928" y="782"/>
                  </a:lnTo>
                  <a:lnTo>
                    <a:pt x="928" y="778"/>
                  </a:lnTo>
                  <a:lnTo>
                    <a:pt x="928" y="774"/>
                  </a:lnTo>
                  <a:lnTo>
                    <a:pt x="928" y="774"/>
                  </a:lnTo>
                  <a:lnTo>
                    <a:pt x="924" y="772"/>
                  </a:lnTo>
                  <a:lnTo>
                    <a:pt x="924" y="772"/>
                  </a:lnTo>
                  <a:lnTo>
                    <a:pt x="914" y="774"/>
                  </a:lnTo>
                  <a:lnTo>
                    <a:pt x="914" y="774"/>
                  </a:lnTo>
                  <a:lnTo>
                    <a:pt x="912" y="778"/>
                  </a:lnTo>
                  <a:lnTo>
                    <a:pt x="912" y="782"/>
                  </a:lnTo>
                  <a:lnTo>
                    <a:pt x="910" y="784"/>
                  </a:lnTo>
                  <a:lnTo>
                    <a:pt x="910" y="784"/>
                  </a:lnTo>
                  <a:lnTo>
                    <a:pt x="906" y="782"/>
                  </a:lnTo>
                  <a:lnTo>
                    <a:pt x="906" y="782"/>
                  </a:lnTo>
                  <a:lnTo>
                    <a:pt x="906" y="774"/>
                  </a:lnTo>
                  <a:lnTo>
                    <a:pt x="908" y="770"/>
                  </a:lnTo>
                  <a:lnTo>
                    <a:pt x="912" y="768"/>
                  </a:lnTo>
                  <a:lnTo>
                    <a:pt x="912" y="768"/>
                  </a:lnTo>
                  <a:lnTo>
                    <a:pt x="916" y="762"/>
                  </a:lnTo>
                  <a:lnTo>
                    <a:pt x="916" y="762"/>
                  </a:lnTo>
                  <a:lnTo>
                    <a:pt x="916" y="762"/>
                  </a:lnTo>
                  <a:lnTo>
                    <a:pt x="916" y="762"/>
                  </a:lnTo>
                  <a:lnTo>
                    <a:pt x="918" y="756"/>
                  </a:lnTo>
                  <a:lnTo>
                    <a:pt x="918" y="754"/>
                  </a:lnTo>
                  <a:lnTo>
                    <a:pt x="916" y="752"/>
                  </a:lnTo>
                  <a:lnTo>
                    <a:pt x="916" y="752"/>
                  </a:lnTo>
                  <a:lnTo>
                    <a:pt x="912" y="750"/>
                  </a:lnTo>
                  <a:lnTo>
                    <a:pt x="912" y="746"/>
                  </a:lnTo>
                  <a:lnTo>
                    <a:pt x="910" y="738"/>
                  </a:lnTo>
                  <a:lnTo>
                    <a:pt x="910" y="738"/>
                  </a:lnTo>
                  <a:lnTo>
                    <a:pt x="904" y="726"/>
                  </a:lnTo>
                  <a:lnTo>
                    <a:pt x="896" y="716"/>
                  </a:lnTo>
                  <a:lnTo>
                    <a:pt x="886" y="710"/>
                  </a:lnTo>
                  <a:lnTo>
                    <a:pt x="880" y="710"/>
                  </a:lnTo>
                  <a:lnTo>
                    <a:pt x="872" y="710"/>
                  </a:lnTo>
                  <a:lnTo>
                    <a:pt x="872" y="710"/>
                  </a:lnTo>
                  <a:lnTo>
                    <a:pt x="866" y="710"/>
                  </a:lnTo>
                  <a:lnTo>
                    <a:pt x="860" y="706"/>
                  </a:lnTo>
                  <a:lnTo>
                    <a:pt x="854" y="702"/>
                  </a:lnTo>
                  <a:lnTo>
                    <a:pt x="852" y="698"/>
                  </a:lnTo>
                  <a:lnTo>
                    <a:pt x="852" y="698"/>
                  </a:lnTo>
                  <a:lnTo>
                    <a:pt x="848" y="690"/>
                  </a:lnTo>
                  <a:lnTo>
                    <a:pt x="842" y="686"/>
                  </a:lnTo>
                  <a:lnTo>
                    <a:pt x="836" y="682"/>
                  </a:lnTo>
                  <a:lnTo>
                    <a:pt x="828" y="682"/>
                  </a:lnTo>
                  <a:lnTo>
                    <a:pt x="828" y="682"/>
                  </a:lnTo>
                  <a:lnTo>
                    <a:pt x="830" y="678"/>
                  </a:lnTo>
                  <a:lnTo>
                    <a:pt x="832" y="674"/>
                  </a:lnTo>
                  <a:lnTo>
                    <a:pt x="830" y="672"/>
                  </a:lnTo>
                  <a:lnTo>
                    <a:pt x="826" y="668"/>
                  </a:lnTo>
                  <a:lnTo>
                    <a:pt x="826" y="668"/>
                  </a:lnTo>
                  <a:lnTo>
                    <a:pt x="820" y="664"/>
                  </a:lnTo>
                  <a:lnTo>
                    <a:pt x="814" y="662"/>
                  </a:lnTo>
                  <a:lnTo>
                    <a:pt x="808" y="662"/>
                  </a:lnTo>
                  <a:lnTo>
                    <a:pt x="800" y="666"/>
                  </a:lnTo>
                  <a:lnTo>
                    <a:pt x="800" y="666"/>
                  </a:lnTo>
                  <a:lnTo>
                    <a:pt x="798" y="666"/>
                  </a:lnTo>
                  <a:lnTo>
                    <a:pt x="796" y="664"/>
                  </a:lnTo>
                  <a:lnTo>
                    <a:pt x="796" y="664"/>
                  </a:lnTo>
                  <a:lnTo>
                    <a:pt x="790" y="662"/>
                  </a:lnTo>
                  <a:lnTo>
                    <a:pt x="782" y="662"/>
                  </a:lnTo>
                  <a:lnTo>
                    <a:pt x="782" y="662"/>
                  </a:lnTo>
                  <a:lnTo>
                    <a:pt x="778" y="662"/>
                  </a:lnTo>
                  <a:lnTo>
                    <a:pt x="776" y="662"/>
                  </a:lnTo>
                  <a:lnTo>
                    <a:pt x="776" y="660"/>
                  </a:lnTo>
                  <a:lnTo>
                    <a:pt x="776" y="660"/>
                  </a:lnTo>
                  <a:lnTo>
                    <a:pt x="770" y="652"/>
                  </a:lnTo>
                  <a:lnTo>
                    <a:pt x="766" y="652"/>
                  </a:lnTo>
                  <a:lnTo>
                    <a:pt x="760" y="654"/>
                  </a:lnTo>
                  <a:lnTo>
                    <a:pt x="754" y="656"/>
                  </a:lnTo>
                  <a:lnTo>
                    <a:pt x="754" y="656"/>
                  </a:lnTo>
                  <a:lnTo>
                    <a:pt x="752" y="658"/>
                  </a:lnTo>
                  <a:lnTo>
                    <a:pt x="750" y="658"/>
                  </a:lnTo>
                  <a:lnTo>
                    <a:pt x="748" y="656"/>
                  </a:lnTo>
                  <a:lnTo>
                    <a:pt x="748" y="656"/>
                  </a:lnTo>
                  <a:lnTo>
                    <a:pt x="746" y="652"/>
                  </a:lnTo>
                  <a:lnTo>
                    <a:pt x="746" y="650"/>
                  </a:lnTo>
                  <a:lnTo>
                    <a:pt x="750" y="648"/>
                  </a:lnTo>
                  <a:lnTo>
                    <a:pt x="750" y="648"/>
                  </a:lnTo>
                  <a:lnTo>
                    <a:pt x="752" y="646"/>
                  </a:lnTo>
                  <a:lnTo>
                    <a:pt x="750" y="642"/>
                  </a:lnTo>
                  <a:lnTo>
                    <a:pt x="750" y="642"/>
                  </a:lnTo>
                  <a:lnTo>
                    <a:pt x="738" y="652"/>
                  </a:lnTo>
                  <a:lnTo>
                    <a:pt x="730" y="656"/>
                  </a:lnTo>
                  <a:lnTo>
                    <a:pt x="722" y="658"/>
                  </a:lnTo>
                  <a:lnTo>
                    <a:pt x="722" y="658"/>
                  </a:lnTo>
                  <a:lnTo>
                    <a:pt x="720" y="662"/>
                  </a:lnTo>
                  <a:lnTo>
                    <a:pt x="720" y="662"/>
                  </a:lnTo>
                  <a:lnTo>
                    <a:pt x="718" y="668"/>
                  </a:lnTo>
                  <a:lnTo>
                    <a:pt x="716" y="674"/>
                  </a:lnTo>
                  <a:lnTo>
                    <a:pt x="710" y="680"/>
                  </a:lnTo>
                  <a:lnTo>
                    <a:pt x="708" y="686"/>
                  </a:lnTo>
                  <a:lnTo>
                    <a:pt x="708" y="686"/>
                  </a:lnTo>
                  <a:lnTo>
                    <a:pt x="698" y="676"/>
                  </a:lnTo>
                  <a:lnTo>
                    <a:pt x="692" y="672"/>
                  </a:lnTo>
                  <a:lnTo>
                    <a:pt x="688" y="674"/>
                  </a:lnTo>
                  <a:lnTo>
                    <a:pt x="684" y="674"/>
                  </a:lnTo>
                  <a:lnTo>
                    <a:pt x="684" y="674"/>
                  </a:lnTo>
                  <a:lnTo>
                    <a:pt x="678" y="678"/>
                  </a:lnTo>
                  <a:lnTo>
                    <a:pt x="672" y="678"/>
                  </a:lnTo>
                  <a:lnTo>
                    <a:pt x="666" y="676"/>
                  </a:lnTo>
                  <a:lnTo>
                    <a:pt x="662" y="670"/>
                  </a:lnTo>
                  <a:lnTo>
                    <a:pt x="662" y="670"/>
                  </a:lnTo>
                  <a:lnTo>
                    <a:pt x="658" y="664"/>
                  </a:lnTo>
                  <a:lnTo>
                    <a:pt x="656" y="660"/>
                  </a:lnTo>
                  <a:lnTo>
                    <a:pt x="654" y="648"/>
                  </a:lnTo>
                  <a:lnTo>
                    <a:pt x="658" y="626"/>
                  </a:lnTo>
                  <a:lnTo>
                    <a:pt x="658" y="626"/>
                  </a:lnTo>
                  <a:lnTo>
                    <a:pt x="656" y="616"/>
                  </a:lnTo>
                  <a:lnTo>
                    <a:pt x="652" y="610"/>
                  </a:lnTo>
                  <a:lnTo>
                    <a:pt x="646" y="606"/>
                  </a:lnTo>
                  <a:lnTo>
                    <a:pt x="638" y="606"/>
                  </a:lnTo>
                  <a:lnTo>
                    <a:pt x="638" y="606"/>
                  </a:lnTo>
                  <a:lnTo>
                    <a:pt x="626" y="606"/>
                  </a:lnTo>
                  <a:lnTo>
                    <a:pt x="616" y="608"/>
                  </a:lnTo>
                  <a:lnTo>
                    <a:pt x="616" y="608"/>
                  </a:lnTo>
                  <a:lnTo>
                    <a:pt x="614" y="602"/>
                  </a:lnTo>
                  <a:lnTo>
                    <a:pt x="614" y="602"/>
                  </a:lnTo>
                  <a:lnTo>
                    <a:pt x="616" y="600"/>
                  </a:lnTo>
                  <a:lnTo>
                    <a:pt x="618" y="598"/>
                  </a:lnTo>
                  <a:lnTo>
                    <a:pt x="618" y="592"/>
                  </a:lnTo>
                  <a:lnTo>
                    <a:pt x="618" y="592"/>
                  </a:lnTo>
                  <a:lnTo>
                    <a:pt x="626" y="560"/>
                  </a:lnTo>
                  <a:lnTo>
                    <a:pt x="626" y="560"/>
                  </a:lnTo>
                  <a:lnTo>
                    <a:pt x="630" y="554"/>
                  </a:lnTo>
                  <a:lnTo>
                    <a:pt x="630" y="552"/>
                  </a:lnTo>
                  <a:lnTo>
                    <a:pt x="630" y="550"/>
                  </a:lnTo>
                  <a:lnTo>
                    <a:pt x="630" y="550"/>
                  </a:lnTo>
                  <a:lnTo>
                    <a:pt x="626" y="548"/>
                  </a:lnTo>
                  <a:lnTo>
                    <a:pt x="622" y="548"/>
                  </a:lnTo>
                  <a:lnTo>
                    <a:pt x="616" y="548"/>
                  </a:lnTo>
                  <a:lnTo>
                    <a:pt x="616" y="548"/>
                  </a:lnTo>
                  <a:lnTo>
                    <a:pt x="610" y="550"/>
                  </a:lnTo>
                  <a:lnTo>
                    <a:pt x="606" y="552"/>
                  </a:lnTo>
                  <a:lnTo>
                    <a:pt x="604" y="556"/>
                  </a:lnTo>
                  <a:lnTo>
                    <a:pt x="602" y="562"/>
                  </a:lnTo>
                  <a:lnTo>
                    <a:pt x="602" y="562"/>
                  </a:lnTo>
                  <a:lnTo>
                    <a:pt x="600" y="568"/>
                  </a:lnTo>
                  <a:lnTo>
                    <a:pt x="598" y="572"/>
                  </a:lnTo>
                  <a:lnTo>
                    <a:pt x="594" y="576"/>
                  </a:lnTo>
                  <a:lnTo>
                    <a:pt x="588" y="580"/>
                  </a:lnTo>
                  <a:lnTo>
                    <a:pt x="582" y="580"/>
                  </a:lnTo>
                  <a:lnTo>
                    <a:pt x="576" y="582"/>
                  </a:lnTo>
                  <a:lnTo>
                    <a:pt x="572" y="580"/>
                  </a:lnTo>
                  <a:lnTo>
                    <a:pt x="566" y="578"/>
                  </a:lnTo>
                  <a:lnTo>
                    <a:pt x="566" y="578"/>
                  </a:lnTo>
                  <a:lnTo>
                    <a:pt x="556" y="568"/>
                  </a:lnTo>
                  <a:lnTo>
                    <a:pt x="550" y="558"/>
                  </a:lnTo>
                  <a:lnTo>
                    <a:pt x="546" y="546"/>
                  </a:lnTo>
                  <a:lnTo>
                    <a:pt x="544" y="532"/>
                  </a:lnTo>
                  <a:lnTo>
                    <a:pt x="544" y="532"/>
                  </a:lnTo>
                  <a:lnTo>
                    <a:pt x="546" y="516"/>
                  </a:lnTo>
                  <a:lnTo>
                    <a:pt x="548" y="500"/>
                  </a:lnTo>
                  <a:lnTo>
                    <a:pt x="548" y="500"/>
                  </a:lnTo>
                  <a:lnTo>
                    <a:pt x="550" y="490"/>
                  </a:lnTo>
                  <a:lnTo>
                    <a:pt x="552" y="480"/>
                  </a:lnTo>
                  <a:lnTo>
                    <a:pt x="556" y="472"/>
                  </a:lnTo>
                  <a:lnTo>
                    <a:pt x="562" y="468"/>
                  </a:lnTo>
                  <a:lnTo>
                    <a:pt x="570" y="464"/>
                  </a:lnTo>
                  <a:lnTo>
                    <a:pt x="578" y="462"/>
                  </a:lnTo>
                  <a:lnTo>
                    <a:pt x="586" y="462"/>
                  </a:lnTo>
                  <a:lnTo>
                    <a:pt x="598" y="466"/>
                  </a:lnTo>
                  <a:lnTo>
                    <a:pt x="598" y="466"/>
                  </a:lnTo>
                  <a:lnTo>
                    <a:pt x="602" y="466"/>
                  </a:lnTo>
                  <a:lnTo>
                    <a:pt x="604" y="466"/>
                  </a:lnTo>
                  <a:lnTo>
                    <a:pt x="608" y="464"/>
                  </a:lnTo>
                  <a:lnTo>
                    <a:pt x="608" y="460"/>
                  </a:lnTo>
                  <a:lnTo>
                    <a:pt x="608" y="460"/>
                  </a:lnTo>
                  <a:lnTo>
                    <a:pt x="610" y="456"/>
                  </a:lnTo>
                  <a:lnTo>
                    <a:pt x="612" y="454"/>
                  </a:lnTo>
                  <a:lnTo>
                    <a:pt x="614" y="454"/>
                  </a:lnTo>
                  <a:lnTo>
                    <a:pt x="614" y="454"/>
                  </a:lnTo>
                  <a:lnTo>
                    <a:pt x="628" y="454"/>
                  </a:lnTo>
                  <a:lnTo>
                    <a:pt x="636" y="456"/>
                  </a:lnTo>
                  <a:lnTo>
                    <a:pt x="640" y="458"/>
                  </a:lnTo>
                  <a:lnTo>
                    <a:pt x="642" y="460"/>
                  </a:lnTo>
                  <a:lnTo>
                    <a:pt x="642" y="460"/>
                  </a:lnTo>
                  <a:lnTo>
                    <a:pt x="644" y="462"/>
                  </a:lnTo>
                  <a:lnTo>
                    <a:pt x="646" y="462"/>
                  </a:lnTo>
                  <a:lnTo>
                    <a:pt x="646" y="462"/>
                  </a:lnTo>
                  <a:lnTo>
                    <a:pt x="652" y="460"/>
                  </a:lnTo>
                  <a:lnTo>
                    <a:pt x="658" y="464"/>
                  </a:lnTo>
                  <a:lnTo>
                    <a:pt x="662" y="468"/>
                  </a:lnTo>
                  <a:lnTo>
                    <a:pt x="664" y="474"/>
                  </a:lnTo>
                  <a:lnTo>
                    <a:pt x="664" y="474"/>
                  </a:lnTo>
                  <a:lnTo>
                    <a:pt x="664" y="484"/>
                  </a:lnTo>
                  <a:lnTo>
                    <a:pt x="668" y="492"/>
                  </a:lnTo>
                  <a:lnTo>
                    <a:pt x="678" y="510"/>
                  </a:lnTo>
                  <a:lnTo>
                    <a:pt x="678" y="510"/>
                  </a:lnTo>
                  <a:lnTo>
                    <a:pt x="682" y="502"/>
                  </a:lnTo>
                  <a:lnTo>
                    <a:pt x="682" y="496"/>
                  </a:lnTo>
                  <a:lnTo>
                    <a:pt x="682" y="488"/>
                  </a:lnTo>
                  <a:lnTo>
                    <a:pt x="680" y="482"/>
                  </a:lnTo>
                  <a:lnTo>
                    <a:pt x="680" y="482"/>
                  </a:lnTo>
                  <a:lnTo>
                    <a:pt x="674" y="460"/>
                  </a:lnTo>
                  <a:lnTo>
                    <a:pt x="672" y="452"/>
                  </a:lnTo>
                  <a:lnTo>
                    <a:pt x="672" y="444"/>
                  </a:lnTo>
                  <a:lnTo>
                    <a:pt x="676" y="438"/>
                  </a:lnTo>
                  <a:lnTo>
                    <a:pt x="682" y="432"/>
                  </a:lnTo>
                  <a:lnTo>
                    <a:pt x="700" y="416"/>
                  </a:lnTo>
                  <a:lnTo>
                    <a:pt x="700" y="416"/>
                  </a:lnTo>
                  <a:lnTo>
                    <a:pt x="706" y="410"/>
                  </a:lnTo>
                  <a:lnTo>
                    <a:pt x="712" y="402"/>
                  </a:lnTo>
                  <a:lnTo>
                    <a:pt x="714" y="398"/>
                  </a:lnTo>
                  <a:lnTo>
                    <a:pt x="714" y="394"/>
                  </a:lnTo>
                  <a:lnTo>
                    <a:pt x="714" y="388"/>
                  </a:lnTo>
                  <a:lnTo>
                    <a:pt x="712" y="382"/>
                  </a:lnTo>
                  <a:lnTo>
                    <a:pt x="712" y="382"/>
                  </a:lnTo>
                  <a:lnTo>
                    <a:pt x="712" y="378"/>
                  </a:lnTo>
                  <a:lnTo>
                    <a:pt x="712" y="378"/>
                  </a:lnTo>
                  <a:lnTo>
                    <a:pt x="710" y="376"/>
                  </a:lnTo>
                  <a:lnTo>
                    <a:pt x="710" y="376"/>
                  </a:lnTo>
                  <a:lnTo>
                    <a:pt x="712" y="370"/>
                  </a:lnTo>
                  <a:lnTo>
                    <a:pt x="712" y="364"/>
                  </a:lnTo>
                  <a:lnTo>
                    <a:pt x="712" y="364"/>
                  </a:lnTo>
                  <a:lnTo>
                    <a:pt x="712" y="362"/>
                  </a:lnTo>
                  <a:lnTo>
                    <a:pt x="712" y="362"/>
                  </a:lnTo>
                  <a:lnTo>
                    <a:pt x="714" y="360"/>
                  </a:lnTo>
                  <a:lnTo>
                    <a:pt x="714" y="360"/>
                  </a:lnTo>
                  <a:lnTo>
                    <a:pt x="714" y="368"/>
                  </a:lnTo>
                  <a:lnTo>
                    <a:pt x="714" y="372"/>
                  </a:lnTo>
                  <a:lnTo>
                    <a:pt x="716" y="376"/>
                  </a:lnTo>
                  <a:lnTo>
                    <a:pt x="716" y="376"/>
                  </a:lnTo>
                  <a:lnTo>
                    <a:pt x="722" y="372"/>
                  </a:lnTo>
                  <a:lnTo>
                    <a:pt x="722" y="368"/>
                  </a:lnTo>
                  <a:lnTo>
                    <a:pt x="720" y="364"/>
                  </a:lnTo>
                  <a:lnTo>
                    <a:pt x="720" y="362"/>
                  </a:lnTo>
                  <a:lnTo>
                    <a:pt x="720" y="362"/>
                  </a:lnTo>
                  <a:lnTo>
                    <a:pt x="726" y="362"/>
                  </a:lnTo>
                  <a:lnTo>
                    <a:pt x="728" y="360"/>
                  </a:lnTo>
                  <a:lnTo>
                    <a:pt x="730" y="356"/>
                  </a:lnTo>
                  <a:lnTo>
                    <a:pt x="730" y="352"/>
                  </a:lnTo>
                  <a:lnTo>
                    <a:pt x="730" y="352"/>
                  </a:lnTo>
                  <a:lnTo>
                    <a:pt x="730" y="350"/>
                  </a:lnTo>
                  <a:lnTo>
                    <a:pt x="732" y="348"/>
                  </a:lnTo>
                  <a:lnTo>
                    <a:pt x="736" y="348"/>
                  </a:lnTo>
                  <a:lnTo>
                    <a:pt x="736" y="348"/>
                  </a:lnTo>
                  <a:lnTo>
                    <a:pt x="734" y="344"/>
                  </a:lnTo>
                  <a:lnTo>
                    <a:pt x="736" y="342"/>
                  </a:lnTo>
                  <a:lnTo>
                    <a:pt x="744" y="342"/>
                  </a:lnTo>
                  <a:lnTo>
                    <a:pt x="744" y="342"/>
                  </a:lnTo>
                  <a:lnTo>
                    <a:pt x="754" y="338"/>
                  </a:lnTo>
                  <a:lnTo>
                    <a:pt x="754" y="338"/>
                  </a:lnTo>
                  <a:lnTo>
                    <a:pt x="756" y="338"/>
                  </a:lnTo>
                  <a:lnTo>
                    <a:pt x="756" y="334"/>
                  </a:lnTo>
                  <a:lnTo>
                    <a:pt x="756" y="334"/>
                  </a:lnTo>
                  <a:lnTo>
                    <a:pt x="754" y="328"/>
                  </a:lnTo>
                  <a:lnTo>
                    <a:pt x="756" y="322"/>
                  </a:lnTo>
                  <a:lnTo>
                    <a:pt x="760" y="318"/>
                  </a:lnTo>
                  <a:lnTo>
                    <a:pt x="764" y="314"/>
                  </a:lnTo>
                  <a:lnTo>
                    <a:pt x="764" y="314"/>
                  </a:lnTo>
                  <a:lnTo>
                    <a:pt x="776" y="308"/>
                  </a:lnTo>
                  <a:lnTo>
                    <a:pt x="786" y="302"/>
                  </a:lnTo>
                  <a:lnTo>
                    <a:pt x="786" y="302"/>
                  </a:lnTo>
                  <a:lnTo>
                    <a:pt x="790" y="300"/>
                  </a:lnTo>
                  <a:lnTo>
                    <a:pt x="796" y="298"/>
                  </a:lnTo>
                  <a:lnTo>
                    <a:pt x="802" y="298"/>
                  </a:lnTo>
                  <a:lnTo>
                    <a:pt x="810" y="302"/>
                  </a:lnTo>
                  <a:lnTo>
                    <a:pt x="810" y="302"/>
                  </a:lnTo>
                  <a:lnTo>
                    <a:pt x="804" y="302"/>
                  </a:lnTo>
                  <a:lnTo>
                    <a:pt x="800" y="302"/>
                  </a:lnTo>
                  <a:lnTo>
                    <a:pt x="794" y="308"/>
                  </a:lnTo>
                  <a:lnTo>
                    <a:pt x="794" y="308"/>
                  </a:lnTo>
                  <a:lnTo>
                    <a:pt x="792" y="312"/>
                  </a:lnTo>
                  <a:lnTo>
                    <a:pt x="794" y="316"/>
                  </a:lnTo>
                  <a:lnTo>
                    <a:pt x="794" y="316"/>
                  </a:lnTo>
                  <a:lnTo>
                    <a:pt x="798" y="318"/>
                  </a:lnTo>
                  <a:lnTo>
                    <a:pt x="800" y="316"/>
                  </a:lnTo>
                  <a:lnTo>
                    <a:pt x="800" y="316"/>
                  </a:lnTo>
                  <a:lnTo>
                    <a:pt x="804" y="310"/>
                  </a:lnTo>
                  <a:lnTo>
                    <a:pt x="810" y="308"/>
                  </a:lnTo>
                  <a:lnTo>
                    <a:pt x="822" y="304"/>
                  </a:lnTo>
                  <a:lnTo>
                    <a:pt x="822" y="304"/>
                  </a:lnTo>
                  <a:lnTo>
                    <a:pt x="826" y="302"/>
                  </a:lnTo>
                  <a:lnTo>
                    <a:pt x="828" y="300"/>
                  </a:lnTo>
                  <a:lnTo>
                    <a:pt x="828" y="298"/>
                  </a:lnTo>
                  <a:lnTo>
                    <a:pt x="828" y="298"/>
                  </a:lnTo>
                  <a:lnTo>
                    <a:pt x="826" y="296"/>
                  </a:lnTo>
                  <a:lnTo>
                    <a:pt x="824" y="296"/>
                  </a:lnTo>
                  <a:lnTo>
                    <a:pt x="820" y="296"/>
                  </a:lnTo>
                  <a:lnTo>
                    <a:pt x="820" y="296"/>
                  </a:lnTo>
                  <a:lnTo>
                    <a:pt x="814" y="294"/>
                  </a:lnTo>
                  <a:lnTo>
                    <a:pt x="808" y="292"/>
                  </a:lnTo>
                  <a:lnTo>
                    <a:pt x="802" y="288"/>
                  </a:lnTo>
                  <a:lnTo>
                    <a:pt x="800" y="282"/>
                  </a:lnTo>
                  <a:lnTo>
                    <a:pt x="800" y="282"/>
                  </a:lnTo>
                  <a:lnTo>
                    <a:pt x="800" y="278"/>
                  </a:lnTo>
                  <a:lnTo>
                    <a:pt x="798" y="276"/>
                  </a:lnTo>
                  <a:lnTo>
                    <a:pt x="792" y="274"/>
                  </a:lnTo>
                  <a:lnTo>
                    <a:pt x="792" y="274"/>
                  </a:lnTo>
                  <a:lnTo>
                    <a:pt x="796" y="272"/>
                  </a:lnTo>
                  <a:lnTo>
                    <a:pt x="796" y="272"/>
                  </a:lnTo>
                  <a:lnTo>
                    <a:pt x="802" y="268"/>
                  </a:lnTo>
                  <a:lnTo>
                    <a:pt x="804" y="266"/>
                  </a:lnTo>
                  <a:lnTo>
                    <a:pt x="806" y="264"/>
                  </a:lnTo>
                  <a:lnTo>
                    <a:pt x="806" y="264"/>
                  </a:lnTo>
                  <a:lnTo>
                    <a:pt x="804" y="260"/>
                  </a:lnTo>
                  <a:lnTo>
                    <a:pt x="800" y="260"/>
                  </a:lnTo>
                  <a:lnTo>
                    <a:pt x="794" y="260"/>
                  </a:lnTo>
                  <a:lnTo>
                    <a:pt x="794" y="260"/>
                  </a:lnTo>
                  <a:lnTo>
                    <a:pt x="786" y="262"/>
                  </a:lnTo>
                  <a:lnTo>
                    <a:pt x="786" y="262"/>
                  </a:lnTo>
                  <a:lnTo>
                    <a:pt x="766" y="270"/>
                  </a:lnTo>
                  <a:lnTo>
                    <a:pt x="766" y="270"/>
                  </a:lnTo>
                  <a:lnTo>
                    <a:pt x="778" y="258"/>
                  </a:lnTo>
                  <a:lnTo>
                    <a:pt x="790" y="250"/>
                  </a:lnTo>
                  <a:lnTo>
                    <a:pt x="796" y="248"/>
                  </a:lnTo>
                  <a:lnTo>
                    <a:pt x="804" y="246"/>
                  </a:lnTo>
                  <a:lnTo>
                    <a:pt x="810" y="246"/>
                  </a:lnTo>
                  <a:lnTo>
                    <a:pt x="818" y="248"/>
                  </a:lnTo>
                  <a:lnTo>
                    <a:pt x="818" y="248"/>
                  </a:lnTo>
                  <a:lnTo>
                    <a:pt x="826" y="248"/>
                  </a:lnTo>
                  <a:lnTo>
                    <a:pt x="834" y="248"/>
                  </a:lnTo>
                  <a:lnTo>
                    <a:pt x="846" y="242"/>
                  </a:lnTo>
                  <a:lnTo>
                    <a:pt x="858" y="236"/>
                  </a:lnTo>
                  <a:lnTo>
                    <a:pt x="864" y="232"/>
                  </a:lnTo>
                  <a:lnTo>
                    <a:pt x="870" y="232"/>
                  </a:lnTo>
                  <a:lnTo>
                    <a:pt x="870" y="232"/>
                  </a:lnTo>
                  <a:lnTo>
                    <a:pt x="870" y="230"/>
                  </a:lnTo>
                  <a:lnTo>
                    <a:pt x="872" y="230"/>
                  </a:lnTo>
                  <a:lnTo>
                    <a:pt x="872" y="226"/>
                  </a:lnTo>
                  <a:lnTo>
                    <a:pt x="872" y="226"/>
                  </a:lnTo>
                  <a:lnTo>
                    <a:pt x="870" y="218"/>
                  </a:lnTo>
                  <a:lnTo>
                    <a:pt x="866" y="214"/>
                  </a:lnTo>
                  <a:lnTo>
                    <a:pt x="854" y="208"/>
                  </a:lnTo>
                  <a:lnTo>
                    <a:pt x="854" y="208"/>
                  </a:lnTo>
                  <a:lnTo>
                    <a:pt x="856" y="206"/>
                  </a:lnTo>
                  <a:lnTo>
                    <a:pt x="856" y="206"/>
                  </a:lnTo>
                  <a:lnTo>
                    <a:pt x="858" y="204"/>
                  </a:lnTo>
                  <a:lnTo>
                    <a:pt x="858" y="204"/>
                  </a:lnTo>
                  <a:lnTo>
                    <a:pt x="858" y="204"/>
                  </a:lnTo>
                  <a:lnTo>
                    <a:pt x="858" y="204"/>
                  </a:lnTo>
                  <a:lnTo>
                    <a:pt x="842" y="198"/>
                  </a:lnTo>
                  <a:lnTo>
                    <a:pt x="842" y="198"/>
                  </a:lnTo>
                  <a:lnTo>
                    <a:pt x="832" y="192"/>
                  </a:lnTo>
                  <a:lnTo>
                    <a:pt x="828" y="188"/>
                  </a:lnTo>
                  <a:lnTo>
                    <a:pt x="826" y="184"/>
                  </a:lnTo>
                  <a:lnTo>
                    <a:pt x="826" y="184"/>
                  </a:lnTo>
                  <a:lnTo>
                    <a:pt x="824" y="174"/>
                  </a:lnTo>
                  <a:lnTo>
                    <a:pt x="818" y="166"/>
                  </a:lnTo>
                  <a:lnTo>
                    <a:pt x="812" y="158"/>
                  </a:lnTo>
                  <a:lnTo>
                    <a:pt x="808" y="150"/>
                  </a:lnTo>
                  <a:lnTo>
                    <a:pt x="808" y="150"/>
                  </a:lnTo>
                  <a:lnTo>
                    <a:pt x="806" y="146"/>
                  </a:lnTo>
                  <a:lnTo>
                    <a:pt x="802" y="146"/>
                  </a:lnTo>
                  <a:lnTo>
                    <a:pt x="800" y="148"/>
                  </a:lnTo>
                  <a:lnTo>
                    <a:pt x="798" y="152"/>
                  </a:lnTo>
                  <a:lnTo>
                    <a:pt x="798" y="152"/>
                  </a:lnTo>
                  <a:lnTo>
                    <a:pt x="796" y="158"/>
                  </a:lnTo>
                  <a:lnTo>
                    <a:pt x="790" y="162"/>
                  </a:lnTo>
                  <a:lnTo>
                    <a:pt x="786" y="164"/>
                  </a:lnTo>
                  <a:lnTo>
                    <a:pt x="780" y="164"/>
                  </a:lnTo>
                  <a:lnTo>
                    <a:pt x="780" y="164"/>
                  </a:lnTo>
                  <a:lnTo>
                    <a:pt x="776" y="164"/>
                  </a:lnTo>
                  <a:lnTo>
                    <a:pt x="770" y="160"/>
                  </a:lnTo>
                  <a:lnTo>
                    <a:pt x="766" y="156"/>
                  </a:lnTo>
                  <a:lnTo>
                    <a:pt x="764" y="150"/>
                  </a:lnTo>
                  <a:lnTo>
                    <a:pt x="764" y="150"/>
                  </a:lnTo>
                  <a:lnTo>
                    <a:pt x="762" y="144"/>
                  </a:lnTo>
                  <a:lnTo>
                    <a:pt x="760" y="138"/>
                  </a:lnTo>
                  <a:lnTo>
                    <a:pt x="756" y="136"/>
                  </a:lnTo>
                  <a:lnTo>
                    <a:pt x="750" y="134"/>
                  </a:lnTo>
                  <a:lnTo>
                    <a:pt x="750" y="134"/>
                  </a:lnTo>
                  <a:lnTo>
                    <a:pt x="746" y="130"/>
                  </a:lnTo>
                  <a:lnTo>
                    <a:pt x="740" y="126"/>
                  </a:lnTo>
                  <a:lnTo>
                    <a:pt x="736" y="124"/>
                  </a:lnTo>
                  <a:lnTo>
                    <a:pt x="730" y="124"/>
                  </a:lnTo>
                  <a:lnTo>
                    <a:pt x="718" y="124"/>
                  </a:lnTo>
                  <a:lnTo>
                    <a:pt x="706" y="122"/>
                  </a:lnTo>
                  <a:lnTo>
                    <a:pt x="706" y="122"/>
                  </a:lnTo>
                  <a:lnTo>
                    <a:pt x="704" y="120"/>
                  </a:lnTo>
                  <a:lnTo>
                    <a:pt x="702" y="122"/>
                  </a:lnTo>
                  <a:lnTo>
                    <a:pt x="700" y="124"/>
                  </a:lnTo>
                  <a:lnTo>
                    <a:pt x="700" y="130"/>
                  </a:lnTo>
                  <a:lnTo>
                    <a:pt x="700" y="130"/>
                  </a:lnTo>
                  <a:lnTo>
                    <a:pt x="702" y="136"/>
                  </a:lnTo>
                  <a:lnTo>
                    <a:pt x="704" y="142"/>
                  </a:lnTo>
                  <a:lnTo>
                    <a:pt x="704" y="148"/>
                  </a:lnTo>
                  <a:lnTo>
                    <a:pt x="704" y="150"/>
                  </a:lnTo>
                  <a:lnTo>
                    <a:pt x="700" y="154"/>
                  </a:lnTo>
                  <a:lnTo>
                    <a:pt x="700" y="154"/>
                  </a:lnTo>
                  <a:lnTo>
                    <a:pt x="698" y="156"/>
                  </a:lnTo>
                  <a:lnTo>
                    <a:pt x="698" y="160"/>
                  </a:lnTo>
                  <a:lnTo>
                    <a:pt x="698" y="162"/>
                  </a:lnTo>
                  <a:lnTo>
                    <a:pt x="702" y="166"/>
                  </a:lnTo>
                  <a:lnTo>
                    <a:pt x="702" y="166"/>
                  </a:lnTo>
                  <a:lnTo>
                    <a:pt x="710" y="172"/>
                  </a:lnTo>
                  <a:lnTo>
                    <a:pt x="712" y="180"/>
                  </a:lnTo>
                  <a:lnTo>
                    <a:pt x="712" y="184"/>
                  </a:lnTo>
                  <a:lnTo>
                    <a:pt x="710" y="188"/>
                  </a:lnTo>
                  <a:lnTo>
                    <a:pt x="706" y="192"/>
                  </a:lnTo>
                  <a:lnTo>
                    <a:pt x="702" y="194"/>
                  </a:lnTo>
                  <a:lnTo>
                    <a:pt x="702" y="194"/>
                  </a:lnTo>
                  <a:lnTo>
                    <a:pt x="694" y="200"/>
                  </a:lnTo>
                  <a:lnTo>
                    <a:pt x="692" y="204"/>
                  </a:lnTo>
                  <a:lnTo>
                    <a:pt x="690" y="206"/>
                  </a:lnTo>
                  <a:lnTo>
                    <a:pt x="692" y="214"/>
                  </a:lnTo>
                  <a:lnTo>
                    <a:pt x="694" y="222"/>
                  </a:lnTo>
                  <a:lnTo>
                    <a:pt x="694" y="222"/>
                  </a:lnTo>
                  <a:lnTo>
                    <a:pt x="696" y="226"/>
                  </a:lnTo>
                  <a:lnTo>
                    <a:pt x="696" y="226"/>
                  </a:lnTo>
                  <a:lnTo>
                    <a:pt x="694" y="230"/>
                  </a:lnTo>
                  <a:lnTo>
                    <a:pt x="692" y="232"/>
                  </a:lnTo>
                  <a:lnTo>
                    <a:pt x="686" y="238"/>
                  </a:lnTo>
                  <a:lnTo>
                    <a:pt x="686" y="238"/>
                  </a:lnTo>
                  <a:lnTo>
                    <a:pt x="684" y="238"/>
                  </a:lnTo>
                  <a:lnTo>
                    <a:pt x="682" y="238"/>
                  </a:lnTo>
                  <a:lnTo>
                    <a:pt x="678" y="234"/>
                  </a:lnTo>
                  <a:lnTo>
                    <a:pt x="678" y="234"/>
                  </a:lnTo>
                  <a:lnTo>
                    <a:pt x="672" y="228"/>
                  </a:lnTo>
                  <a:lnTo>
                    <a:pt x="668" y="220"/>
                  </a:lnTo>
                  <a:lnTo>
                    <a:pt x="666" y="212"/>
                  </a:lnTo>
                  <a:lnTo>
                    <a:pt x="666" y="204"/>
                  </a:lnTo>
                  <a:lnTo>
                    <a:pt x="666" y="204"/>
                  </a:lnTo>
                  <a:lnTo>
                    <a:pt x="664" y="200"/>
                  </a:lnTo>
                  <a:lnTo>
                    <a:pt x="664" y="198"/>
                  </a:lnTo>
                  <a:lnTo>
                    <a:pt x="658" y="198"/>
                  </a:lnTo>
                  <a:lnTo>
                    <a:pt x="658" y="198"/>
                  </a:lnTo>
                  <a:lnTo>
                    <a:pt x="648" y="196"/>
                  </a:lnTo>
                  <a:lnTo>
                    <a:pt x="638" y="192"/>
                  </a:lnTo>
                  <a:lnTo>
                    <a:pt x="618" y="184"/>
                  </a:lnTo>
                  <a:lnTo>
                    <a:pt x="618" y="184"/>
                  </a:lnTo>
                  <a:lnTo>
                    <a:pt x="606" y="178"/>
                  </a:lnTo>
                  <a:lnTo>
                    <a:pt x="598" y="176"/>
                  </a:lnTo>
                  <a:lnTo>
                    <a:pt x="592" y="178"/>
                  </a:lnTo>
                  <a:lnTo>
                    <a:pt x="592" y="178"/>
                  </a:lnTo>
                  <a:lnTo>
                    <a:pt x="588" y="174"/>
                  </a:lnTo>
                  <a:lnTo>
                    <a:pt x="580" y="166"/>
                  </a:lnTo>
                  <a:lnTo>
                    <a:pt x="568" y="150"/>
                  </a:lnTo>
                  <a:lnTo>
                    <a:pt x="568" y="150"/>
                  </a:lnTo>
                  <a:lnTo>
                    <a:pt x="570" y="140"/>
                  </a:lnTo>
                  <a:lnTo>
                    <a:pt x="576" y="130"/>
                  </a:lnTo>
                  <a:lnTo>
                    <a:pt x="586" y="122"/>
                  </a:lnTo>
                  <a:lnTo>
                    <a:pt x="596" y="116"/>
                  </a:lnTo>
                  <a:lnTo>
                    <a:pt x="596" y="116"/>
                  </a:lnTo>
                  <a:lnTo>
                    <a:pt x="598" y="116"/>
                  </a:lnTo>
                  <a:lnTo>
                    <a:pt x="600" y="114"/>
                  </a:lnTo>
                  <a:lnTo>
                    <a:pt x="600" y="114"/>
                  </a:lnTo>
                  <a:lnTo>
                    <a:pt x="604" y="108"/>
                  </a:lnTo>
                  <a:lnTo>
                    <a:pt x="606" y="104"/>
                  </a:lnTo>
                  <a:lnTo>
                    <a:pt x="610" y="104"/>
                  </a:lnTo>
                  <a:lnTo>
                    <a:pt x="610" y="104"/>
                  </a:lnTo>
                  <a:lnTo>
                    <a:pt x="616" y="104"/>
                  </a:lnTo>
                  <a:lnTo>
                    <a:pt x="620" y="102"/>
                  </a:lnTo>
                  <a:lnTo>
                    <a:pt x="624" y="98"/>
                  </a:lnTo>
                  <a:lnTo>
                    <a:pt x="628" y="94"/>
                  </a:lnTo>
                  <a:lnTo>
                    <a:pt x="628" y="94"/>
                  </a:lnTo>
                  <a:lnTo>
                    <a:pt x="628" y="92"/>
                  </a:lnTo>
                  <a:lnTo>
                    <a:pt x="628" y="92"/>
                  </a:lnTo>
                  <a:lnTo>
                    <a:pt x="630" y="90"/>
                  </a:lnTo>
                  <a:lnTo>
                    <a:pt x="632" y="86"/>
                  </a:lnTo>
                  <a:lnTo>
                    <a:pt x="634" y="82"/>
                  </a:lnTo>
                  <a:lnTo>
                    <a:pt x="638" y="78"/>
                  </a:lnTo>
                  <a:lnTo>
                    <a:pt x="638" y="78"/>
                  </a:lnTo>
                  <a:lnTo>
                    <a:pt x="642" y="80"/>
                  </a:lnTo>
                  <a:lnTo>
                    <a:pt x="644" y="82"/>
                  </a:lnTo>
                  <a:lnTo>
                    <a:pt x="648" y="82"/>
                  </a:lnTo>
                  <a:lnTo>
                    <a:pt x="652" y="80"/>
                  </a:lnTo>
                  <a:lnTo>
                    <a:pt x="652" y="80"/>
                  </a:lnTo>
                  <a:lnTo>
                    <a:pt x="656" y="80"/>
                  </a:lnTo>
                  <a:lnTo>
                    <a:pt x="656" y="80"/>
                  </a:lnTo>
                  <a:lnTo>
                    <a:pt x="664" y="78"/>
                  </a:lnTo>
                  <a:lnTo>
                    <a:pt x="668" y="74"/>
                  </a:lnTo>
                  <a:lnTo>
                    <a:pt x="668" y="70"/>
                  </a:lnTo>
                  <a:lnTo>
                    <a:pt x="666" y="62"/>
                  </a:lnTo>
                  <a:lnTo>
                    <a:pt x="666" y="62"/>
                  </a:lnTo>
                  <a:lnTo>
                    <a:pt x="666" y="60"/>
                  </a:lnTo>
                  <a:lnTo>
                    <a:pt x="666" y="60"/>
                  </a:lnTo>
                  <a:lnTo>
                    <a:pt x="672" y="54"/>
                  </a:lnTo>
                  <a:lnTo>
                    <a:pt x="672" y="54"/>
                  </a:lnTo>
                  <a:lnTo>
                    <a:pt x="670" y="52"/>
                  </a:lnTo>
                  <a:lnTo>
                    <a:pt x="666" y="50"/>
                  </a:lnTo>
                  <a:lnTo>
                    <a:pt x="662" y="48"/>
                  </a:lnTo>
                  <a:lnTo>
                    <a:pt x="662" y="48"/>
                  </a:lnTo>
                  <a:lnTo>
                    <a:pt x="662" y="44"/>
                  </a:lnTo>
                  <a:lnTo>
                    <a:pt x="662" y="44"/>
                  </a:lnTo>
                  <a:lnTo>
                    <a:pt x="676" y="44"/>
                  </a:lnTo>
                  <a:lnTo>
                    <a:pt x="690" y="42"/>
                  </a:lnTo>
                  <a:lnTo>
                    <a:pt x="704" y="44"/>
                  </a:lnTo>
                  <a:lnTo>
                    <a:pt x="710" y="46"/>
                  </a:lnTo>
                  <a:lnTo>
                    <a:pt x="716" y="50"/>
                  </a:lnTo>
                  <a:lnTo>
                    <a:pt x="716" y="50"/>
                  </a:lnTo>
                  <a:lnTo>
                    <a:pt x="716" y="52"/>
                  </a:lnTo>
                  <a:lnTo>
                    <a:pt x="714" y="52"/>
                  </a:lnTo>
                  <a:lnTo>
                    <a:pt x="712" y="54"/>
                  </a:lnTo>
                  <a:lnTo>
                    <a:pt x="712" y="56"/>
                  </a:lnTo>
                  <a:lnTo>
                    <a:pt x="712" y="56"/>
                  </a:lnTo>
                  <a:lnTo>
                    <a:pt x="720" y="54"/>
                  </a:lnTo>
                  <a:lnTo>
                    <a:pt x="720" y="54"/>
                  </a:lnTo>
                  <a:lnTo>
                    <a:pt x="726" y="56"/>
                  </a:lnTo>
                  <a:lnTo>
                    <a:pt x="732" y="58"/>
                  </a:lnTo>
                  <a:lnTo>
                    <a:pt x="738" y="62"/>
                  </a:lnTo>
                  <a:lnTo>
                    <a:pt x="742" y="68"/>
                  </a:lnTo>
                  <a:lnTo>
                    <a:pt x="742" y="68"/>
                  </a:lnTo>
                  <a:lnTo>
                    <a:pt x="742" y="70"/>
                  </a:lnTo>
                  <a:lnTo>
                    <a:pt x="742" y="74"/>
                  </a:lnTo>
                  <a:lnTo>
                    <a:pt x="742" y="74"/>
                  </a:lnTo>
                  <a:lnTo>
                    <a:pt x="738" y="76"/>
                  </a:lnTo>
                  <a:lnTo>
                    <a:pt x="734" y="80"/>
                  </a:lnTo>
                  <a:lnTo>
                    <a:pt x="730" y="82"/>
                  </a:lnTo>
                  <a:lnTo>
                    <a:pt x="730" y="86"/>
                  </a:lnTo>
                  <a:lnTo>
                    <a:pt x="732" y="88"/>
                  </a:lnTo>
                  <a:lnTo>
                    <a:pt x="732" y="88"/>
                  </a:lnTo>
                  <a:lnTo>
                    <a:pt x="728" y="90"/>
                  </a:lnTo>
                  <a:lnTo>
                    <a:pt x="728" y="90"/>
                  </a:lnTo>
                  <a:lnTo>
                    <a:pt x="724" y="92"/>
                  </a:lnTo>
                  <a:lnTo>
                    <a:pt x="722" y="92"/>
                  </a:lnTo>
                  <a:lnTo>
                    <a:pt x="722" y="94"/>
                  </a:lnTo>
                  <a:lnTo>
                    <a:pt x="722" y="94"/>
                  </a:lnTo>
                  <a:lnTo>
                    <a:pt x="718" y="94"/>
                  </a:lnTo>
                  <a:lnTo>
                    <a:pt x="716" y="94"/>
                  </a:lnTo>
                  <a:lnTo>
                    <a:pt x="710" y="92"/>
                  </a:lnTo>
                  <a:lnTo>
                    <a:pt x="710" y="92"/>
                  </a:lnTo>
                  <a:lnTo>
                    <a:pt x="702" y="92"/>
                  </a:lnTo>
                  <a:lnTo>
                    <a:pt x="700" y="94"/>
                  </a:lnTo>
                  <a:lnTo>
                    <a:pt x="700" y="98"/>
                  </a:lnTo>
                  <a:lnTo>
                    <a:pt x="700" y="98"/>
                  </a:lnTo>
                  <a:lnTo>
                    <a:pt x="700" y="100"/>
                  </a:lnTo>
                  <a:lnTo>
                    <a:pt x="702" y="102"/>
                  </a:lnTo>
                  <a:lnTo>
                    <a:pt x="708" y="102"/>
                  </a:lnTo>
                  <a:lnTo>
                    <a:pt x="708" y="102"/>
                  </a:lnTo>
                  <a:lnTo>
                    <a:pt x="732" y="98"/>
                  </a:lnTo>
                  <a:lnTo>
                    <a:pt x="732" y="98"/>
                  </a:lnTo>
                  <a:lnTo>
                    <a:pt x="742" y="108"/>
                  </a:lnTo>
                  <a:lnTo>
                    <a:pt x="754" y="116"/>
                  </a:lnTo>
                  <a:lnTo>
                    <a:pt x="754" y="116"/>
                  </a:lnTo>
                  <a:lnTo>
                    <a:pt x="772" y="122"/>
                  </a:lnTo>
                  <a:lnTo>
                    <a:pt x="792" y="126"/>
                  </a:lnTo>
                  <a:lnTo>
                    <a:pt x="792" y="126"/>
                  </a:lnTo>
                  <a:lnTo>
                    <a:pt x="788" y="122"/>
                  </a:lnTo>
                  <a:lnTo>
                    <a:pt x="782" y="118"/>
                  </a:lnTo>
                  <a:lnTo>
                    <a:pt x="778" y="114"/>
                  </a:lnTo>
                  <a:lnTo>
                    <a:pt x="774" y="110"/>
                  </a:lnTo>
                  <a:lnTo>
                    <a:pt x="774" y="110"/>
                  </a:lnTo>
                  <a:lnTo>
                    <a:pt x="780" y="110"/>
                  </a:lnTo>
                  <a:lnTo>
                    <a:pt x="784" y="112"/>
                  </a:lnTo>
                  <a:lnTo>
                    <a:pt x="788" y="114"/>
                  </a:lnTo>
                  <a:lnTo>
                    <a:pt x="792" y="116"/>
                  </a:lnTo>
                  <a:lnTo>
                    <a:pt x="792" y="116"/>
                  </a:lnTo>
                  <a:lnTo>
                    <a:pt x="798" y="118"/>
                  </a:lnTo>
                  <a:lnTo>
                    <a:pt x="800" y="118"/>
                  </a:lnTo>
                  <a:lnTo>
                    <a:pt x="800" y="116"/>
                  </a:lnTo>
                  <a:lnTo>
                    <a:pt x="800" y="116"/>
                  </a:lnTo>
                  <a:lnTo>
                    <a:pt x="802" y="110"/>
                  </a:lnTo>
                  <a:lnTo>
                    <a:pt x="802" y="108"/>
                  </a:lnTo>
                  <a:lnTo>
                    <a:pt x="802" y="106"/>
                  </a:lnTo>
                  <a:lnTo>
                    <a:pt x="802" y="106"/>
                  </a:lnTo>
                  <a:lnTo>
                    <a:pt x="796" y="102"/>
                  </a:lnTo>
                  <a:lnTo>
                    <a:pt x="794" y="98"/>
                  </a:lnTo>
                  <a:lnTo>
                    <a:pt x="790" y="96"/>
                  </a:lnTo>
                  <a:lnTo>
                    <a:pt x="790" y="96"/>
                  </a:lnTo>
                  <a:lnTo>
                    <a:pt x="786" y="94"/>
                  </a:lnTo>
                  <a:lnTo>
                    <a:pt x="782" y="92"/>
                  </a:lnTo>
                  <a:lnTo>
                    <a:pt x="780" y="88"/>
                  </a:lnTo>
                  <a:lnTo>
                    <a:pt x="782" y="82"/>
                  </a:lnTo>
                  <a:lnTo>
                    <a:pt x="782" y="82"/>
                  </a:lnTo>
                  <a:lnTo>
                    <a:pt x="782" y="80"/>
                  </a:lnTo>
                  <a:lnTo>
                    <a:pt x="784" y="78"/>
                  </a:lnTo>
                  <a:lnTo>
                    <a:pt x="788" y="80"/>
                  </a:lnTo>
                  <a:lnTo>
                    <a:pt x="792" y="82"/>
                  </a:lnTo>
                  <a:lnTo>
                    <a:pt x="796" y="84"/>
                  </a:lnTo>
                  <a:lnTo>
                    <a:pt x="796" y="84"/>
                  </a:lnTo>
                  <a:lnTo>
                    <a:pt x="798" y="84"/>
                  </a:lnTo>
                  <a:lnTo>
                    <a:pt x="798" y="84"/>
                  </a:lnTo>
                  <a:lnTo>
                    <a:pt x="802" y="92"/>
                  </a:lnTo>
                  <a:lnTo>
                    <a:pt x="806" y="94"/>
                  </a:lnTo>
                  <a:lnTo>
                    <a:pt x="812" y="92"/>
                  </a:lnTo>
                  <a:lnTo>
                    <a:pt x="816" y="88"/>
                  </a:lnTo>
                  <a:lnTo>
                    <a:pt x="816" y="88"/>
                  </a:lnTo>
                  <a:lnTo>
                    <a:pt x="822" y="84"/>
                  </a:lnTo>
                  <a:lnTo>
                    <a:pt x="826" y="80"/>
                  </a:lnTo>
                  <a:lnTo>
                    <a:pt x="826" y="78"/>
                  </a:lnTo>
                  <a:lnTo>
                    <a:pt x="826" y="78"/>
                  </a:lnTo>
                  <a:lnTo>
                    <a:pt x="824" y="76"/>
                  </a:lnTo>
                  <a:lnTo>
                    <a:pt x="822" y="76"/>
                  </a:lnTo>
                  <a:lnTo>
                    <a:pt x="820" y="76"/>
                  </a:lnTo>
                  <a:lnTo>
                    <a:pt x="816" y="76"/>
                  </a:lnTo>
                  <a:lnTo>
                    <a:pt x="816" y="76"/>
                  </a:lnTo>
                  <a:lnTo>
                    <a:pt x="810" y="72"/>
                  </a:lnTo>
                  <a:lnTo>
                    <a:pt x="810" y="72"/>
                  </a:lnTo>
                  <a:lnTo>
                    <a:pt x="802" y="66"/>
                  </a:lnTo>
                  <a:lnTo>
                    <a:pt x="794" y="64"/>
                  </a:lnTo>
                  <a:lnTo>
                    <a:pt x="784" y="62"/>
                  </a:lnTo>
                  <a:lnTo>
                    <a:pt x="776" y="60"/>
                  </a:lnTo>
                  <a:lnTo>
                    <a:pt x="776" y="60"/>
                  </a:lnTo>
                  <a:lnTo>
                    <a:pt x="774" y="54"/>
                  </a:lnTo>
                  <a:lnTo>
                    <a:pt x="774" y="54"/>
                  </a:lnTo>
                  <a:lnTo>
                    <a:pt x="772" y="52"/>
                  </a:lnTo>
                  <a:lnTo>
                    <a:pt x="772" y="52"/>
                  </a:lnTo>
                  <a:lnTo>
                    <a:pt x="772" y="52"/>
                  </a:lnTo>
                  <a:lnTo>
                    <a:pt x="772" y="52"/>
                  </a:lnTo>
                  <a:lnTo>
                    <a:pt x="772" y="52"/>
                  </a:lnTo>
                  <a:lnTo>
                    <a:pt x="772" y="52"/>
                  </a:lnTo>
                  <a:lnTo>
                    <a:pt x="774" y="48"/>
                  </a:lnTo>
                  <a:lnTo>
                    <a:pt x="774" y="48"/>
                  </a:lnTo>
                  <a:lnTo>
                    <a:pt x="770" y="42"/>
                  </a:lnTo>
                  <a:lnTo>
                    <a:pt x="770" y="42"/>
                  </a:lnTo>
                  <a:lnTo>
                    <a:pt x="770" y="42"/>
                  </a:lnTo>
                  <a:lnTo>
                    <a:pt x="774" y="40"/>
                  </a:lnTo>
                  <a:lnTo>
                    <a:pt x="774" y="40"/>
                  </a:lnTo>
                  <a:lnTo>
                    <a:pt x="772" y="38"/>
                  </a:lnTo>
                  <a:lnTo>
                    <a:pt x="768" y="36"/>
                  </a:lnTo>
                  <a:lnTo>
                    <a:pt x="762" y="36"/>
                  </a:lnTo>
                  <a:lnTo>
                    <a:pt x="762" y="36"/>
                  </a:lnTo>
                  <a:lnTo>
                    <a:pt x="756" y="36"/>
                  </a:lnTo>
                  <a:lnTo>
                    <a:pt x="754" y="36"/>
                  </a:lnTo>
                  <a:lnTo>
                    <a:pt x="752" y="32"/>
                  </a:lnTo>
                  <a:lnTo>
                    <a:pt x="752" y="32"/>
                  </a:lnTo>
                  <a:lnTo>
                    <a:pt x="750" y="28"/>
                  </a:lnTo>
                  <a:lnTo>
                    <a:pt x="746" y="26"/>
                  </a:lnTo>
                  <a:lnTo>
                    <a:pt x="742" y="26"/>
                  </a:lnTo>
                  <a:lnTo>
                    <a:pt x="738" y="28"/>
                  </a:lnTo>
                  <a:lnTo>
                    <a:pt x="738" y="28"/>
                  </a:lnTo>
                  <a:lnTo>
                    <a:pt x="734" y="30"/>
                  </a:lnTo>
                  <a:lnTo>
                    <a:pt x="732" y="28"/>
                  </a:lnTo>
                  <a:lnTo>
                    <a:pt x="728" y="26"/>
                  </a:lnTo>
                  <a:lnTo>
                    <a:pt x="724" y="28"/>
                  </a:lnTo>
                  <a:lnTo>
                    <a:pt x="724" y="28"/>
                  </a:lnTo>
                  <a:lnTo>
                    <a:pt x="722" y="20"/>
                  </a:lnTo>
                  <a:lnTo>
                    <a:pt x="718" y="18"/>
                  </a:lnTo>
                  <a:lnTo>
                    <a:pt x="708" y="14"/>
                  </a:lnTo>
                  <a:lnTo>
                    <a:pt x="708" y="14"/>
                  </a:lnTo>
                  <a:lnTo>
                    <a:pt x="706" y="14"/>
                  </a:lnTo>
                  <a:lnTo>
                    <a:pt x="706" y="14"/>
                  </a:lnTo>
                  <a:lnTo>
                    <a:pt x="710" y="12"/>
                  </a:lnTo>
                  <a:lnTo>
                    <a:pt x="710" y="10"/>
                  </a:lnTo>
                  <a:lnTo>
                    <a:pt x="708" y="8"/>
                  </a:lnTo>
                  <a:lnTo>
                    <a:pt x="708" y="8"/>
                  </a:lnTo>
                  <a:lnTo>
                    <a:pt x="700" y="6"/>
                  </a:lnTo>
                  <a:lnTo>
                    <a:pt x="694" y="4"/>
                  </a:lnTo>
                  <a:lnTo>
                    <a:pt x="680" y="6"/>
                  </a:lnTo>
                  <a:lnTo>
                    <a:pt x="680" y="6"/>
                  </a:lnTo>
                  <a:lnTo>
                    <a:pt x="678" y="6"/>
                  </a:lnTo>
                  <a:lnTo>
                    <a:pt x="678" y="8"/>
                  </a:lnTo>
                  <a:lnTo>
                    <a:pt x="680" y="10"/>
                  </a:lnTo>
                  <a:lnTo>
                    <a:pt x="680" y="10"/>
                  </a:lnTo>
                  <a:lnTo>
                    <a:pt x="672" y="6"/>
                  </a:lnTo>
                  <a:lnTo>
                    <a:pt x="666" y="4"/>
                  </a:lnTo>
                  <a:lnTo>
                    <a:pt x="658" y="6"/>
                  </a:lnTo>
                  <a:lnTo>
                    <a:pt x="650" y="8"/>
                  </a:lnTo>
                  <a:lnTo>
                    <a:pt x="650" y="8"/>
                  </a:lnTo>
                  <a:lnTo>
                    <a:pt x="646" y="10"/>
                  </a:lnTo>
                  <a:lnTo>
                    <a:pt x="644" y="14"/>
                  </a:lnTo>
                  <a:lnTo>
                    <a:pt x="640" y="24"/>
                  </a:lnTo>
                  <a:lnTo>
                    <a:pt x="640" y="24"/>
                  </a:lnTo>
                  <a:lnTo>
                    <a:pt x="644" y="24"/>
                  </a:lnTo>
                  <a:lnTo>
                    <a:pt x="646" y="26"/>
                  </a:lnTo>
                  <a:lnTo>
                    <a:pt x="646" y="26"/>
                  </a:lnTo>
                  <a:lnTo>
                    <a:pt x="648" y="30"/>
                  </a:lnTo>
                  <a:lnTo>
                    <a:pt x="646" y="32"/>
                  </a:lnTo>
                  <a:lnTo>
                    <a:pt x="646" y="32"/>
                  </a:lnTo>
                  <a:lnTo>
                    <a:pt x="642" y="32"/>
                  </a:lnTo>
                  <a:lnTo>
                    <a:pt x="642" y="30"/>
                  </a:lnTo>
                  <a:lnTo>
                    <a:pt x="642" y="28"/>
                  </a:lnTo>
                  <a:lnTo>
                    <a:pt x="640" y="26"/>
                  </a:lnTo>
                  <a:lnTo>
                    <a:pt x="640" y="26"/>
                  </a:lnTo>
                  <a:lnTo>
                    <a:pt x="634" y="20"/>
                  </a:lnTo>
                  <a:lnTo>
                    <a:pt x="632" y="16"/>
                  </a:lnTo>
                  <a:lnTo>
                    <a:pt x="634" y="10"/>
                  </a:lnTo>
                  <a:lnTo>
                    <a:pt x="642" y="4"/>
                  </a:lnTo>
                  <a:lnTo>
                    <a:pt x="642" y="4"/>
                  </a:lnTo>
                  <a:lnTo>
                    <a:pt x="636" y="2"/>
                  </a:lnTo>
                  <a:lnTo>
                    <a:pt x="630" y="2"/>
                  </a:lnTo>
                  <a:lnTo>
                    <a:pt x="620" y="6"/>
                  </a:lnTo>
                  <a:lnTo>
                    <a:pt x="620" y="6"/>
                  </a:lnTo>
                  <a:lnTo>
                    <a:pt x="614" y="10"/>
                  </a:lnTo>
                  <a:lnTo>
                    <a:pt x="610" y="14"/>
                  </a:lnTo>
                  <a:lnTo>
                    <a:pt x="606" y="20"/>
                  </a:lnTo>
                  <a:lnTo>
                    <a:pt x="606" y="26"/>
                  </a:lnTo>
                  <a:lnTo>
                    <a:pt x="606" y="26"/>
                  </a:lnTo>
                  <a:lnTo>
                    <a:pt x="608" y="30"/>
                  </a:lnTo>
                  <a:lnTo>
                    <a:pt x="612" y="30"/>
                  </a:lnTo>
                  <a:lnTo>
                    <a:pt x="618" y="30"/>
                  </a:lnTo>
                  <a:lnTo>
                    <a:pt x="622" y="30"/>
                  </a:lnTo>
                  <a:lnTo>
                    <a:pt x="622" y="30"/>
                  </a:lnTo>
                  <a:lnTo>
                    <a:pt x="620" y="32"/>
                  </a:lnTo>
                  <a:lnTo>
                    <a:pt x="618" y="32"/>
                  </a:lnTo>
                  <a:lnTo>
                    <a:pt x="618" y="32"/>
                  </a:lnTo>
                  <a:lnTo>
                    <a:pt x="612" y="32"/>
                  </a:lnTo>
                  <a:lnTo>
                    <a:pt x="612" y="32"/>
                  </a:lnTo>
                  <a:lnTo>
                    <a:pt x="612" y="34"/>
                  </a:lnTo>
                  <a:lnTo>
                    <a:pt x="614" y="36"/>
                  </a:lnTo>
                  <a:lnTo>
                    <a:pt x="616" y="38"/>
                  </a:lnTo>
                  <a:lnTo>
                    <a:pt x="616" y="38"/>
                  </a:lnTo>
                  <a:lnTo>
                    <a:pt x="622" y="40"/>
                  </a:lnTo>
                  <a:lnTo>
                    <a:pt x="626" y="40"/>
                  </a:lnTo>
                  <a:lnTo>
                    <a:pt x="632" y="40"/>
                  </a:lnTo>
                  <a:lnTo>
                    <a:pt x="638" y="42"/>
                  </a:lnTo>
                  <a:lnTo>
                    <a:pt x="638" y="42"/>
                  </a:lnTo>
                  <a:lnTo>
                    <a:pt x="640" y="48"/>
                  </a:lnTo>
                  <a:lnTo>
                    <a:pt x="640" y="50"/>
                  </a:lnTo>
                  <a:lnTo>
                    <a:pt x="642" y="52"/>
                  </a:lnTo>
                  <a:lnTo>
                    <a:pt x="642" y="52"/>
                  </a:lnTo>
                  <a:lnTo>
                    <a:pt x="646" y="54"/>
                  </a:lnTo>
                  <a:lnTo>
                    <a:pt x="646" y="54"/>
                  </a:lnTo>
                  <a:lnTo>
                    <a:pt x="644" y="56"/>
                  </a:lnTo>
                  <a:lnTo>
                    <a:pt x="644" y="56"/>
                  </a:lnTo>
                  <a:lnTo>
                    <a:pt x="640" y="58"/>
                  </a:lnTo>
                  <a:lnTo>
                    <a:pt x="638" y="60"/>
                  </a:lnTo>
                  <a:lnTo>
                    <a:pt x="632" y="66"/>
                  </a:lnTo>
                  <a:lnTo>
                    <a:pt x="632" y="66"/>
                  </a:lnTo>
                  <a:lnTo>
                    <a:pt x="630" y="70"/>
                  </a:lnTo>
                  <a:lnTo>
                    <a:pt x="628" y="72"/>
                  </a:lnTo>
                  <a:lnTo>
                    <a:pt x="626" y="70"/>
                  </a:lnTo>
                  <a:lnTo>
                    <a:pt x="626" y="70"/>
                  </a:lnTo>
                  <a:lnTo>
                    <a:pt x="620" y="68"/>
                  </a:lnTo>
                  <a:lnTo>
                    <a:pt x="618" y="64"/>
                  </a:lnTo>
                  <a:lnTo>
                    <a:pt x="620" y="60"/>
                  </a:lnTo>
                  <a:lnTo>
                    <a:pt x="620" y="60"/>
                  </a:lnTo>
                  <a:lnTo>
                    <a:pt x="622" y="58"/>
                  </a:lnTo>
                  <a:lnTo>
                    <a:pt x="620" y="56"/>
                  </a:lnTo>
                  <a:lnTo>
                    <a:pt x="616" y="54"/>
                  </a:lnTo>
                  <a:lnTo>
                    <a:pt x="616" y="54"/>
                  </a:lnTo>
                  <a:lnTo>
                    <a:pt x="612" y="52"/>
                  </a:lnTo>
                  <a:lnTo>
                    <a:pt x="610" y="52"/>
                  </a:lnTo>
                  <a:lnTo>
                    <a:pt x="608" y="54"/>
                  </a:lnTo>
                  <a:lnTo>
                    <a:pt x="608" y="54"/>
                  </a:lnTo>
                  <a:lnTo>
                    <a:pt x="606" y="58"/>
                  </a:lnTo>
                  <a:lnTo>
                    <a:pt x="602" y="60"/>
                  </a:lnTo>
                  <a:lnTo>
                    <a:pt x="602" y="60"/>
                  </a:lnTo>
                  <a:lnTo>
                    <a:pt x="598" y="52"/>
                  </a:lnTo>
                  <a:lnTo>
                    <a:pt x="594" y="48"/>
                  </a:lnTo>
                  <a:lnTo>
                    <a:pt x="588" y="48"/>
                  </a:lnTo>
                  <a:lnTo>
                    <a:pt x="588" y="48"/>
                  </a:lnTo>
                  <a:lnTo>
                    <a:pt x="586" y="46"/>
                  </a:lnTo>
                  <a:lnTo>
                    <a:pt x="586" y="44"/>
                  </a:lnTo>
                  <a:lnTo>
                    <a:pt x="586" y="44"/>
                  </a:lnTo>
                  <a:lnTo>
                    <a:pt x="586" y="36"/>
                  </a:lnTo>
                  <a:lnTo>
                    <a:pt x="584" y="32"/>
                  </a:lnTo>
                  <a:lnTo>
                    <a:pt x="578" y="28"/>
                  </a:lnTo>
                  <a:lnTo>
                    <a:pt x="570" y="24"/>
                  </a:lnTo>
                  <a:lnTo>
                    <a:pt x="570" y="24"/>
                  </a:lnTo>
                  <a:lnTo>
                    <a:pt x="576" y="18"/>
                  </a:lnTo>
                  <a:lnTo>
                    <a:pt x="578" y="14"/>
                  </a:lnTo>
                  <a:lnTo>
                    <a:pt x="580" y="14"/>
                  </a:lnTo>
                  <a:lnTo>
                    <a:pt x="580" y="14"/>
                  </a:lnTo>
                  <a:lnTo>
                    <a:pt x="588" y="14"/>
                  </a:lnTo>
                  <a:lnTo>
                    <a:pt x="592" y="12"/>
                  </a:lnTo>
                  <a:lnTo>
                    <a:pt x="602" y="2"/>
                  </a:lnTo>
                  <a:lnTo>
                    <a:pt x="602" y="2"/>
                  </a:lnTo>
                  <a:lnTo>
                    <a:pt x="578" y="0"/>
                  </a:lnTo>
                  <a:lnTo>
                    <a:pt x="578" y="0"/>
                  </a:lnTo>
                  <a:lnTo>
                    <a:pt x="568" y="0"/>
                  </a:lnTo>
                  <a:lnTo>
                    <a:pt x="564" y="4"/>
                  </a:lnTo>
                  <a:lnTo>
                    <a:pt x="562" y="8"/>
                  </a:lnTo>
                  <a:lnTo>
                    <a:pt x="566" y="18"/>
                  </a:lnTo>
                  <a:lnTo>
                    <a:pt x="566" y="18"/>
                  </a:lnTo>
                  <a:lnTo>
                    <a:pt x="566" y="24"/>
                  </a:lnTo>
                  <a:lnTo>
                    <a:pt x="566" y="24"/>
                  </a:lnTo>
                  <a:lnTo>
                    <a:pt x="560" y="28"/>
                  </a:lnTo>
                  <a:lnTo>
                    <a:pt x="556" y="32"/>
                  </a:lnTo>
                  <a:lnTo>
                    <a:pt x="556" y="38"/>
                  </a:lnTo>
                  <a:lnTo>
                    <a:pt x="558" y="44"/>
                  </a:lnTo>
                  <a:lnTo>
                    <a:pt x="558" y="44"/>
                  </a:lnTo>
                  <a:lnTo>
                    <a:pt x="568" y="46"/>
                  </a:lnTo>
                  <a:lnTo>
                    <a:pt x="572" y="50"/>
                  </a:lnTo>
                  <a:lnTo>
                    <a:pt x="576" y="54"/>
                  </a:lnTo>
                  <a:lnTo>
                    <a:pt x="576" y="54"/>
                  </a:lnTo>
                  <a:lnTo>
                    <a:pt x="576" y="56"/>
                  </a:lnTo>
                  <a:lnTo>
                    <a:pt x="574" y="60"/>
                  </a:lnTo>
                  <a:lnTo>
                    <a:pt x="574" y="60"/>
                  </a:lnTo>
                  <a:lnTo>
                    <a:pt x="568" y="64"/>
                  </a:lnTo>
                  <a:lnTo>
                    <a:pt x="564" y="66"/>
                  </a:lnTo>
                  <a:lnTo>
                    <a:pt x="562" y="70"/>
                  </a:lnTo>
                  <a:lnTo>
                    <a:pt x="562" y="70"/>
                  </a:lnTo>
                  <a:lnTo>
                    <a:pt x="562" y="72"/>
                  </a:lnTo>
                  <a:lnTo>
                    <a:pt x="558" y="72"/>
                  </a:lnTo>
                  <a:lnTo>
                    <a:pt x="558" y="72"/>
                  </a:lnTo>
                  <a:lnTo>
                    <a:pt x="556" y="70"/>
                  </a:lnTo>
                  <a:lnTo>
                    <a:pt x="556" y="68"/>
                  </a:lnTo>
                  <a:lnTo>
                    <a:pt x="556" y="64"/>
                  </a:lnTo>
                  <a:lnTo>
                    <a:pt x="556" y="64"/>
                  </a:lnTo>
                  <a:lnTo>
                    <a:pt x="558" y="64"/>
                  </a:lnTo>
                  <a:lnTo>
                    <a:pt x="558" y="64"/>
                  </a:lnTo>
                  <a:lnTo>
                    <a:pt x="556" y="62"/>
                  </a:lnTo>
                  <a:lnTo>
                    <a:pt x="556" y="62"/>
                  </a:lnTo>
                  <a:lnTo>
                    <a:pt x="554" y="62"/>
                  </a:lnTo>
                  <a:lnTo>
                    <a:pt x="552" y="62"/>
                  </a:lnTo>
                  <a:lnTo>
                    <a:pt x="552" y="60"/>
                  </a:lnTo>
                  <a:lnTo>
                    <a:pt x="552" y="60"/>
                  </a:lnTo>
                  <a:lnTo>
                    <a:pt x="562" y="56"/>
                  </a:lnTo>
                  <a:lnTo>
                    <a:pt x="562" y="56"/>
                  </a:lnTo>
                  <a:lnTo>
                    <a:pt x="556" y="50"/>
                  </a:lnTo>
                  <a:lnTo>
                    <a:pt x="550" y="48"/>
                  </a:lnTo>
                  <a:lnTo>
                    <a:pt x="550" y="48"/>
                  </a:lnTo>
                  <a:lnTo>
                    <a:pt x="548" y="46"/>
                  </a:lnTo>
                  <a:lnTo>
                    <a:pt x="544" y="44"/>
                  </a:lnTo>
                  <a:lnTo>
                    <a:pt x="540" y="48"/>
                  </a:lnTo>
                  <a:lnTo>
                    <a:pt x="536" y="52"/>
                  </a:lnTo>
                  <a:lnTo>
                    <a:pt x="534" y="52"/>
                  </a:lnTo>
                  <a:lnTo>
                    <a:pt x="530" y="52"/>
                  </a:lnTo>
                  <a:lnTo>
                    <a:pt x="530" y="52"/>
                  </a:lnTo>
                  <a:lnTo>
                    <a:pt x="538" y="54"/>
                  </a:lnTo>
                  <a:lnTo>
                    <a:pt x="542" y="56"/>
                  </a:lnTo>
                  <a:lnTo>
                    <a:pt x="544" y="60"/>
                  </a:lnTo>
                  <a:lnTo>
                    <a:pt x="544" y="60"/>
                  </a:lnTo>
                  <a:lnTo>
                    <a:pt x="542" y="60"/>
                  </a:lnTo>
                  <a:lnTo>
                    <a:pt x="540" y="62"/>
                  </a:lnTo>
                  <a:lnTo>
                    <a:pt x="538" y="66"/>
                  </a:lnTo>
                  <a:lnTo>
                    <a:pt x="538" y="66"/>
                  </a:lnTo>
                  <a:lnTo>
                    <a:pt x="510" y="66"/>
                  </a:lnTo>
                  <a:lnTo>
                    <a:pt x="498" y="64"/>
                  </a:lnTo>
                  <a:lnTo>
                    <a:pt x="484" y="60"/>
                  </a:lnTo>
                  <a:lnTo>
                    <a:pt x="484" y="60"/>
                  </a:lnTo>
                  <a:lnTo>
                    <a:pt x="482" y="56"/>
                  </a:lnTo>
                  <a:lnTo>
                    <a:pt x="480" y="54"/>
                  </a:lnTo>
                  <a:lnTo>
                    <a:pt x="474" y="56"/>
                  </a:lnTo>
                  <a:lnTo>
                    <a:pt x="474" y="56"/>
                  </a:lnTo>
                  <a:lnTo>
                    <a:pt x="464" y="58"/>
                  </a:lnTo>
                  <a:lnTo>
                    <a:pt x="464" y="58"/>
                  </a:lnTo>
                  <a:lnTo>
                    <a:pt x="462" y="58"/>
                  </a:lnTo>
                  <a:lnTo>
                    <a:pt x="462" y="60"/>
                  </a:lnTo>
                  <a:lnTo>
                    <a:pt x="462" y="60"/>
                  </a:lnTo>
                  <a:lnTo>
                    <a:pt x="466" y="62"/>
                  </a:lnTo>
                  <a:lnTo>
                    <a:pt x="466" y="62"/>
                  </a:lnTo>
                  <a:lnTo>
                    <a:pt x="468" y="64"/>
                  </a:lnTo>
                  <a:lnTo>
                    <a:pt x="468" y="64"/>
                  </a:lnTo>
                  <a:lnTo>
                    <a:pt x="468" y="68"/>
                  </a:lnTo>
                  <a:lnTo>
                    <a:pt x="468" y="68"/>
                  </a:lnTo>
                  <a:lnTo>
                    <a:pt x="464" y="72"/>
                  </a:lnTo>
                  <a:lnTo>
                    <a:pt x="464" y="72"/>
                  </a:lnTo>
                  <a:lnTo>
                    <a:pt x="452" y="66"/>
                  </a:lnTo>
                  <a:lnTo>
                    <a:pt x="446" y="66"/>
                  </a:lnTo>
                  <a:lnTo>
                    <a:pt x="440" y="66"/>
                  </a:lnTo>
                  <a:lnTo>
                    <a:pt x="440" y="66"/>
                  </a:lnTo>
                  <a:lnTo>
                    <a:pt x="424" y="68"/>
                  </a:lnTo>
                  <a:lnTo>
                    <a:pt x="408" y="66"/>
                  </a:lnTo>
                  <a:lnTo>
                    <a:pt x="408" y="66"/>
                  </a:lnTo>
                  <a:lnTo>
                    <a:pt x="410" y="62"/>
                  </a:lnTo>
                  <a:lnTo>
                    <a:pt x="412" y="62"/>
                  </a:lnTo>
                  <a:lnTo>
                    <a:pt x="414" y="60"/>
                  </a:lnTo>
                  <a:lnTo>
                    <a:pt x="416" y="60"/>
                  </a:lnTo>
                  <a:lnTo>
                    <a:pt x="416" y="60"/>
                  </a:lnTo>
                  <a:lnTo>
                    <a:pt x="412" y="56"/>
                  </a:lnTo>
                  <a:lnTo>
                    <a:pt x="406" y="54"/>
                  </a:lnTo>
                  <a:lnTo>
                    <a:pt x="406" y="54"/>
                  </a:lnTo>
                  <a:lnTo>
                    <a:pt x="398" y="54"/>
                  </a:lnTo>
                  <a:lnTo>
                    <a:pt x="390" y="54"/>
                  </a:lnTo>
                  <a:lnTo>
                    <a:pt x="374" y="50"/>
                  </a:lnTo>
                  <a:lnTo>
                    <a:pt x="374" y="50"/>
                  </a:lnTo>
                  <a:lnTo>
                    <a:pt x="358" y="46"/>
                  </a:lnTo>
                  <a:lnTo>
                    <a:pt x="350" y="46"/>
                  </a:lnTo>
                  <a:lnTo>
                    <a:pt x="348" y="46"/>
                  </a:lnTo>
                  <a:lnTo>
                    <a:pt x="344" y="50"/>
                  </a:lnTo>
                  <a:lnTo>
                    <a:pt x="344" y="50"/>
                  </a:lnTo>
                  <a:lnTo>
                    <a:pt x="340" y="50"/>
                  </a:lnTo>
                  <a:lnTo>
                    <a:pt x="338" y="48"/>
                  </a:lnTo>
                  <a:lnTo>
                    <a:pt x="338" y="48"/>
                  </a:lnTo>
                  <a:lnTo>
                    <a:pt x="336" y="44"/>
                  </a:lnTo>
                  <a:lnTo>
                    <a:pt x="334" y="44"/>
                  </a:lnTo>
                  <a:lnTo>
                    <a:pt x="330" y="48"/>
                  </a:lnTo>
                  <a:lnTo>
                    <a:pt x="330" y="48"/>
                  </a:lnTo>
                  <a:lnTo>
                    <a:pt x="326" y="50"/>
                  </a:lnTo>
                  <a:lnTo>
                    <a:pt x="324" y="48"/>
                  </a:lnTo>
                  <a:lnTo>
                    <a:pt x="324" y="48"/>
                  </a:lnTo>
                  <a:lnTo>
                    <a:pt x="318" y="44"/>
                  </a:lnTo>
                  <a:lnTo>
                    <a:pt x="314" y="42"/>
                  </a:lnTo>
                  <a:lnTo>
                    <a:pt x="308" y="42"/>
                  </a:lnTo>
                  <a:lnTo>
                    <a:pt x="302" y="46"/>
                  </a:lnTo>
                  <a:lnTo>
                    <a:pt x="302" y="46"/>
                  </a:lnTo>
                  <a:lnTo>
                    <a:pt x="296" y="44"/>
                  </a:lnTo>
                  <a:lnTo>
                    <a:pt x="296" y="44"/>
                  </a:lnTo>
                  <a:lnTo>
                    <a:pt x="294" y="48"/>
                  </a:lnTo>
                  <a:lnTo>
                    <a:pt x="290" y="48"/>
                  </a:lnTo>
                  <a:lnTo>
                    <a:pt x="290" y="48"/>
                  </a:lnTo>
                  <a:lnTo>
                    <a:pt x="286" y="46"/>
                  </a:lnTo>
                  <a:lnTo>
                    <a:pt x="286" y="46"/>
                  </a:lnTo>
                  <a:lnTo>
                    <a:pt x="286" y="46"/>
                  </a:lnTo>
                  <a:lnTo>
                    <a:pt x="286" y="46"/>
                  </a:lnTo>
                  <a:lnTo>
                    <a:pt x="280" y="46"/>
                  </a:lnTo>
                  <a:lnTo>
                    <a:pt x="278" y="44"/>
                  </a:lnTo>
                  <a:lnTo>
                    <a:pt x="274" y="46"/>
                  </a:lnTo>
                  <a:lnTo>
                    <a:pt x="274" y="46"/>
                  </a:lnTo>
                  <a:lnTo>
                    <a:pt x="268" y="48"/>
                  </a:lnTo>
                  <a:lnTo>
                    <a:pt x="264" y="48"/>
                  </a:lnTo>
                  <a:lnTo>
                    <a:pt x="258" y="48"/>
                  </a:lnTo>
                  <a:lnTo>
                    <a:pt x="254" y="50"/>
                  </a:lnTo>
                  <a:lnTo>
                    <a:pt x="254" y="50"/>
                  </a:lnTo>
                  <a:lnTo>
                    <a:pt x="246" y="54"/>
                  </a:lnTo>
                  <a:lnTo>
                    <a:pt x="238" y="54"/>
                  </a:lnTo>
                  <a:lnTo>
                    <a:pt x="224" y="50"/>
                  </a:lnTo>
                  <a:lnTo>
                    <a:pt x="224" y="50"/>
                  </a:lnTo>
                  <a:lnTo>
                    <a:pt x="202" y="46"/>
                  </a:lnTo>
                  <a:lnTo>
                    <a:pt x="192" y="44"/>
                  </a:lnTo>
                  <a:lnTo>
                    <a:pt x="180" y="42"/>
                  </a:lnTo>
                  <a:lnTo>
                    <a:pt x="180" y="42"/>
                  </a:lnTo>
                  <a:lnTo>
                    <a:pt x="166" y="42"/>
                  </a:lnTo>
                  <a:lnTo>
                    <a:pt x="152" y="42"/>
                  </a:lnTo>
                  <a:lnTo>
                    <a:pt x="124" y="38"/>
                  </a:lnTo>
                  <a:lnTo>
                    <a:pt x="124" y="38"/>
                  </a:lnTo>
                  <a:lnTo>
                    <a:pt x="96" y="32"/>
                  </a:lnTo>
                  <a:lnTo>
                    <a:pt x="82" y="32"/>
                  </a:lnTo>
                  <a:lnTo>
                    <a:pt x="68" y="36"/>
                  </a:lnTo>
                  <a:lnTo>
                    <a:pt x="68" y="36"/>
                  </a:lnTo>
                  <a:lnTo>
                    <a:pt x="52" y="38"/>
                  </a:lnTo>
                  <a:lnTo>
                    <a:pt x="44" y="40"/>
                  </a:lnTo>
                  <a:lnTo>
                    <a:pt x="38" y="46"/>
                  </a:lnTo>
                  <a:lnTo>
                    <a:pt x="38" y="46"/>
                  </a:lnTo>
                  <a:lnTo>
                    <a:pt x="34" y="50"/>
                  </a:lnTo>
                  <a:lnTo>
                    <a:pt x="30" y="52"/>
                  </a:lnTo>
                  <a:lnTo>
                    <a:pt x="24" y="54"/>
                  </a:lnTo>
                  <a:lnTo>
                    <a:pt x="18" y="54"/>
                  </a:lnTo>
                  <a:lnTo>
                    <a:pt x="18" y="54"/>
                  </a:lnTo>
                  <a:lnTo>
                    <a:pt x="14" y="56"/>
                  </a:lnTo>
                  <a:lnTo>
                    <a:pt x="12" y="56"/>
                  </a:lnTo>
                  <a:lnTo>
                    <a:pt x="12" y="58"/>
                  </a:lnTo>
                  <a:lnTo>
                    <a:pt x="12" y="58"/>
                  </a:lnTo>
                  <a:lnTo>
                    <a:pt x="12" y="60"/>
                  </a:lnTo>
                  <a:lnTo>
                    <a:pt x="12" y="62"/>
                  </a:lnTo>
                  <a:lnTo>
                    <a:pt x="16" y="62"/>
                  </a:lnTo>
                  <a:lnTo>
                    <a:pt x="16" y="62"/>
                  </a:lnTo>
                  <a:lnTo>
                    <a:pt x="50" y="78"/>
                  </a:lnTo>
                  <a:lnTo>
                    <a:pt x="50" y="78"/>
                  </a:lnTo>
                  <a:lnTo>
                    <a:pt x="46" y="84"/>
                  </a:lnTo>
                  <a:lnTo>
                    <a:pt x="40" y="86"/>
                  </a:lnTo>
                  <a:lnTo>
                    <a:pt x="34" y="84"/>
                  </a:lnTo>
                  <a:lnTo>
                    <a:pt x="30" y="82"/>
                  </a:lnTo>
                  <a:lnTo>
                    <a:pt x="30" y="82"/>
                  </a:lnTo>
                  <a:lnTo>
                    <a:pt x="26" y="80"/>
                  </a:lnTo>
                  <a:lnTo>
                    <a:pt x="22" y="80"/>
                  </a:lnTo>
                  <a:lnTo>
                    <a:pt x="22" y="80"/>
                  </a:lnTo>
                  <a:lnTo>
                    <a:pt x="0" y="88"/>
                  </a:lnTo>
                  <a:lnTo>
                    <a:pt x="0" y="88"/>
                  </a:lnTo>
                  <a:lnTo>
                    <a:pt x="6" y="90"/>
                  </a:lnTo>
                  <a:lnTo>
                    <a:pt x="8" y="94"/>
                  </a:lnTo>
                  <a:lnTo>
                    <a:pt x="10" y="98"/>
                  </a:lnTo>
                  <a:lnTo>
                    <a:pt x="14" y="100"/>
                  </a:lnTo>
                  <a:lnTo>
                    <a:pt x="14" y="100"/>
                  </a:lnTo>
                  <a:lnTo>
                    <a:pt x="30" y="100"/>
                  </a:lnTo>
                  <a:lnTo>
                    <a:pt x="44" y="98"/>
                  </a:lnTo>
                  <a:lnTo>
                    <a:pt x="44" y="98"/>
                  </a:lnTo>
                  <a:lnTo>
                    <a:pt x="48" y="96"/>
                  </a:lnTo>
                  <a:lnTo>
                    <a:pt x="50" y="96"/>
                  </a:lnTo>
                  <a:lnTo>
                    <a:pt x="52" y="100"/>
                  </a:lnTo>
                  <a:lnTo>
                    <a:pt x="52" y="100"/>
                  </a:lnTo>
                  <a:lnTo>
                    <a:pt x="52" y="108"/>
                  </a:lnTo>
                  <a:lnTo>
                    <a:pt x="52" y="110"/>
                  </a:lnTo>
                  <a:lnTo>
                    <a:pt x="46" y="112"/>
                  </a:lnTo>
                  <a:lnTo>
                    <a:pt x="46" y="112"/>
                  </a:lnTo>
                  <a:lnTo>
                    <a:pt x="36" y="114"/>
                  </a:lnTo>
                  <a:lnTo>
                    <a:pt x="24" y="116"/>
                  </a:lnTo>
                  <a:lnTo>
                    <a:pt x="24" y="116"/>
                  </a:lnTo>
                  <a:lnTo>
                    <a:pt x="22" y="118"/>
                  </a:lnTo>
                  <a:lnTo>
                    <a:pt x="18" y="122"/>
                  </a:lnTo>
                  <a:lnTo>
                    <a:pt x="14" y="130"/>
                  </a:lnTo>
                  <a:lnTo>
                    <a:pt x="14" y="130"/>
                  </a:lnTo>
                  <a:lnTo>
                    <a:pt x="18" y="134"/>
                  </a:lnTo>
                  <a:lnTo>
                    <a:pt x="20" y="140"/>
                  </a:lnTo>
                  <a:lnTo>
                    <a:pt x="22" y="144"/>
                  </a:lnTo>
                  <a:lnTo>
                    <a:pt x="28" y="146"/>
                  </a:lnTo>
                  <a:lnTo>
                    <a:pt x="28" y="146"/>
                  </a:lnTo>
                  <a:lnTo>
                    <a:pt x="40" y="148"/>
                  </a:lnTo>
                  <a:lnTo>
                    <a:pt x="46" y="152"/>
                  </a:lnTo>
                  <a:lnTo>
                    <a:pt x="46" y="154"/>
                  </a:lnTo>
                  <a:lnTo>
                    <a:pt x="48" y="160"/>
                  </a:lnTo>
                  <a:lnTo>
                    <a:pt x="48" y="160"/>
                  </a:lnTo>
                  <a:lnTo>
                    <a:pt x="48" y="160"/>
                  </a:lnTo>
                  <a:lnTo>
                    <a:pt x="48" y="160"/>
                  </a:lnTo>
                  <a:lnTo>
                    <a:pt x="52" y="158"/>
                  </a:lnTo>
                  <a:lnTo>
                    <a:pt x="56" y="158"/>
                  </a:lnTo>
                  <a:lnTo>
                    <a:pt x="66" y="160"/>
                  </a:lnTo>
                  <a:lnTo>
                    <a:pt x="74" y="160"/>
                  </a:lnTo>
                  <a:lnTo>
                    <a:pt x="78" y="160"/>
                  </a:lnTo>
                  <a:lnTo>
                    <a:pt x="82" y="158"/>
                  </a:lnTo>
                  <a:lnTo>
                    <a:pt x="82" y="158"/>
                  </a:lnTo>
                  <a:lnTo>
                    <a:pt x="80" y="166"/>
                  </a:lnTo>
                  <a:lnTo>
                    <a:pt x="74" y="174"/>
                  </a:lnTo>
                  <a:lnTo>
                    <a:pt x="68" y="180"/>
                  </a:lnTo>
                  <a:lnTo>
                    <a:pt x="60" y="184"/>
                  </a:lnTo>
                  <a:lnTo>
                    <a:pt x="60" y="184"/>
                  </a:lnTo>
                  <a:lnTo>
                    <a:pt x="58" y="186"/>
                  </a:lnTo>
                  <a:lnTo>
                    <a:pt x="56" y="188"/>
                  </a:lnTo>
                  <a:lnTo>
                    <a:pt x="56" y="190"/>
                  </a:lnTo>
                  <a:lnTo>
                    <a:pt x="56" y="190"/>
                  </a:lnTo>
                  <a:lnTo>
                    <a:pt x="58" y="190"/>
                  </a:lnTo>
                  <a:lnTo>
                    <a:pt x="60" y="190"/>
                  </a:lnTo>
                  <a:lnTo>
                    <a:pt x="64" y="190"/>
                  </a:lnTo>
                  <a:lnTo>
                    <a:pt x="64" y="190"/>
                  </a:lnTo>
                  <a:lnTo>
                    <a:pt x="70" y="188"/>
                  </a:lnTo>
                  <a:lnTo>
                    <a:pt x="70" y="188"/>
                  </a:lnTo>
                  <a:lnTo>
                    <a:pt x="98" y="168"/>
                  </a:lnTo>
                  <a:lnTo>
                    <a:pt x="98" y="168"/>
                  </a:lnTo>
                  <a:lnTo>
                    <a:pt x="104" y="164"/>
                  </a:lnTo>
                  <a:lnTo>
                    <a:pt x="106" y="160"/>
                  </a:lnTo>
                  <a:lnTo>
                    <a:pt x="106" y="156"/>
                  </a:lnTo>
                  <a:lnTo>
                    <a:pt x="106" y="156"/>
                  </a:lnTo>
                  <a:lnTo>
                    <a:pt x="106" y="154"/>
                  </a:lnTo>
                  <a:lnTo>
                    <a:pt x="106" y="154"/>
                  </a:lnTo>
                  <a:lnTo>
                    <a:pt x="112" y="150"/>
                  </a:lnTo>
                  <a:lnTo>
                    <a:pt x="118" y="144"/>
                  </a:lnTo>
                  <a:lnTo>
                    <a:pt x="122" y="140"/>
                  </a:lnTo>
                  <a:lnTo>
                    <a:pt x="128" y="136"/>
                  </a:lnTo>
                  <a:lnTo>
                    <a:pt x="128" y="136"/>
                  </a:lnTo>
                  <a:lnTo>
                    <a:pt x="130" y="138"/>
                  </a:lnTo>
                  <a:lnTo>
                    <a:pt x="130" y="138"/>
                  </a:lnTo>
                  <a:lnTo>
                    <a:pt x="128" y="140"/>
                  </a:lnTo>
                  <a:lnTo>
                    <a:pt x="128" y="142"/>
                  </a:lnTo>
                  <a:lnTo>
                    <a:pt x="126" y="146"/>
                  </a:lnTo>
                  <a:lnTo>
                    <a:pt x="126" y="146"/>
                  </a:lnTo>
                  <a:lnTo>
                    <a:pt x="124" y="148"/>
                  </a:lnTo>
                  <a:lnTo>
                    <a:pt x="124" y="150"/>
                  </a:lnTo>
                  <a:lnTo>
                    <a:pt x="126" y="152"/>
                  </a:lnTo>
                  <a:lnTo>
                    <a:pt x="124" y="156"/>
                  </a:lnTo>
                  <a:lnTo>
                    <a:pt x="124" y="156"/>
                  </a:lnTo>
                  <a:lnTo>
                    <a:pt x="128" y="156"/>
                  </a:lnTo>
                  <a:lnTo>
                    <a:pt x="128" y="154"/>
                  </a:lnTo>
                  <a:lnTo>
                    <a:pt x="130" y="152"/>
                  </a:lnTo>
                  <a:lnTo>
                    <a:pt x="132" y="150"/>
                  </a:lnTo>
                  <a:lnTo>
                    <a:pt x="132" y="150"/>
                  </a:lnTo>
                  <a:lnTo>
                    <a:pt x="142" y="148"/>
                  </a:lnTo>
                  <a:lnTo>
                    <a:pt x="148" y="146"/>
                  </a:lnTo>
                  <a:lnTo>
                    <a:pt x="150" y="142"/>
                  </a:lnTo>
                  <a:lnTo>
                    <a:pt x="150" y="142"/>
                  </a:lnTo>
                  <a:lnTo>
                    <a:pt x="152" y="138"/>
                  </a:lnTo>
                  <a:lnTo>
                    <a:pt x="152" y="136"/>
                  </a:lnTo>
                  <a:lnTo>
                    <a:pt x="160" y="138"/>
                  </a:lnTo>
                  <a:lnTo>
                    <a:pt x="160" y="138"/>
                  </a:lnTo>
                  <a:lnTo>
                    <a:pt x="180" y="144"/>
                  </a:lnTo>
                  <a:lnTo>
                    <a:pt x="190" y="146"/>
                  </a:lnTo>
                  <a:lnTo>
                    <a:pt x="200" y="146"/>
                  </a:lnTo>
                  <a:lnTo>
                    <a:pt x="200" y="146"/>
                  </a:lnTo>
                  <a:lnTo>
                    <a:pt x="210" y="148"/>
                  </a:lnTo>
                  <a:lnTo>
                    <a:pt x="220" y="150"/>
                  </a:lnTo>
                  <a:lnTo>
                    <a:pt x="220" y="150"/>
                  </a:lnTo>
                  <a:lnTo>
                    <a:pt x="230" y="156"/>
                  </a:lnTo>
                  <a:lnTo>
                    <a:pt x="240" y="164"/>
                  </a:lnTo>
                  <a:lnTo>
                    <a:pt x="240" y="164"/>
                  </a:lnTo>
                  <a:lnTo>
                    <a:pt x="244" y="168"/>
                  </a:lnTo>
                  <a:lnTo>
                    <a:pt x="244" y="168"/>
                  </a:lnTo>
                  <a:lnTo>
                    <a:pt x="246" y="166"/>
                  </a:lnTo>
                  <a:lnTo>
                    <a:pt x="250" y="166"/>
                  </a:lnTo>
                  <a:lnTo>
                    <a:pt x="250" y="166"/>
                  </a:lnTo>
                  <a:lnTo>
                    <a:pt x="252" y="166"/>
                  </a:lnTo>
                  <a:lnTo>
                    <a:pt x="252" y="166"/>
                  </a:lnTo>
                  <a:lnTo>
                    <a:pt x="258" y="164"/>
                  </a:lnTo>
                  <a:lnTo>
                    <a:pt x="258" y="164"/>
                  </a:lnTo>
                  <a:lnTo>
                    <a:pt x="262" y="164"/>
                  </a:lnTo>
                  <a:lnTo>
                    <a:pt x="264" y="168"/>
                  </a:lnTo>
                  <a:lnTo>
                    <a:pt x="264" y="168"/>
                  </a:lnTo>
                  <a:lnTo>
                    <a:pt x="266" y="170"/>
                  </a:lnTo>
                  <a:lnTo>
                    <a:pt x="268" y="172"/>
                  </a:lnTo>
                  <a:lnTo>
                    <a:pt x="270" y="178"/>
                  </a:lnTo>
                  <a:lnTo>
                    <a:pt x="270" y="178"/>
                  </a:lnTo>
                  <a:lnTo>
                    <a:pt x="272" y="180"/>
                  </a:lnTo>
                  <a:lnTo>
                    <a:pt x="272" y="180"/>
                  </a:lnTo>
                  <a:lnTo>
                    <a:pt x="276" y="182"/>
                  </a:lnTo>
                  <a:lnTo>
                    <a:pt x="276" y="186"/>
                  </a:lnTo>
                  <a:lnTo>
                    <a:pt x="276" y="186"/>
                  </a:lnTo>
                  <a:lnTo>
                    <a:pt x="282" y="190"/>
                  </a:lnTo>
                  <a:lnTo>
                    <a:pt x="282" y="194"/>
                  </a:lnTo>
                  <a:lnTo>
                    <a:pt x="282" y="194"/>
                  </a:lnTo>
                  <a:lnTo>
                    <a:pt x="284" y="194"/>
                  </a:lnTo>
                  <a:lnTo>
                    <a:pt x="286" y="196"/>
                  </a:lnTo>
                  <a:lnTo>
                    <a:pt x="286" y="200"/>
                  </a:lnTo>
                  <a:lnTo>
                    <a:pt x="286" y="200"/>
                  </a:lnTo>
                  <a:lnTo>
                    <a:pt x="288" y="202"/>
                  </a:lnTo>
                  <a:lnTo>
                    <a:pt x="292" y="206"/>
                  </a:lnTo>
                  <a:lnTo>
                    <a:pt x="292" y="206"/>
                  </a:lnTo>
                  <a:lnTo>
                    <a:pt x="294" y="208"/>
                  </a:lnTo>
                  <a:lnTo>
                    <a:pt x="294" y="210"/>
                  </a:lnTo>
                  <a:lnTo>
                    <a:pt x="296" y="214"/>
                  </a:lnTo>
                  <a:lnTo>
                    <a:pt x="298" y="216"/>
                  </a:lnTo>
                  <a:lnTo>
                    <a:pt x="298" y="216"/>
                  </a:lnTo>
                  <a:lnTo>
                    <a:pt x="304" y="218"/>
                  </a:lnTo>
                  <a:lnTo>
                    <a:pt x="310" y="224"/>
                  </a:lnTo>
                  <a:lnTo>
                    <a:pt x="312" y="230"/>
                  </a:lnTo>
                  <a:lnTo>
                    <a:pt x="312" y="234"/>
                  </a:lnTo>
                  <a:lnTo>
                    <a:pt x="312" y="238"/>
                  </a:lnTo>
                  <a:lnTo>
                    <a:pt x="312" y="238"/>
                  </a:lnTo>
                  <a:lnTo>
                    <a:pt x="314" y="240"/>
                  </a:lnTo>
                  <a:lnTo>
                    <a:pt x="316" y="242"/>
                  </a:lnTo>
                  <a:lnTo>
                    <a:pt x="322" y="242"/>
                  </a:lnTo>
                  <a:lnTo>
                    <a:pt x="322" y="242"/>
                  </a:lnTo>
                  <a:lnTo>
                    <a:pt x="324" y="242"/>
                  </a:lnTo>
                  <a:lnTo>
                    <a:pt x="328" y="244"/>
                  </a:lnTo>
                  <a:lnTo>
                    <a:pt x="334" y="246"/>
                  </a:lnTo>
                  <a:lnTo>
                    <a:pt x="334" y="246"/>
                  </a:lnTo>
                  <a:lnTo>
                    <a:pt x="336" y="250"/>
                  </a:lnTo>
                  <a:lnTo>
                    <a:pt x="338" y="252"/>
                  </a:lnTo>
                  <a:lnTo>
                    <a:pt x="344" y="256"/>
                  </a:lnTo>
                  <a:lnTo>
                    <a:pt x="344" y="256"/>
                  </a:lnTo>
                  <a:lnTo>
                    <a:pt x="348" y="260"/>
                  </a:lnTo>
                  <a:lnTo>
                    <a:pt x="352" y="264"/>
                  </a:lnTo>
                  <a:lnTo>
                    <a:pt x="354" y="268"/>
                  </a:lnTo>
                  <a:lnTo>
                    <a:pt x="354" y="274"/>
                  </a:lnTo>
                  <a:lnTo>
                    <a:pt x="354" y="274"/>
                  </a:lnTo>
                  <a:lnTo>
                    <a:pt x="348" y="272"/>
                  </a:lnTo>
                  <a:lnTo>
                    <a:pt x="348" y="272"/>
                  </a:lnTo>
                  <a:lnTo>
                    <a:pt x="346" y="272"/>
                  </a:lnTo>
                  <a:lnTo>
                    <a:pt x="342" y="270"/>
                  </a:lnTo>
                  <a:lnTo>
                    <a:pt x="338" y="270"/>
                  </a:lnTo>
                  <a:lnTo>
                    <a:pt x="336" y="272"/>
                  </a:lnTo>
                  <a:lnTo>
                    <a:pt x="336" y="272"/>
                  </a:lnTo>
                  <a:lnTo>
                    <a:pt x="338" y="278"/>
                  </a:lnTo>
                  <a:lnTo>
                    <a:pt x="340" y="284"/>
                  </a:lnTo>
                  <a:lnTo>
                    <a:pt x="342" y="292"/>
                  </a:lnTo>
                  <a:lnTo>
                    <a:pt x="342" y="298"/>
                  </a:lnTo>
                  <a:lnTo>
                    <a:pt x="342" y="298"/>
                  </a:lnTo>
                  <a:lnTo>
                    <a:pt x="340" y="314"/>
                  </a:lnTo>
                  <a:lnTo>
                    <a:pt x="338" y="330"/>
                  </a:lnTo>
                  <a:lnTo>
                    <a:pt x="340" y="346"/>
                  </a:lnTo>
                  <a:lnTo>
                    <a:pt x="342" y="362"/>
                  </a:lnTo>
                  <a:lnTo>
                    <a:pt x="342" y="362"/>
                  </a:lnTo>
                  <a:lnTo>
                    <a:pt x="346" y="368"/>
                  </a:lnTo>
                  <a:lnTo>
                    <a:pt x="348" y="372"/>
                  </a:lnTo>
                  <a:lnTo>
                    <a:pt x="352" y="376"/>
                  </a:lnTo>
                  <a:lnTo>
                    <a:pt x="354" y="380"/>
                  </a:lnTo>
                  <a:lnTo>
                    <a:pt x="354" y="380"/>
                  </a:lnTo>
                  <a:lnTo>
                    <a:pt x="358" y="392"/>
                  </a:lnTo>
                  <a:lnTo>
                    <a:pt x="364" y="402"/>
                  </a:lnTo>
                  <a:lnTo>
                    <a:pt x="372" y="412"/>
                  </a:lnTo>
                  <a:lnTo>
                    <a:pt x="376" y="414"/>
                  </a:lnTo>
                  <a:lnTo>
                    <a:pt x="382" y="418"/>
                  </a:lnTo>
                  <a:lnTo>
                    <a:pt x="382" y="418"/>
                  </a:lnTo>
                  <a:lnTo>
                    <a:pt x="386" y="420"/>
                  </a:lnTo>
                  <a:lnTo>
                    <a:pt x="390" y="422"/>
                  </a:lnTo>
                  <a:lnTo>
                    <a:pt x="394" y="432"/>
                  </a:lnTo>
                  <a:lnTo>
                    <a:pt x="394" y="432"/>
                  </a:lnTo>
                  <a:lnTo>
                    <a:pt x="402" y="452"/>
                  </a:lnTo>
                  <a:lnTo>
                    <a:pt x="408" y="462"/>
                  </a:lnTo>
                  <a:lnTo>
                    <a:pt x="414" y="470"/>
                  </a:lnTo>
                  <a:lnTo>
                    <a:pt x="414" y="470"/>
                  </a:lnTo>
                  <a:lnTo>
                    <a:pt x="416" y="472"/>
                  </a:lnTo>
                  <a:lnTo>
                    <a:pt x="418" y="476"/>
                  </a:lnTo>
                  <a:lnTo>
                    <a:pt x="418" y="478"/>
                  </a:lnTo>
                  <a:lnTo>
                    <a:pt x="416" y="482"/>
                  </a:lnTo>
                  <a:lnTo>
                    <a:pt x="416" y="482"/>
                  </a:lnTo>
                  <a:lnTo>
                    <a:pt x="414" y="484"/>
                  </a:lnTo>
                  <a:lnTo>
                    <a:pt x="414" y="486"/>
                  </a:lnTo>
                  <a:lnTo>
                    <a:pt x="414" y="486"/>
                  </a:lnTo>
                  <a:lnTo>
                    <a:pt x="424" y="492"/>
                  </a:lnTo>
                  <a:lnTo>
                    <a:pt x="430" y="500"/>
                  </a:lnTo>
                  <a:lnTo>
                    <a:pt x="440" y="518"/>
                  </a:lnTo>
                  <a:lnTo>
                    <a:pt x="440" y="518"/>
                  </a:lnTo>
                  <a:lnTo>
                    <a:pt x="442" y="520"/>
                  </a:lnTo>
                  <a:lnTo>
                    <a:pt x="442" y="520"/>
                  </a:lnTo>
                  <a:lnTo>
                    <a:pt x="448" y="528"/>
                  </a:lnTo>
                  <a:lnTo>
                    <a:pt x="448" y="528"/>
                  </a:lnTo>
                  <a:lnTo>
                    <a:pt x="450" y="530"/>
                  </a:lnTo>
                  <a:lnTo>
                    <a:pt x="450" y="532"/>
                  </a:lnTo>
                  <a:lnTo>
                    <a:pt x="452" y="530"/>
                  </a:lnTo>
                  <a:lnTo>
                    <a:pt x="452" y="530"/>
                  </a:lnTo>
                  <a:lnTo>
                    <a:pt x="454" y="528"/>
                  </a:lnTo>
                  <a:lnTo>
                    <a:pt x="454" y="528"/>
                  </a:lnTo>
                  <a:lnTo>
                    <a:pt x="452" y="524"/>
                  </a:lnTo>
                  <a:lnTo>
                    <a:pt x="452" y="524"/>
                  </a:lnTo>
                  <a:lnTo>
                    <a:pt x="448" y="520"/>
                  </a:lnTo>
                  <a:lnTo>
                    <a:pt x="444" y="514"/>
                  </a:lnTo>
                  <a:lnTo>
                    <a:pt x="444" y="514"/>
                  </a:lnTo>
                  <a:lnTo>
                    <a:pt x="442" y="512"/>
                  </a:lnTo>
                  <a:lnTo>
                    <a:pt x="442" y="512"/>
                  </a:lnTo>
                  <a:lnTo>
                    <a:pt x="432" y="486"/>
                  </a:lnTo>
                  <a:lnTo>
                    <a:pt x="418" y="464"/>
                  </a:lnTo>
                  <a:lnTo>
                    <a:pt x="418" y="464"/>
                  </a:lnTo>
                  <a:lnTo>
                    <a:pt x="414" y="458"/>
                  </a:lnTo>
                  <a:lnTo>
                    <a:pt x="412" y="452"/>
                  </a:lnTo>
                  <a:lnTo>
                    <a:pt x="412" y="442"/>
                  </a:lnTo>
                  <a:lnTo>
                    <a:pt x="412" y="442"/>
                  </a:lnTo>
                  <a:lnTo>
                    <a:pt x="418" y="442"/>
                  </a:lnTo>
                  <a:lnTo>
                    <a:pt x="424" y="446"/>
                  </a:lnTo>
                  <a:lnTo>
                    <a:pt x="426" y="450"/>
                  </a:lnTo>
                  <a:lnTo>
                    <a:pt x="428" y="456"/>
                  </a:lnTo>
                  <a:lnTo>
                    <a:pt x="428" y="456"/>
                  </a:lnTo>
                  <a:lnTo>
                    <a:pt x="430" y="462"/>
                  </a:lnTo>
                  <a:lnTo>
                    <a:pt x="434" y="470"/>
                  </a:lnTo>
                  <a:lnTo>
                    <a:pt x="442" y="480"/>
                  </a:lnTo>
                  <a:lnTo>
                    <a:pt x="452" y="492"/>
                  </a:lnTo>
                  <a:lnTo>
                    <a:pt x="458" y="504"/>
                  </a:lnTo>
                  <a:lnTo>
                    <a:pt x="458" y="504"/>
                  </a:lnTo>
                  <a:lnTo>
                    <a:pt x="462" y="510"/>
                  </a:lnTo>
                  <a:lnTo>
                    <a:pt x="468" y="518"/>
                  </a:lnTo>
                  <a:lnTo>
                    <a:pt x="478" y="530"/>
                  </a:lnTo>
                  <a:lnTo>
                    <a:pt x="478" y="530"/>
                  </a:lnTo>
                  <a:lnTo>
                    <a:pt x="482" y="536"/>
                  </a:lnTo>
                  <a:lnTo>
                    <a:pt x="486" y="544"/>
                  </a:lnTo>
                  <a:lnTo>
                    <a:pt x="486" y="550"/>
                  </a:lnTo>
                  <a:lnTo>
                    <a:pt x="486" y="558"/>
                  </a:lnTo>
                  <a:lnTo>
                    <a:pt x="486" y="558"/>
                  </a:lnTo>
                  <a:lnTo>
                    <a:pt x="484" y="562"/>
                  </a:lnTo>
                  <a:lnTo>
                    <a:pt x="486" y="566"/>
                  </a:lnTo>
                  <a:lnTo>
                    <a:pt x="492" y="570"/>
                  </a:lnTo>
                  <a:lnTo>
                    <a:pt x="492" y="570"/>
                  </a:lnTo>
                  <a:lnTo>
                    <a:pt x="504" y="580"/>
                  </a:lnTo>
                  <a:lnTo>
                    <a:pt x="516" y="588"/>
                  </a:lnTo>
                  <a:lnTo>
                    <a:pt x="516" y="588"/>
                  </a:lnTo>
                  <a:lnTo>
                    <a:pt x="534" y="598"/>
                  </a:lnTo>
                  <a:lnTo>
                    <a:pt x="550" y="606"/>
                  </a:lnTo>
                  <a:lnTo>
                    <a:pt x="550" y="606"/>
                  </a:lnTo>
                  <a:lnTo>
                    <a:pt x="556" y="608"/>
                  </a:lnTo>
                  <a:lnTo>
                    <a:pt x="560" y="606"/>
                  </a:lnTo>
                  <a:lnTo>
                    <a:pt x="560" y="606"/>
                  </a:lnTo>
                  <a:lnTo>
                    <a:pt x="566" y="602"/>
                  </a:lnTo>
                  <a:lnTo>
                    <a:pt x="572" y="602"/>
                  </a:lnTo>
                  <a:lnTo>
                    <a:pt x="578" y="606"/>
                  </a:lnTo>
                  <a:lnTo>
                    <a:pt x="582" y="612"/>
                  </a:lnTo>
                  <a:lnTo>
                    <a:pt x="582" y="612"/>
                  </a:lnTo>
                  <a:lnTo>
                    <a:pt x="592" y="622"/>
                  </a:lnTo>
                  <a:lnTo>
                    <a:pt x="596" y="624"/>
                  </a:lnTo>
                  <a:lnTo>
                    <a:pt x="604" y="628"/>
                  </a:lnTo>
                  <a:lnTo>
                    <a:pt x="604" y="628"/>
                  </a:lnTo>
                  <a:lnTo>
                    <a:pt x="614" y="630"/>
                  </a:lnTo>
                  <a:lnTo>
                    <a:pt x="622" y="634"/>
                  </a:lnTo>
                  <a:lnTo>
                    <a:pt x="630" y="642"/>
                  </a:lnTo>
                  <a:lnTo>
                    <a:pt x="636" y="652"/>
                  </a:lnTo>
                  <a:lnTo>
                    <a:pt x="636" y="652"/>
                  </a:lnTo>
                  <a:lnTo>
                    <a:pt x="638" y="652"/>
                  </a:lnTo>
                  <a:lnTo>
                    <a:pt x="638" y="652"/>
                  </a:lnTo>
                  <a:lnTo>
                    <a:pt x="638" y="656"/>
                  </a:lnTo>
                  <a:lnTo>
                    <a:pt x="638" y="656"/>
                  </a:lnTo>
                  <a:lnTo>
                    <a:pt x="638" y="662"/>
                  </a:lnTo>
                  <a:lnTo>
                    <a:pt x="640" y="666"/>
                  </a:lnTo>
                  <a:lnTo>
                    <a:pt x="640" y="666"/>
                  </a:lnTo>
                  <a:lnTo>
                    <a:pt x="678" y="694"/>
                  </a:lnTo>
                  <a:lnTo>
                    <a:pt x="678" y="694"/>
                  </a:lnTo>
                  <a:lnTo>
                    <a:pt x="682" y="694"/>
                  </a:lnTo>
                  <a:lnTo>
                    <a:pt x="682" y="694"/>
                  </a:lnTo>
                  <a:lnTo>
                    <a:pt x="682" y="692"/>
                  </a:lnTo>
                  <a:lnTo>
                    <a:pt x="682" y="692"/>
                  </a:lnTo>
                  <a:lnTo>
                    <a:pt x="680" y="686"/>
                  </a:lnTo>
                  <a:lnTo>
                    <a:pt x="682" y="684"/>
                  </a:lnTo>
                  <a:lnTo>
                    <a:pt x="686" y="680"/>
                  </a:lnTo>
                  <a:lnTo>
                    <a:pt x="688" y="676"/>
                  </a:lnTo>
                  <a:lnTo>
                    <a:pt x="688" y="676"/>
                  </a:lnTo>
                  <a:lnTo>
                    <a:pt x="692" y="678"/>
                  </a:lnTo>
                  <a:lnTo>
                    <a:pt x="694" y="678"/>
                  </a:lnTo>
                  <a:lnTo>
                    <a:pt x="696" y="684"/>
                  </a:lnTo>
                  <a:lnTo>
                    <a:pt x="698" y="690"/>
                  </a:lnTo>
                  <a:lnTo>
                    <a:pt x="700" y="694"/>
                  </a:lnTo>
                  <a:lnTo>
                    <a:pt x="700" y="694"/>
                  </a:lnTo>
                  <a:lnTo>
                    <a:pt x="702" y="702"/>
                  </a:lnTo>
                  <a:lnTo>
                    <a:pt x="704" y="710"/>
                  </a:lnTo>
                  <a:lnTo>
                    <a:pt x="706" y="720"/>
                  </a:lnTo>
                  <a:lnTo>
                    <a:pt x="704" y="728"/>
                  </a:lnTo>
                  <a:lnTo>
                    <a:pt x="702" y="738"/>
                  </a:lnTo>
                  <a:lnTo>
                    <a:pt x="700" y="746"/>
                  </a:lnTo>
                  <a:lnTo>
                    <a:pt x="696" y="754"/>
                  </a:lnTo>
                  <a:lnTo>
                    <a:pt x="690" y="760"/>
                  </a:lnTo>
                  <a:lnTo>
                    <a:pt x="690" y="760"/>
                  </a:lnTo>
                  <a:lnTo>
                    <a:pt x="684" y="766"/>
                  </a:lnTo>
                  <a:lnTo>
                    <a:pt x="680" y="774"/>
                  </a:lnTo>
                  <a:lnTo>
                    <a:pt x="678" y="784"/>
                  </a:lnTo>
                  <a:lnTo>
                    <a:pt x="678" y="792"/>
                  </a:lnTo>
                  <a:lnTo>
                    <a:pt x="678" y="792"/>
                  </a:lnTo>
                  <a:lnTo>
                    <a:pt x="678" y="796"/>
                  </a:lnTo>
                  <a:lnTo>
                    <a:pt x="680" y="798"/>
                  </a:lnTo>
                  <a:lnTo>
                    <a:pt x="680" y="798"/>
                  </a:lnTo>
                  <a:lnTo>
                    <a:pt x="684" y="800"/>
                  </a:lnTo>
                  <a:lnTo>
                    <a:pt x="686" y="802"/>
                  </a:lnTo>
                  <a:lnTo>
                    <a:pt x="682" y="806"/>
                  </a:lnTo>
                  <a:lnTo>
                    <a:pt x="682" y="806"/>
                  </a:lnTo>
                  <a:lnTo>
                    <a:pt x="678" y="812"/>
                  </a:lnTo>
                  <a:lnTo>
                    <a:pt x="676" y="816"/>
                  </a:lnTo>
                  <a:lnTo>
                    <a:pt x="676" y="826"/>
                  </a:lnTo>
                  <a:lnTo>
                    <a:pt x="676" y="826"/>
                  </a:lnTo>
                  <a:lnTo>
                    <a:pt x="676" y="832"/>
                  </a:lnTo>
                  <a:lnTo>
                    <a:pt x="680" y="836"/>
                  </a:lnTo>
                  <a:lnTo>
                    <a:pt x="684" y="840"/>
                  </a:lnTo>
                  <a:lnTo>
                    <a:pt x="686" y="846"/>
                  </a:lnTo>
                  <a:lnTo>
                    <a:pt x="686" y="846"/>
                  </a:lnTo>
                  <a:lnTo>
                    <a:pt x="700" y="876"/>
                  </a:lnTo>
                  <a:lnTo>
                    <a:pt x="706" y="892"/>
                  </a:lnTo>
                  <a:lnTo>
                    <a:pt x="712" y="908"/>
                  </a:lnTo>
                  <a:lnTo>
                    <a:pt x="712" y="908"/>
                  </a:lnTo>
                  <a:lnTo>
                    <a:pt x="716" y="920"/>
                  </a:lnTo>
                  <a:lnTo>
                    <a:pt x="722" y="930"/>
                  </a:lnTo>
                  <a:lnTo>
                    <a:pt x="730" y="938"/>
                  </a:lnTo>
                  <a:lnTo>
                    <a:pt x="740" y="944"/>
                  </a:lnTo>
                  <a:lnTo>
                    <a:pt x="740" y="944"/>
                  </a:lnTo>
                  <a:lnTo>
                    <a:pt x="748" y="950"/>
                  </a:lnTo>
                  <a:lnTo>
                    <a:pt x="754" y="958"/>
                  </a:lnTo>
                  <a:lnTo>
                    <a:pt x="760" y="966"/>
                  </a:lnTo>
                  <a:lnTo>
                    <a:pt x="760" y="976"/>
                  </a:lnTo>
                  <a:lnTo>
                    <a:pt x="760" y="976"/>
                  </a:lnTo>
                  <a:lnTo>
                    <a:pt x="760" y="1006"/>
                  </a:lnTo>
                  <a:lnTo>
                    <a:pt x="758" y="1038"/>
                  </a:lnTo>
                  <a:lnTo>
                    <a:pt x="758" y="1038"/>
                  </a:lnTo>
                  <a:lnTo>
                    <a:pt x="752" y="1066"/>
                  </a:lnTo>
                  <a:lnTo>
                    <a:pt x="750" y="1080"/>
                  </a:lnTo>
                  <a:lnTo>
                    <a:pt x="750" y="1094"/>
                  </a:lnTo>
                  <a:lnTo>
                    <a:pt x="750" y="1094"/>
                  </a:lnTo>
                  <a:lnTo>
                    <a:pt x="748" y="1118"/>
                  </a:lnTo>
                  <a:lnTo>
                    <a:pt x="746" y="1130"/>
                  </a:lnTo>
                  <a:lnTo>
                    <a:pt x="742" y="1140"/>
                  </a:lnTo>
                  <a:lnTo>
                    <a:pt x="742" y="1140"/>
                  </a:lnTo>
                  <a:lnTo>
                    <a:pt x="740" y="1148"/>
                  </a:lnTo>
                  <a:lnTo>
                    <a:pt x="738" y="1154"/>
                  </a:lnTo>
                  <a:lnTo>
                    <a:pt x="736" y="1170"/>
                  </a:lnTo>
                  <a:lnTo>
                    <a:pt x="734" y="1184"/>
                  </a:lnTo>
                  <a:lnTo>
                    <a:pt x="732" y="1198"/>
                  </a:lnTo>
                  <a:lnTo>
                    <a:pt x="732" y="1198"/>
                  </a:lnTo>
                  <a:lnTo>
                    <a:pt x="732" y="1202"/>
                  </a:lnTo>
                  <a:lnTo>
                    <a:pt x="734" y="1206"/>
                  </a:lnTo>
                  <a:lnTo>
                    <a:pt x="734" y="1206"/>
                  </a:lnTo>
                  <a:lnTo>
                    <a:pt x="738" y="1204"/>
                  </a:lnTo>
                  <a:lnTo>
                    <a:pt x="740" y="1204"/>
                  </a:lnTo>
                  <a:lnTo>
                    <a:pt x="742" y="1206"/>
                  </a:lnTo>
                  <a:lnTo>
                    <a:pt x="742" y="1210"/>
                  </a:lnTo>
                  <a:lnTo>
                    <a:pt x="742" y="1210"/>
                  </a:lnTo>
                  <a:lnTo>
                    <a:pt x="738" y="1232"/>
                  </a:lnTo>
                  <a:lnTo>
                    <a:pt x="736" y="1242"/>
                  </a:lnTo>
                  <a:lnTo>
                    <a:pt x="732" y="1252"/>
                  </a:lnTo>
                  <a:lnTo>
                    <a:pt x="732" y="1252"/>
                  </a:lnTo>
                  <a:lnTo>
                    <a:pt x="730" y="1252"/>
                  </a:lnTo>
                  <a:lnTo>
                    <a:pt x="728" y="1250"/>
                  </a:lnTo>
                  <a:lnTo>
                    <a:pt x="726" y="1248"/>
                  </a:lnTo>
                  <a:lnTo>
                    <a:pt x="722" y="1252"/>
                  </a:lnTo>
                  <a:lnTo>
                    <a:pt x="722" y="1252"/>
                  </a:lnTo>
                  <a:lnTo>
                    <a:pt x="722" y="1254"/>
                  </a:lnTo>
                  <a:lnTo>
                    <a:pt x="724" y="1258"/>
                  </a:lnTo>
                  <a:lnTo>
                    <a:pt x="724" y="1258"/>
                  </a:lnTo>
                  <a:lnTo>
                    <a:pt x="730" y="1262"/>
                  </a:lnTo>
                  <a:lnTo>
                    <a:pt x="730" y="1268"/>
                  </a:lnTo>
                  <a:lnTo>
                    <a:pt x="730" y="1274"/>
                  </a:lnTo>
                  <a:lnTo>
                    <a:pt x="726" y="1278"/>
                  </a:lnTo>
                  <a:lnTo>
                    <a:pt x="726" y="1278"/>
                  </a:lnTo>
                  <a:lnTo>
                    <a:pt x="724" y="1282"/>
                  </a:lnTo>
                  <a:lnTo>
                    <a:pt x="724" y="1284"/>
                  </a:lnTo>
                  <a:lnTo>
                    <a:pt x="724" y="1284"/>
                  </a:lnTo>
                  <a:lnTo>
                    <a:pt x="726" y="1290"/>
                  </a:lnTo>
                  <a:lnTo>
                    <a:pt x="728" y="1294"/>
                  </a:lnTo>
                  <a:lnTo>
                    <a:pt x="728" y="1294"/>
                  </a:lnTo>
                  <a:lnTo>
                    <a:pt x="728" y="1294"/>
                  </a:lnTo>
                  <a:lnTo>
                    <a:pt x="734" y="1316"/>
                  </a:lnTo>
                  <a:lnTo>
                    <a:pt x="734" y="1316"/>
                  </a:lnTo>
                  <a:lnTo>
                    <a:pt x="736" y="1320"/>
                  </a:lnTo>
                  <a:lnTo>
                    <a:pt x="736" y="1322"/>
                  </a:lnTo>
                  <a:lnTo>
                    <a:pt x="734" y="1324"/>
                  </a:lnTo>
                  <a:lnTo>
                    <a:pt x="734" y="1324"/>
                  </a:lnTo>
                  <a:lnTo>
                    <a:pt x="734" y="1328"/>
                  </a:lnTo>
                  <a:lnTo>
                    <a:pt x="736" y="1332"/>
                  </a:lnTo>
                  <a:lnTo>
                    <a:pt x="736" y="1332"/>
                  </a:lnTo>
                  <a:lnTo>
                    <a:pt x="740" y="1332"/>
                  </a:lnTo>
                  <a:lnTo>
                    <a:pt x="742" y="1332"/>
                  </a:lnTo>
                  <a:lnTo>
                    <a:pt x="744" y="1330"/>
                  </a:lnTo>
                  <a:lnTo>
                    <a:pt x="744" y="1330"/>
                  </a:lnTo>
                  <a:lnTo>
                    <a:pt x="746" y="1330"/>
                  </a:lnTo>
                  <a:lnTo>
                    <a:pt x="748" y="1332"/>
                  </a:lnTo>
                  <a:lnTo>
                    <a:pt x="748" y="1332"/>
                  </a:lnTo>
                  <a:lnTo>
                    <a:pt x="746" y="1334"/>
                  </a:lnTo>
                  <a:lnTo>
                    <a:pt x="748" y="1336"/>
                  </a:lnTo>
                  <a:lnTo>
                    <a:pt x="752" y="1338"/>
                  </a:lnTo>
                  <a:lnTo>
                    <a:pt x="752" y="1338"/>
                  </a:lnTo>
                  <a:lnTo>
                    <a:pt x="756" y="1342"/>
                  </a:lnTo>
                  <a:lnTo>
                    <a:pt x="758" y="1342"/>
                  </a:lnTo>
                  <a:lnTo>
                    <a:pt x="760" y="1340"/>
                  </a:lnTo>
                  <a:lnTo>
                    <a:pt x="760" y="1340"/>
                  </a:lnTo>
                  <a:lnTo>
                    <a:pt x="766" y="1342"/>
                  </a:lnTo>
                  <a:lnTo>
                    <a:pt x="766" y="1342"/>
                  </a:lnTo>
                  <a:lnTo>
                    <a:pt x="766" y="1342"/>
                  </a:lnTo>
                  <a:lnTo>
                    <a:pt x="766" y="1346"/>
                  </a:lnTo>
                  <a:lnTo>
                    <a:pt x="768" y="1346"/>
                  </a:lnTo>
                  <a:lnTo>
                    <a:pt x="770" y="1348"/>
                  </a:lnTo>
                  <a:lnTo>
                    <a:pt x="772" y="1348"/>
                  </a:lnTo>
                  <a:lnTo>
                    <a:pt x="772" y="1348"/>
                  </a:lnTo>
                  <a:lnTo>
                    <a:pt x="782" y="1346"/>
                  </a:lnTo>
                  <a:lnTo>
                    <a:pt x="786" y="1346"/>
                  </a:lnTo>
                  <a:lnTo>
                    <a:pt x="788" y="1344"/>
                  </a:lnTo>
                  <a:lnTo>
                    <a:pt x="788" y="1344"/>
                  </a:lnTo>
                  <a:lnTo>
                    <a:pt x="792" y="1340"/>
                  </a:lnTo>
                  <a:lnTo>
                    <a:pt x="788" y="1338"/>
                  </a:lnTo>
                  <a:lnTo>
                    <a:pt x="788" y="1338"/>
                  </a:lnTo>
                  <a:lnTo>
                    <a:pt x="778" y="1330"/>
                  </a:lnTo>
                  <a:lnTo>
                    <a:pt x="774" y="1326"/>
                  </a:lnTo>
                  <a:lnTo>
                    <a:pt x="774" y="1320"/>
                  </a:lnTo>
                  <a:lnTo>
                    <a:pt x="774" y="1320"/>
                  </a:lnTo>
                  <a:lnTo>
                    <a:pt x="774" y="1314"/>
                  </a:lnTo>
                  <a:lnTo>
                    <a:pt x="772" y="1312"/>
                  </a:lnTo>
                  <a:lnTo>
                    <a:pt x="770" y="1310"/>
                  </a:lnTo>
                  <a:lnTo>
                    <a:pt x="770" y="1310"/>
                  </a:lnTo>
                  <a:lnTo>
                    <a:pt x="768" y="1302"/>
                  </a:lnTo>
                  <a:lnTo>
                    <a:pt x="768" y="1298"/>
                  </a:lnTo>
                  <a:lnTo>
                    <a:pt x="770" y="1296"/>
                  </a:lnTo>
                  <a:lnTo>
                    <a:pt x="770" y="1296"/>
                  </a:lnTo>
                  <a:lnTo>
                    <a:pt x="776" y="1292"/>
                  </a:lnTo>
                  <a:lnTo>
                    <a:pt x="780" y="1284"/>
                  </a:lnTo>
                  <a:lnTo>
                    <a:pt x="782" y="1278"/>
                  </a:lnTo>
                  <a:lnTo>
                    <a:pt x="788" y="1274"/>
                  </a:lnTo>
                  <a:lnTo>
                    <a:pt x="788" y="1274"/>
                  </a:lnTo>
                  <a:lnTo>
                    <a:pt x="792" y="1270"/>
                  </a:lnTo>
                  <a:lnTo>
                    <a:pt x="794" y="1268"/>
                  </a:lnTo>
                  <a:lnTo>
                    <a:pt x="794" y="1264"/>
                  </a:lnTo>
                  <a:lnTo>
                    <a:pt x="788" y="1260"/>
                  </a:lnTo>
                  <a:lnTo>
                    <a:pt x="788" y="1260"/>
                  </a:lnTo>
                  <a:lnTo>
                    <a:pt x="784" y="1258"/>
                  </a:lnTo>
                  <a:lnTo>
                    <a:pt x="782" y="1256"/>
                  </a:lnTo>
                  <a:lnTo>
                    <a:pt x="780" y="1252"/>
                  </a:lnTo>
                  <a:lnTo>
                    <a:pt x="780" y="1248"/>
                  </a:lnTo>
                  <a:lnTo>
                    <a:pt x="780" y="1248"/>
                  </a:lnTo>
                  <a:lnTo>
                    <a:pt x="784" y="1244"/>
                  </a:lnTo>
                  <a:lnTo>
                    <a:pt x="784" y="1244"/>
                  </a:lnTo>
                  <a:lnTo>
                    <a:pt x="794" y="1236"/>
                  </a:lnTo>
                  <a:lnTo>
                    <a:pt x="798" y="1230"/>
                  </a:lnTo>
                  <a:lnTo>
                    <a:pt x="800" y="1226"/>
                  </a:lnTo>
                  <a:lnTo>
                    <a:pt x="802" y="1214"/>
                  </a:lnTo>
                  <a:lnTo>
                    <a:pt x="800" y="1202"/>
                  </a:lnTo>
                  <a:lnTo>
                    <a:pt x="800" y="1202"/>
                  </a:lnTo>
                  <a:lnTo>
                    <a:pt x="800" y="1198"/>
                  </a:lnTo>
                  <a:lnTo>
                    <a:pt x="800" y="1196"/>
                  </a:lnTo>
                  <a:lnTo>
                    <a:pt x="806" y="1196"/>
                  </a:lnTo>
                  <a:lnTo>
                    <a:pt x="806" y="1196"/>
                  </a:lnTo>
                  <a:lnTo>
                    <a:pt x="814" y="1198"/>
                  </a:lnTo>
                  <a:lnTo>
                    <a:pt x="818" y="1198"/>
                  </a:lnTo>
                  <a:lnTo>
                    <a:pt x="820" y="1194"/>
                  </a:lnTo>
                  <a:lnTo>
                    <a:pt x="820" y="1194"/>
                  </a:lnTo>
                  <a:lnTo>
                    <a:pt x="822" y="1186"/>
                  </a:lnTo>
                  <a:lnTo>
                    <a:pt x="822" y="1180"/>
                  </a:lnTo>
                  <a:lnTo>
                    <a:pt x="820" y="1176"/>
                  </a:lnTo>
                  <a:lnTo>
                    <a:pt x="820" y="1176"/>
                  </a:lnTo>
                  <a:lnTo>
                    <a:pt x="844" y="1174"/>
                  </a:lnTo>
                  <a:lnTo>
                    <a:pt x="844" y="1174"/>
                  </a:lnTo>
                  <a:lnTo>
                    <a:pt x="852" y="1172"/>
                  </a:lnTo>
                  <a:lnTo>
                    <a:pt x="858" y="1168"/>
                  </a:lnTo>
                  <a:lnTo>
                    <a:pt x="862" y="1162"/>
                  </a:lnTo>
                  <a:lnTo>
                    <a:pt x="864" y="1154"/>
                  </a:lnTo>
                  <a:lnTo>
                    <a:pt x="864" y="1154"/>
                  </a:lnTo>
                  <a:lnTo>
                    <a:pt x="864" y="1148"/>
                  </a:lnTo>
                  <a:lnTo>
                    <a:pt x="862" y="1142"/>
                  </a:lnTo>
                  <a:lnTo>
                    <a:pt x="858" y="1136"/>
                  </a:lnTo>
                  <a:lnTo>
                    <a:pt x="852" y="1132"/>
                  </a:lnTo>
                  <a:lnTo>
                    <a:pt x="852" y="1132"/>
                  </a:lnTo>
                  <a:lnTo>
                    <a:pt x="852" y="1128"/>
                  </a:lnTo>
                  <a:lnTo>
                    <a:pt x="854" y="1126"/>
                  </a:lnTo>
                  <a:lnTo>
                    <a:pt x="854" y="1126"/>
                  </a:lnTo>
                  <a:lnTo>
                    <a:pt x="868" y="1132"/>
                  </a:lnTo>
                  <a:lnTo>
                    <a:pt x="868" y="1132"/>
                  </a:lnTo>
                  <a:lnTo>
                    <a:pt x="876" y="1134"/>
                  </a:lnTo>
                  <a:lnTo>
                    <a:pt x="884" y="1132"/>
                  </a:lnTo>
                  <a:lnTo>
                    <a:pt x="888" y="1128"/>
                  </a:lnTo>
                  <a:lnTo>
                    <a:pt x="892" y="1120"/>
                  </a:lnTo>
                  <a:lnTo>
                    <a:pt x="892" y="1120"/>
                  </a:lnTo>
                  <a:lnTo>
                    <a:pt x="894" y="1112"/>
                  </a:lnTo>
                  <a:lnTo>
                    <a:pt x="900" y="1104"/>
                  </a:lnTo>
                  <a:lnTo>
                    <a:pt x="910" y="1088"/>
                  </a:lnTo>
                  <a:lnTo>
                    <a:pt x="910" y="1088"/>
                  </a:lnTo>
                  <a:lnTo>
                    <a:pt x="908" y="1092"/>
                  </a:lnTo>
                  <a:lnTo>
                    <a:pt x="910" y="1096"/>
                  </a:lnTo>
                  <a:lnTo>
                    <a:pt x="910" y="1096"/>
                  </a:lnTo>
                  <a:lnTo>
                    <a:pt x="914" y="1090"/>
                  </a:lnTo>
                  <a:lnTo>
                    <a:pt x="916" y="1084"/>
                  </a:lnTo>
                  <a:lnTo>
                    <a:pt x="916" y="1084"/>
                  </a:lnTo>
                  <a:lnTo>
                    <a:pt x="918" y="1078"/>
                  </a:lnTo>
                  <a:lnTo>
                    <a:pt x="922" y="1072"/>
                  </a:lnTo>
                  <a:lnTo>
                    <a:pt x="922" y="1072"/>
                  </a:lnTo>
                  <a:lnTo>
                    <a:pt x="926" y="1068"/>
                  </a:lnTo>
                  <a:lnTo>
                    <a:pt x="928" y="1064"/>
                  </a:lnTo>
                  <a:lnTo>
                    <a:pt x="928" y="1054"/>
                  </a:lnTo>
                  <a:lnTo>
                    <a:pt x="928" y="1054"/>
                  </a:lnTo>
                  <a:lnTo>
                    <a:pt x="930" y="1046"/>
                  </a:lnTo>
                  <a:lnTo>
                    <a:pt x="932" y="1038"/>
                  </a:lnTo>
                  <a:lnTo>
                    <a:pt x="936" y="1030"/>
                  </a:lnTo>
                  <a:lnTo>
                    <a:pt x="940" y="1024"/>
                  </a:lnTo>
                  <a:lnTo>
                    <a:pt x="946" y="1018"/>
                  </a:lnTo>
                  <a:lnTo>
                    <a:pt x="954" y="1014"/>
                  </a:lnTo>
                  <a:lnTo>
                    <a:pt x="962" y="1012"/>
                  </a:lnTo>
                  <a:lnTo>
                    <a:pt x="968" y="1010"/>
                  </a:lnTo>
                  <a:lnTo>
                    <a:pt x="968" y="1010"/>
                  </a:lnTo>
                  <a:lnTo>
                    <a:pt x="976" y="1008"/>
                  </a:lnTo>
                  <a:lnTo>
                    <a:pt x="982" y="1004"/>
                  </a:lnTo>
                  <a:lnTo>
                    <a:pt x="982" y="1004"/>
                  </a:lnTo>
                  <a:lnTo>
                    <a:pt x="986" y="1000"/>
                  </a:lnTo>
                  <a:lnTo>
                    <a:pt x="988" y="994"/>
                  </a:lnTo>
                  <a:lnTo>
                    <a:pt x="990" y="986"/>
                  </a:lnTo>
                  <a:lnTo>
                    <a:pt x="990" y="986"/>
                  </a:lnTo>
                  <a:lnTo>
                    <a:pt x="996" y="972"/>
                  </a:lnTo>
                  <a:lnTo>
                    <a:pt x="1000" y="960"/>
                  </a:lnTo>
                  <a:lnTo>
                    <a:pt x="1002" y="946"/>
                  </a:lnTo>
                  <a:lnTo>
                    <a:pt x="1002" y="932"/>
                  </a:lnTo>
                  <a:lnTo>
                    <a:pt x="1002" y="932"/>
                  </a:lnTo>
                  <a:lnTo>
                    <a:pt x="1004" y="918"/>
                  </a:lnTo>
                  <a:lnTo>
                    <a:pt x="1008" y="904"/>
                  </a:lnTo>
                  <a:lnTo>
                    <a:pt x="1014" y="892"/>
                  </a:lnTo>
                  <a:lnTo>
                    <a:pt x="1022" y="880"/>
                  </a:lnTo>
                  <a:lnTo>
                    <a:pt x="1022" y="880"/>
                  </a:lnTo>
                  <a:lnTo>
                    <a:pt x="1030" y="870"/>
                  </a:lnTo>
                  <a:lnTo>
                    <a:pt x="1034" y="858"/>
                  </a:lnTo>
                  <a:lnTo>
                    <a:pt x="1036" y="846"/>
                  </a:lnTo>
                  <a:lnTo>
                    <a:pt x="1032" y="832"/>
                  </a:lnTo>
                  <a:lnTo>
                    <a:pt x="1032" y="832"/>
                  </a:lnTo>
                  <a:lnTo>
                    <a:pt x="1032" y="828"/>
                  </a:lnTo>
                  <a:lnTo>
                    <a:pt x="1030" y="826"/>
                  </a:lnTo>
                  <a:lnTo>
                    <a:pt x="1028" y="824"/>
                  </a:lnTo>
                  <a:lnTo>
                    <a:pt x="1028" y="824"/>
                  </a:lnTo>
                  <a:close/>
                  <a:moveTo>
                    <a:pt x="796" y="214"/>
                  </a:moveTo>
                  <a:lnTo>
                    <a:pt x="796" y="214"/>
                  </a:lnTo>
                  <a:lnTo>
                    <a:pt x="796" y="210"/>
                  </a:lnTo>
                  <a:lnTo>
                    <a:pt x="798" y="208"/>
                  </a:lnTo>
                  <a:lnTo>
                    <a:pt x="800" y="208"/>
                  </a:lnTo>
                  <a:lnTo>
                    <a:pt x="800" y="208"/>
                  </a:lnTo>
                  <a:lnTo>
                    <a:pt x="800" y="210"/>
                  </a:lnTo>
                  <a:lnTo>
                    <a:pt x="800" y="210"/>
                  </a:lnTo>
                  <a:lnTo>
                    <a:pt x="800" y="212"/>
                  </a:lnTo>
                  <a:lnTo>
                    <a:pt x="798" y="214"/>
                  </a:lnTo>
                  <a:lnTo>
                    <a:pt x="798" y="214"/>
                  </a:lnTo>
                  <a:lnTo>
                    <a:pt x="796" y="214"/>
                  </a:lnTo>
                  <a:lnTo>
                    <a:pt x="796" y="214"/>
                  </a:lnTo>
                  <a:lnTo>
                    <a:pt x="796" y="214"/>
                  </a:lnTo>
                  <a:close/>
                  <a:moveTo>
                    <a:pt x="772" y="232"/>
                  </a:moveTo>
                  <a:lnTo>
                    <a:pt x="772" y="232"/>
                  </a:lnTo>
                  <a:lnTo>
                    <a:pt x="776" y="234"/>
                  </a:lnTo>
                  <a:lnTo>
                    <a:pt x="776" y="238"/>
                  </a:lnTo>
                  <a:lnTo>
                    <a:pt x="776" y="238"/>
                  </a:lnTo>
                  <a:lnTo>
                    <a:pt x="774" y="240"/>
                  </a:lnTo>
                  <a:lnTo>
                    <a:pt x="772" y="240"/>
                  </a:lnTo>
                  <a:lnTo>
                    <a:pt x="772" y="240"/>
                  </a:lnTo>
                  <a:lnTo>
                    <a:pt x="768" y="238"/>
                  </a:lnTo>
                  <a:lnTo>
                    <a:pt x="768" y="236"/>
                  </a:lnTo>
                  <a:lnTo>
                    <a:pt x="768" y="236"/>
                  </a:lnTo>
                  <a:lnTo>
                    <a:pt x="770" y="232"/>
                  </a:lnTo>
                  <a:lnTo>
                    <a:pt x="772" y="232"/>
                  </a:lnTo>
                  <a:lnTo>
                    <a:pt x="772" y="232"/>
                  </a:lnTo>
                  <a:close/>
                  <a:moveTo>
                    <a:pt x="736" y="238"/>
                  </a:moveTo>
                  <a:lnTo>
                    <a:pt x="736" y="238"/>
                  </a:lnTo>
                  <a:lnTo>
                    <a:pt x="738" y="240"/>
                  </a:lnTo>
                  <a:lnTo>
                    <a:pt x="738" y="240"/>
                  </a:lnTo>
                  <a:lnTo>
                    <a:pt x="734" y="244"/>
                  </a:lnTo>
                  <a:lnTo>
                    <a:pt x="728" y="244"/>
                  </a:lnTo>
                  <a:lnTo>
                    <a:pt x="728" y="244"/>
                  </a:lnTo>
                  <a:lnTo>
                    <a:pt x="732" y="240"/>
                  </a:lnTo>
                  <a:lnTo>
                    <a:pt x="736" y="238"/>
                  </a:lnTo>
                  <a:lnTo>
                    <a:pt x="736" y="238"/>
                  </a:lnTo>
                  <a:close/>
                  <a:moveTo>
                    <a:pt x="658" y="336"/>
                  </a:moveTo>
                  <a:lnTo>
                    <a:pt x="658" y="336"/>
                  </a:lnTo>
                  <a:lnTo>
                    <a:pt x="676" y="328"/>
                  </a:lnTo>
                  <a:lnTo>
                    <a:pt x="682" y="326"/>
                  </a:lnTo>
                  <a:lnTo>
                    <a:pt x="690" y="328"/>
                  </a:lnTo>
                  <a:lnTo>
                    <a:pt x="690" y="328"/>
                  </a:lnTo>
                  <a:lnTo>
                    <a:pt x="680" y="334"/>
                  </a:lnTo>
                  <a:lnTo>
                    <a:pt x="672" y="338"/>
                  </a:lnTo>
                  <a:lnTo>
                    <a:pt x="664" y="338"/>
                  </a:lnTo>
                  <a:lnTo>
                    <a:pt x="658" y="336"/>
                  </a:lnTo>
                  <a:lnTo>
                    <a:pt x="658" y="336"/>
                  </a:lnTo>
                  <a:close/>
                  <a:moveTo>
                    <a:pt x="712" y="310"/>
                  </a:moveTo>
                  <a:lnTo>
                    <a:pt x="712" y="310"/>
                  </a:lnTo>
                  <a:lnTo>
                    <a:pt x="714" y="312"/>
                  </a:lnTo>
                  <a:lnTo>
                    <a:pt x="714" y="314"/>
                  </a:lnTo>
                  <a:lnTo>
                    <a:pt x="714" y="314"/>
                  </a:lnTo>
                  <a:lnTo>
                    <a:pt x="714" y="316"/>
                  </a:lnTo>
                  <a:lnTo>
                    <a:pt x="712" y="318"/>
                  </a:lnTo>
                  <a:lnTo>
                    <a:pt x="708" y="320"/>
                  </a:lnTo>
                  <a:lnTo>
                    <a:pt x="708" y="320"/>
                  </a:lnTo>
                  <a:lnTo>
                    <a:pt x="686" y="320"/>
                  </a:lnTo>
                  <a:lnTo>
                    <a:pt x="686" y="320"/>
                  </a:lnTo>
                  <a:lnTo>
                    <a:pt x="688" y="318"/>
                  </a:lnTo>
                  <a:lnTo>
                    <a:pt x="692" y="316"/>
                  </a:lnTo>
                  <a:lnTo>
                    <a:pt x="698" y="314"/>
                  </a:lnTo>
                  <a:lnTo>
                    <a:pt x="706" y="312"/>
                  </a:lnTo>
                  <a:lnTo>
                    <a:pt x="712" y="310"/>
                  </a:lnTo>
                  <a:lnTo>
                    <a:pt x="712" y="310"/>
                  </a:lnTo>
                  <a:close/>
                  <a:moveTo>
                    <a:pt x="628" y="264"/>
                  </a:moveTo>
                  <a:lnTo>
                    <a:pt x="628" y="264"/>
                  </a:lnTo>
                  <a:lnTo>
                    <a:pt x="634" y="266"/>
                  </a:lnTo>
                  <a:lnTo>
                    <a:pt x="640" y="270"/>
                  </a:lnTo>
                  <a:lnTo>
                    <a:pt x="646" y="274"/>
                  </a:lnTo>
                  <a:lnTo>
                    <a:pt x="648" y="284"/>
                  </a:lnTo>
                  <a:lnTo>
                    <a:pt x="648" y="284"/>
                  </a:lnTo>
                  <a:lnTo>
                    <a:pt x="652" y="290"/>
                  </a:lnTo>
                  <a:lnTo>
                    <a:pt x="652" y="290"/>
                  </a:lnTo>
                  <a:lnTo>
                    <a:pt x="668" y="290"/>
                  </a:lnTo>
                  <a:lnTo>
                    <a:pt x="676" y="292"/>
                  </a:lnTo>
                  <a:lnTo>
                    <a:pt x="682" y="298"/>
                  </a:lnTo>
                  <a:lnTo>
                    <a:pt x="682" y="298"/>
                  </a:lnTo>
                  <a:lnTo>
                    <a:pt x="684" y="302"/>
                  </a:lnTo>
                  <a:lnTo>
                    <a:pt x="684" y="306"/>
                  </a:lnTo>
                  <a:lnTo>
                    <a:pt x="684" y="306"/>
                  </a:lnTo>
                  <a:lnTo>
                    <a:pt x="682" y="308"/>
                  </a:lnTo>
                  <a:lnTo>
                    <a:pt x="682" y="308"/>
                  </a:lnTo>
                  <a:lnTo>
                    <a:pt x="678" y="306"/>
                  </a:lnTo>
                  <a:lnTo>
                    <a:pt x="678" y="306"/>
                  </a:lnTo>
                  <a:lnTo>
                    <a:pt x="674" y="308"/>
                  </a:lnTo>
                  <a:lnTo>
                    <a:pt x="672" y="310"/>
                  </a:lnTo>
                  <a:lnTo>
                    <a:pt x="670" y="316"/>
                  </a:lnTo>
                  <a:lnTo>
                    <a:pt x="670" y="316"/>
                  </a:lnTo>
                  <a:lnTo>
                    <a:pt x="670" y="320"/>
                  </a:lnTo>
                  <a:lnTo>
                    <a:pt x="666" y="322"/>
                  </a:lnTo>
                  <a:lnTo>
                    <a:pt x="666" y="322"/>
                  </a:lnTo>
                  <a:lnTo>
                    <a:pt x="664" y="322"/>
                  </a:lnTo>
                  <a:lnTo>
                    <a:pt x="664" y="322"/>
                  </a:lnTo>
                  <a:lnTo>
                    <a:pt x="662" y="318"/>
                  </a:lnTo>
                  <a:lnTo>
                    <a:pt x="662" y="318"/>
                  </a:lnTo>
                  <a:lnTo>
                    <a:pt x="662" y="314"/>
                  </a:lnTo>
                  <a:lnTo>
                    <a:pt x="658" y="314"/>
                  </a:lnTo>
                  <a:lnTo>
                    <a:pt x="656" y="316"/>
                  </a:lnTo>
                  <a:lnTo>
                    <a:pt x="654" y="316"/>
                  </a:lnTo>
                  <a:lnTo>
                    <a:pt x="654" y="316"/>
                  </a:lnTo>
                  <a:lnTo>
                    <a:pt x="656" y="310"/>
                  </a:lnTo>
                  <a:lnTo>
                    <a:pt x="658" y="304"/>
                  </a:lnTo>
                  <a:lnTo>
                    <a:pt x="656" y="300"/>
                  </a:lnTo>
                  <a:lnTo>
                    <a:pt x="650" y="296"/>
                  </a:lnTo>
                  <a:lnTo>
                    <a:pt x="650" y="296"/>
                  </a:lnTo>
                  <a:lnTo>
                    <a:pt x="642" y="300"/>
                  </a:lnTo>
                  <a:lnTo>
                    <a:pt x="638" y="306"/>
                  </a:lnTo>
                  <a:lnTo>
                    <a:pt x="634" y="312"/>
                  </a:lnTo>
                  <a:lnTo>
                    <a:pt x="634" y="320"/>
                  </a:lnTo>
                  <a:lnTo>
                    <a:pt x="634" y="320"/>
                  </a:lnTo>
                  <a:lnTo>
                    <a:pt x="636" y="326"/>
                  </a:lnTo>
                  <a:lnTo>
                    <a:pt x="636" y="326"/>
                  </a:lnTo>
                  <a:lnTo>
                    <a:pt x="634" y="334"/>
                  </a:lnTo>
                  <a:lnTo>
                    <a:pt x="632" y="336"/>
                  </a:lnTo>
                  <a:lnTo>
                    <a:pt x="628" y="338"/>
                  </a:lnTo>
                  <a:lnTo>
                    <a:pt x="628" y="338"/>
                  </a:lnTo>
                  <a:lnTo>
                    <a:pt x="624" y="336"/>
                  </a:lnTo>
                  <a:lnTo>
                    <a:pt x="624" y="334"/>
                  </a:lnTo>
                  <a:lnTo>
                    <a:pt x="622" y="326"/>
                  </a:lnTo>
                  <a:lnTo>
                    <a:pt x="622" y="326"/>
                  </a:lnTo>
                  <a:lnTo>
                    <a:pt x="622" y="320"/>
                  </a:lnTo>
                  <a:lnTo>
                    <a:pt x="622" y="314"/>
                  </a:lnTo>
                  <a:lnTo>
                    <a:pt x="624" y="304"/>
                  </a:lnTo>
                  <a:lnTo>
                    <a:pt x="624" y="304"/>
                  </a:lnTo>
                  <a:lnTo>
                    <a:pt x="626" y="298"/>
                  </a:lnTo>
                  <a:lnTo>
                    <a:pt x="630" y="294"/>
                  </a:lnTo>
                  <a:lnTo>
                    <a:pt x="636" y="292"/>
                  </a:lnTo>
                  <a:lnTo>
                    <a:pt x="644" y="292"/>
                  </a:lnTo>
                  <a:lnTo>
                    <a:pt x="644" y="292"/>
                  </a:lnTo>
                  <a:lnTo>
                    <a:pt x="648" y="292"/>
                  </a:lnTo>
                  <a:lnTo>
                    <a:pt x="650" y="290"/>
                  </a:lnTo>
                  <a:lnTo>
                    <a:pt x="648" y="286"/>
                  </a:lnTo>
                  <a:lnTo>
                    <a:pt x="648" y="286"/>
                  </a:lnTo>
                  <a:lnTo>
                    <a:pt x="620" y="284"/>
                  </a:lnTo>
                  <a:lnTo>
                    <a:pt x="604" y="284"/>
                  </a:lnTo>
                  <a:lnTo>
                    <a:pt x="590" y="284"/>
                  </a:lnTo>
                  <a:lnTo>
                    <a:pt x="590" y="284"/>
                  </a:lnTo>
                  <a:lnTo>
                    <a:pt x="600" y="278"/>
                  </a:lnTo>
                  <a:lnTo>
                    <a:pt x="608" y="270"/>
                  </a:lnTo>
                  <a:lnTo>
                    <a:pt x="616" y="264"/>
                  </a:lnTo>
                  <a:lnTo>
                    <a:pt x="622" y="264"/>
                  </a:lnTo>
                  <a:lnTo>
                    <a:pt x="628" y="264"/>
                  </a:lnTo>
                  <a:lnTo>
                    <a:pt x="628" y="264"/>
                  </a:lnTo>
                  <a:close/>
                  <a:moveTo>
                    <a:pt x="682" y="10"/>
                  </a:moveTo>
                  <a:lnTo>
                    <a:pt x="682" y="10"/>
                  </a:lnTo>
                  <a:lnTo>
                    <a:pt x="682" y="10"/>
                  </a:lnTo>
                  <a:lnTo>
                    <a:pt x="682" y="10"/>
                  </a:lnTo>
                  <a:lnTo>
                    <a:pt x="686" y="14"/>
                  </a:lnTo>
                  <a:lnTo>
                    <a:pt x="690" y="14"/>
                  </a:lnTo>
                  <a:lnTo>
                    <a:pt x="694" y="12"/>
                  </a:lnTo>
                  <a:lnTo>
                    <a:pt x="694" y="12"/>
                  </a:lnTo>
                  <a:lnTo>
                    <a:pt x="698" y="12"/>
                  </a:lnTo>
                  <a:lnTo>
                    <a:pt x="702" y="12"/>
                  </a:lnTo>
                  <a:lnTo>
                    <a:pt x="704" y="14"/>
                  </a:lnTo>
                  <a:lnTo>
                    <a:pt x="704" y="14"/>
                  </a:lnTo>
                  <a:lnTo>
                    <a:pt x="690" y="20"/>
                  </a:lnTo>
                  <a:lnTo>
                    <a:pt x="678" y="22"/>
                  </a:lnTo>
                  <a:lnTo>
                    <a:pt x="678" y="22"/>
                  </a:lnTo>
                  <a:lnTo>
                    <a:pt x="676" y="18"/>
                  </a:lnTo>
                  <a:lnTo>
                    <a:pt x="678" y="16"/>
                  </a:lnTo>
                  <a:lnTo>
                    <a:pt x="682" y="10"/>
                  </a:lnTo>
                  <a:lnTo>
                    <a:pt x="682" y="10"/>
                  </a:lnTo>
                  <a:close/>
                  <a:moveTo>
                    <a:pt x="564" y="260"/>
                  </a:moveTo>
                  <a:lnTo>
                    <a:pt x="564" y="260"/>
                  </a:lnTo>
                  <a:lnTo>
                    <a:pt x="566" y="256"/>
                  </a:lnTo>
                  <a:lnTo>
                    <a:pt x="570" y="254"/>
                  </a:lnTo>
                  <a:lnTo>
                    <a:pt x="570" y="254"/>
                  </a:lnTo>
                  <a:lnTo>
                    <a:pt x="572" y="254"/>
                  </a:lnTo>
                  <a:lnTo>
                    <a:pt x="574" y="258"/>
                  </a:lnTo>
                  <a:lnTo>
                    <a:pt x="574" y="258"/>
                  </a:lnTo>
                  <a:lnTo>
                    <a:pt x="572" y="262"/>
                  </a:lnTo>
                  <a:lnTo>
                    <a:pt x="568" y="262"/>
                  </a:lnTo>
                  <a:lnTo>
                    <a:pt x="568" y="262"/>
                  </a:lnTo>
                  <a:lnTo>
                    <a:pt x="566" y="262"/>
                  </a:lnTo>
                  <a:lnTo>
                    <a:pt x="564" y="260"/>
                  </a:lnTo>
                  <a:lnTo>
                    <a:pt x="564" y="260"/>
                  </a:lnTo>
                  <a:close/>
                  <a:moveTo>
                    <a:pt x="378" y="86"/>
                  </a:moveTo>
                  <a:lnTo>
                    <a:pt x="378" y="86"/>
                  </a:lnTo>
                  <a:lnTo>
                    <a:pt x="376" y="86"/>
                  </a:lnTo>
                  <a:lnTo>
                    <a:pt x="374" y="88"/>
                  </a:lnTo>
                  <a:lnTo>
                    <a:pt x="374" y="88"/>
                  </a:lnTo>
                  <a:lnTo>
                    <a:pt x="368" y="94"/>
                  </a:lnTo>
                  <a:lnTo>
                    <a:pt x="362" y="96"/>
                  </a:lnTo>
                  <a:lnTo>
                    <a:pt x="350" y="94"/>
                  </a:lnTo>
                  <a:lnTo>
                    <a:pt x="350" y="94"/>
                  </a:lnTo>
                  <a:lnTo>
                    <a:pt x="346" y="94"/>
                  </a:lnTo>
                  <a:lnTo>
                    <a:pt x="348" y="92"/>
                  </a:lnTo>
                  <a:lnTo>
                    <a:pt x="350" y="88"/>
                  </a:lnTo>
                  <a:lnTo>
                    <a:pt x="350" y="88"/>
                  </a:lnTo>
                  <a:lnTo>
                    <a:pt x="358" y="82"/>
                  </a:lnTo>
                  <a:lnTo>
                    <a:pt x="358" y="82"/>
                  </a:lnTo>
                  <a:lnTo>
                    <a:pt x="348" y="82"/>
                  </a:lnTo>
                  <a:lnTo>
                    <a:pt x="348" y="82"/>
                  </a:lnTo>
                  <a:lnTo>
                    <a:pt x="346" y="80"/>
                  </a:lnTo>
                  <a:lnTo>
                    <a:pt x="346" y="80"/>
                  </a:lnTo>
                  <a:lnTo>
                    <a:pt x="354" y="78"/>
                  </a:lnTo>
                  <a:lnTo>
                    <a:pt x="360" y="76"/>
                  </a:lnTo>
                  <a:lnTo>
                    <a:pt x="368" y="74"/>
                  </a:lnTo>
                  <a:lnTo>
                    <a:pt x="376" y="74"/>
                  </a:lnTo>
                  <a:lnTo>
                    <a:pt x="376" y="74"/>
                  </a:lnTo>
                  <a:lnTo>
                    <a:pt x="376" y="76"/>
                  </a:lnTo>
                  <a:lnTo>
                    <a:pt x="374" y="78"/>
                  </a:lnTo>
                  <a:lnTo>
                    <a:pt x="372" y="78"/>
                  </a:lnTo>
                  <a:lnTo>
                    <a:pt x="374" y="80"/>
                  </a:lnTo>
                  <a:lnTo>
                    <a:pt x="374" y="80"/>
                  </a:lnTo>
                  <a:lnTo>
                    <a:pt x="376" y="82"/>
                  </a:lnTo>
                  <a:lnTo>
                    <a:pt x="382" y="80"/>
                  </a:lnTo>
                  <a:lnTo>
                    <a:pt x="392" y="78"/>
                  </a:lnTo>
                  <a:lnTo>
                    <a:pt x="392" y="78"/>
                  </a:lnTo>
                  <a:lnTo>
                    <a:pt x="390" y="82"/>
                  </a:lnTo>
                  <a:lnTo>
                    <a:pt x="388" y="86"/>
                  </a:lnTo>
                  <a:lnTo>
                    <a:pt x="384" y="88"/>
                  </a:lnTo>
                  <a:lnTo>
                    <a:pt x="378" y="86"/>
                  </a:lnTo>
                  <a:lnTo>
                    <a:pt x="378" y="86"/>
                  </a:lnTo>
                  <a:close/>
                  <a:moveTo>
                    <a:pt x="442" y="124"/>
                  </a:moveTo>
                  <a:lnTo>
                    <a:pt x="442" y="124"/>
                  </a:lnTo>
                  <a:lnTo>
                    <a:pt x="440" y="124"/>
                  </a:lnTo>
                  <a:lnTo>
                    <a:pt x="440" y="124"/>
                  </a:lnTo>
                  <a:lnTo>
                    <a:pt x="428" y="132"/>
                  </a:lnTo>
                  <a:lnTo>
                    <a:pt x="418" y="138"/>
                  </a:lnTo>
                  <a:lnTo>
                    <a:pt x="406" y="138"/>
                  </a:lnTo>
                  <a:lnTo>
                    <a:pt x="394" y="134"/>
                  </a:lnTo>
                  <a:lnTo>
                    <a:pt x="394" y="134"/>
                  </a:lnTo>
                  <a:lnTo>
                    <a:pt x="402" y="132"/>
                  </a:lnTo>
                  <a:lnTo>
                    <a:pt x="408" y="128"/>
                  </a:lnTo>
                  <a:lnTo>
                    <a:pt x="408" y="128"/>
                  </a:lnTo>
                  <a:lnTo>
                    <a:pt x="410" y="128"/>
                  </a:lnTo>
                  <a:lnTo>
                    <a:pt x="410" y="128"/>
                  </a:lnTo>
                  <a:lnTo>
                    <a:pt x="410" y="124"/>
                  </a:lnTo>
                  <a:lnTo>
                    <a:pt x="408" y="122"/>
                  </a:lnTo>
                  <a:lnTo>
                    <a:pt x="412" y="122"/>
                  </a:lnTo>
                  <a:lnTo>
                    <a:pt x="412" y="122"/>
                  </a:lnTo>
                  <a:lnTo>
                    <a:pt x="426" y="126"/>
                  </a:lnTo>
                  <a:lnTo>
                    <a:pt x="426" y="126"/>
                  </a:lnTo>
                  <a:lnTo>
                    <a:pt x="428" y="126"/>
                  </a:lnTo>
                  <a:lnTo>
                    <a:pt x="432" y="124"/>
                  </a:lnTo>
                  <a:lnTo>
                    <a:pt x="438" y="122"/>
                  </a:lnTo>
                  <a:lnTo>
                    <a:pt x="438" y="122"/>
                  </a:lnTo>
                  <a:lnTo>
                    <a:pt x="442" y="118"/>
                  </a:lnTo>
                  <a:lnTo>
                    <a:pt x="442" y="118"/>
                  </a:lnTo>
                  <a:lnTo>
                    <a:pt x="446" y="116"/>
                  </a:lnTo>
                  <a:lnTo>
                    <a:pt x="448" y="116"/>
                  </a:lnTo>
                  <a:lnTo>
                    <a:pt x="450" y="118"/>
                  </a:lnTo>
                  <a:lnTo>
                    <a:pt x="450" y="118"/>
                  </a:lnTo>
                  <a:lnTo>
                    <a:pt x="450" y="120"/>
                  </a:lnTo>
                  <a:lnTo>
                    <a:pt x="448" y="122"/>
                  </a:lnTo>
                  <a:lnTo>
                    <a:pt x="442" y="124"/>
                  </a:lnTo>
                  <a:lnTo>
                    <a:pt x="442" y="124"/>
                  </a:lnTo>
                  <a:close/>
                  <a:moveTo>
                    <a:pt x="456" y="156"/>
                  </a:moveTo>
                  <a:lnTo>
                    <a:pt x="456" y="156"/>
                  </a:lnTo>
                  <a:lnTo>
                    <a:pt x="450" y="154"/>
                  </a:lnTo>
                  <a:lnTo>
                    <a:pt x="450" y="154"/>
                  </a:lnTo>
                  <a:lnTo>
                    <a:pt x="454" y="152"/>
                  </a:lnTo>
                  <a:lnTo>
                    <a:pt x="458" y="152"/>
                  </a:lnTo>
                  <a:lnTo>
                    <a:pt x="462" y="154"/>
                  </a:lnTo>
                  <a:lnTo>
                    <a:pt x="466" y="154"/>
                  </a:lnTo>
                  <a:lnTo>
                    <a:pt x="466" y="154"/>
                  </a:lnTo>
                  <a:lnTo>
                    <a:pt x="460" y="156"/>
                  </a:lnTo>
                  <a:lnTo>
                    <a:pt x="456" y="156"/>
                  </a:lnTo>
                  <a:lnTo>
                    <a:pt x="456" y="156"/>
                  </a:lnTo>
                  <a:close/>
                  <a:moveTo>
                    <a:pt x="508" y="180"/>
                  </a:moveTo>
                  <a:lnTo>
                    <a:pt x="508" y="180"/>
                  </a:lnTo>
                  <a:lnTo>
                    <a:pt x="506" y="176"/>
                  </a:lnTo>
                  <a:lnTo>
                    <a:pt x="506" y="172"/>
                  </a:lnTo>
                  <a:lnTo>
                    <a:pt x="510" y="170"/>
                  </a:lnTo>
                  <a:lnTo>
                    <a:pt x="516" y="168"/>
                  </a:lnTo>
                  <a:lnTo>
                    <a:pt x="516" y="168"/>
                  </a:lnTo>
                  <a:lnTo>
                    <a:pt x="512" y="176"/>
                  </a:lnTo>
                  <a:lnTo>
                    <a:pt x="510" y="178"/>
                  </a:lnTo>
                  <a:lnTo>
                    <a:pt x="508" y="180"/>
                  </a:lnTo>
                  <a:lnTo>
                    <a:pt x="508" y="180"/>
                  </a:lnTo>
                  <a:close/>
                  <a:moveTo>
                    <a:pt x="516" y="118"/>
                  </a:moveTo>
                  <a:lnTo>
                    <a:pt x="516" y="118"/>
                  </a:lnTo>
                  <a:lnTo>
                    <a:pt x="514" y="118"/>
                  </a:lnTo>
                  <a:lnTo>
                    <a:pt x="512" y="116"/>
                  </a:lnTo>
                  <a:lnTo>
                    <a:pt x="512" y="116"/>
                  </a:lnTo>
                  <a:lnTo>
                    <a:pt x="512" y="114"/>
                  </a:lnTo>
                  <a:lnTo>
                    <a:pt x="514" y="112"/>
                  </a:lnTo>
                  <a:lnTo>
                    <a:pt x="518" y="110"/>
                  </a:lnTo>
                  <a:lnTo>
                    <a:pt x="518" y="110"/>
                  </a:lnTo>
                  <a:lnTo>
                    <a:pt x="520" y="110"/>
                  </a:lnTo>
                  <a:lnTo>
                    <a:pt x="522" y="114"/>
                  </a:lnTo>
                  <a:lnTo>
                    <a:pt x="522" y="114"/>
                  </a:lnTo>
                  <a:lnTo>
                    <a:pt x="520" y="116"/>
                  </a:lnTo>
                  <a:lnTo>
                    <a:pt x="518" y="118"/>
                  </a:lnTo>
                  <a:lnTo>
                    <a:pt x="516" y="118"/>
                  </a:lnTo>
                  <a:lnTo>
                    <a:pt x="516" y="118"/>
                  </a:lnTo>
                  <a:close/>
                  <a:moveTo>
                    <a:pt x="526" y="208"/>
                  </a:moveTo>
                  <a:lnTo>
                    <a:pt x="526" y="208"/>
                  </a:lnTo>
                  <a:lnTo>
                    <a:pt x="528" y="210"/>
                  </a:lnTo>
                  <a:lnTo>
                    <a:pt x="530" y="214"/>
                  </a:lnTo>
                  <a:lnTo>
                    <a:pt x="530" y="222"/>
                  </a:lnTo>
                  <a:lnTo>
                    <a:pt x="532" y="230"/>
                  </a:lnTo>
                  <a:lnTo>
                    <a:pt x="534" y="232"/>
                  </a:lnTo>
                  <a:lnTo>
                    <a:pt x="536" y="236"/>
                  </a:lnTo>
                  <a:lnTo>
                    <a:pt x="536" y="236"/>
                  </a:lnTo>
                  <a:lnTo>
                    <a:pt x="528" y="230"/>
                  </a:lnTo>
                  <a:lnTo>
                    <a:pt x="522" y="224"/>
                  </a:lnTo>
                  <a:lnTo>
                    <a:pt x="522" y="216"/>
                  </a:lnTo>
                  <a:lnTo>
                    <a:pt x="526" y="208"/>
                  </a:lnTo>
                  <a:lnTo>
                    <a:pt x="526" y="208"/>
                  </a:lnTo>
                  <a:close/>
                  <a:moveTo>
                    <a:pt x="542" y="208"/>
                  </a:moveTo>
                  <a:lnTo>
                    <a:pt x="542" y="208"/>
                  </a:lnTo>
                  <a:lnTo>
                    <a:pt x="544" y="208"/>
                  </a:lnTo>
                  <a:lnTo>
                    <a:pt x="544" y="208"/>
                  </a:lnTo>
                  <a:lnTo>
                    <a:pt x="554" y="234"/>
                  </a:lnTo>
                  <a:lnTo>
                    <a:pt x="554" y="234"/>
                  </a:lnTo>
                  <a:lnTo>
                    <a:pt x="556" y="238"/>
                  </a:lnTo>
                  <a:lnTo>
                    <a:pt x="556" y="240"/>
                  </a:lnTo>
                  <a:lnTo>
                    <a:pt x="552" y="248"/>
                  </a:lnTo>
                  <a:lnTo>
                    <a:pt x="552" y="248"/>
                  </a:lnTo>
                  <a:lnTo>
                    <a:pt x="550" y="236"/>
                  </a:lnTo>
                  <a:lnTo>
                    <a:pt x="546" y="232"/>
                  </a:lnTo>
                  <a:lnTo>
                    <a:pt x="542" y="228"/>
                  </a:lnTo>
                  <a:lnTo>
                    <a:pt x="542" y="228"/>
                  </a:lnTo>
                  <a:lnTo>
                    <a:pt x="536" y="222"/>
                  </a:lnTo>
                  <a:lnTo>
                    <a:pt x="534" y="218"/>
                  </a:lnTo>
                  <a:lnTo>
                    <a:pt x="536" y="212"/>
                  </a:lnTo>
                  <a:lnTo>
                    <a:pt x="542" y="208"/>
                  </a:lnTo>
                  <a:lnTo>
                    <a:pt x="542" y="208"/>
                  </a:lnTo>
                  <a:close/>
                  <a:moveTo>
                    <a:pt x="752" y="676"/>
                  </a:moveTo>
                  <a:lnTo>
                    <a:pt x="752" y="676"/>
                  </a:lnTo>
                  <a:lnTo>
                    <a:pt x="750" y="676"/>
                  </a:lnTo>
                  <a:lnTo>
                    <a:pt x="748" y="676"/>
                  </a:lnTo>
                  <a:lnTo>
                    <a:pt x="748" y="676"/>
                  </a:lnTo>
                  <a:lnTo>
                    <a:pt x="746" y="672"/>
                  </a:lnTo>
                  <a:lnTo>
                    <a:pt x="746" y="668"/>
                  </a:lnTo>
                  <a:lnTo>
                    <a:pt x="746" y="664"/>
                  </a:lnTo>
                  <a:lnTo>
                    <a:pt x="750" y="662"/>
                  </a:lnTo>
                  <a:lnTo>
                    <a:pt x="750" y="662"/>
                  </a:lnTo>
                  <a:lnTo>
                    <a:pt x="754" y="668"/>
                  </a:lnTo>
                  <a:lnTo>
                    <a:pt x="754" y="672"/>
                  </a:lnTo>
                  <a:lnTo>
                    <a:pt x="752" y="676"/>
                  </a:lnTo>
                  <a:lnTo>
                    <a:pt x="752" y="67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 name="Freeform 75"/>
            <p:cNvSpPr/>
            <p:nvPr/>
          </p:nvSpPr>
          <p:spPr bwMode="auto">
            <a:xfrm>
              <a:off x="5556250" y="2251075"/>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 name="Freeform 76"/>
            <p:cNvSpPr/>
            <p:nvPr/>
          </p:nvSpPr>
          <p:spPr bwMode="auto">
            <a:xfrm>
              <a:off x="7816850" y="1447800"/>
              <a:ext cx="123825" cy="177800"/>
            </a:xfrm>
            <a:custGeom>
              <a:avLst/>
              <a:gdLst/>
              <a:ahLst/>
              <a:cxnLst>
                <a:cxn ang="0">
                  <a:pos x="0" y="64"/>
                </a:cxn>
                <a:cxn ang="0">
                  <a:pos x="6" y="82"/>
                </a:cxn>
                <a:cxn ang="0">
                  <a:pos x="10" y="98"/>
                </a:cxn>
                <a:cxn ang="0">
                  <a:pos x="12" y="100"/>
                </a:cxn>
                <a:cxn ang="0">
                  <a:pos x="22" y="104"/>
                </a:cxn>
                <a:cxn ang="0">
                  <a:pos x="40" y="106"/>
                </a:cxn>
                <a:cxn ang="0">
                  <a:pos x="46" y="112"/>
                </a:cxn>
                <a:cxn ang="0">
                  <a:pos x="50" y="110"/>
                </a:cxn>
                <a:cxn ang="0">
                  <a:pos x="54" y="108"/>
                </a:cxn>
                <a:cxn ang="0">
                  <a:pos x="58" y="96"/>
                </a:cxn>
                <a:cxn ang="0">
                  <a:pos x="60" y="88"/>
                </a:cxn>
                <a:cxn ang="0">
                  <a:pos x="66" y="74"/>
                </a:cxn>
                <a:cxn ang="0">
                  <a:pos x="68" y="66"/>
                </a:cxn>
                <a:cxn ang="0">
                  <a:pos x="72" y="62"/>
                </a:cxn>
                <a:cxn ang="0">
                  <a:pos x="78" y="60"/>
                </a:cxn>
                <a:cxn ang="0">
                  <a:pos x="70" y="50"/>
                </a:cxn>
                <a:cxn ang="0">
                  <a:pos x="66" y="38"/>
                </a:cxn>
                <a:cxn ang="0">
                  <a:pos x="66" y="32"/>
                </a:cxn>
                <a:cxn ang="0">
                  <a:pos x="68" y="26"/>
                </a:cxn>
                <a:cxn ang="0">
                  <a:pos x="78" y="16"/>
                </a:cxn>
                <a:cxn ang="0">
                  <a:pos x="70" y="10"/>
                </a:cxn>
                <a:cxn ang="0">
                  <a:pos x="68" y="8"/>
                </a:cxn>
                <a:cxn ang="0">
                  <a:pos x="68" y="6"/>
                </a:cxn>
                <a:cxn ang="0">
                  <a:pos x="62" y="0"/>
                </a:cxn>
                <a:cxn ang="0">
                  <a:pos x="58" y="6"/>
                </a:cxn>
                <a:cxn ang="0">
                  <a:pos x="48" y="20"/>
                </a:cxn>
                <a:cxn ang="0">
                  <a:pos x="40" y="28"/>
                </a:cxn>
                <a:cxn ang="0">
                  <a:pos x="24" y="44"/>
                </a:cxn>
                <a:cxn ang="0">
                  <a:pos x="18" y="52"/>
                </a:cxn>
                <a:cxn ang="0">
                  <a:pos x="12" y="54"/>
                </a:cxn>
                <a:cxn ang="0">
                  <a:pos x="6" y="52"/>
                </a:cxn>
                <a:cxn ang="0">
                  <a:pos x="0" y="58"/>
                </a:cxn>
                <a:cxn ang="0">
                  <a:pos x="0" y="64"/>
                </a:cxn>
              </a:cxnLst>
              <a:rect l="0" t="0" r="r" b="b"/>
              <a:pathLst>
                <a:path w="78" h="112">
                  <a:moveTo>
                    <a:pt x="0" y="64"/>
                  </a:moveTo>
                  <a:lnTo>
                    <a:pt x="0" y="64"/>
                  </a:lnTo>
                  <a:lnTo>
                    <a:pt x="2" y="74"/>
                  </a:lnTo>
                  <a:lnTo>
                    <a:pt x="6" y="82"/>
                  </a:lnTo>
                  <a:lnTo>
                    <a:pt x="8" y="90"/>
                  </a:lnTo>
                  <a:lnTo>
                    <a:pt x="10" y="98"/>
                  </a:lnTo>
                  <a:lnTo>
                    <a:pt x="10" y="98"/>
                  </a:lnTo>
                  <a:lnTo>
                    <a:pt x="12" y="100"/>
                  </a:lnTo>
                  <a:lnTo>
                    <a:pt x="12" y="100"/>
                  </a:lnTo>
                  <a:lnTo>
                    <a:pt x="22" y="104"/>
                  </a:lnTo>
                  <a:lnTo>
                    <a:pt x="30" y="104"/>
                  </a:lnTo>
                  <a:lnTo>
                    <a:pt x="40" y="106"/>
                  </a:lnTo>
                  <a:lnTo>
                    <a:pt x="44" y="108"/>
                  </a:lnTo>
                  <a:lnTo>
                    <a:pt x="46" y="112"/>
                  </a:lnTo>
                  <a:lnTo>
                    <a:pt x="46" y="112"/>
                  </a:lnTo>
                  <a:lnTo>
                    <a:pt x="50" y="110"/>
                  </a:lnTo>
                  <a:lnTo>
                    <a:pt x="54" y="108"/>
                  </a:lnTo>
                  <a:lnTo>
                    <a:pt x="54" y="108"/>
                  </a:lnTo>
                  <a:lnTo>
                    <a:pt x="56" y="102"/>
                  </a:lnTo>
                  <a:lnTo>
                    <a:pt x="58" y="96"/>
                  </a:lnTo>
                  <a:lnTo>
                    <a:pt x="58" y="96"/>
                  </a:lnTo>
                  <a:lnTo>
                    <a:pt x="60" y="88"/>
                  </a:lnTo>
                  <a:lnTo>
                    <a:pt x="62" y="80"/>
                  </a:lnTo>
                  <a:lnTo>
                    <a:pt x="66" y="74"/>
                  </a:lnTo>
                  <a:lnTo>
                    <a:pt x="68" y="66"/>
                  </a:lnTo>
                  <a:lnTo>
                    <a:pt x="68" y="66"/>
                  </a:lnTo>
                  <a:lnTo>
                    <a:pt x="68" y="62"/>
                  </a:lnTo>
                  <a:lnTo>
                    <a:pt x="72" y="62"/>
                  </a:lnTo>
                  <a:lnTo>
                    <a:pt x="78" y="60"/>
                  </a:lnTo>
                  <a:lnTo>
                    <a:pt x="78" y="60"/>
                  </a:lnTo>
                  <a:lnTo>
                    <a:pt x="72" y="56"/>
                  </a:lnTo>
                  <a:lnTo>
                    <a:pt x="70" y="50"/>
                  </a:lnTo>
                  <a:lnTo>
                    <a:pt x="66" y="38"/>
                  </a:lnTo>
                  <a:lnTo>
                    <a:pt x="66" y="38"/>
                  </a:lnTo>
                  <a:lnTo>
                    <a:pt x="66" y="36"/>
                  </a:lnTo>
                  <a:lnTo>
                    <a:pt x="66" y="32"/>
                  </a:lnTo>
                  <a:lnTo>
                    <a:pt x="68" y="26"/>
                  </a:lnTo>
                  <a:lnTo>
                    <a:pt x="68" y="26"/>
                  </a:lnTo>
                  <a:lnTo>
                    <a:pt x="76" y="18"/>
                  </a:lnTo>
                  <a:lnTo>
                    <a:pt x="78" y="16"/>
                  </a:lnTo>
                  <a:lnTo>
                    <a:pt x="76" y="14"/>
                  </a:lnTo>
                  <a:lnTo>
                    <a:pt x="70" y="10"/>
                  </a:lnTo>
                  <a:lnTo>
                    <a:pt x="70" y="10"/>
                  </a:lnTo>
                  <a:lnTo>
                    <a:pt x="68" y="8"/>
                  </a:lnTo>
                  <a:lnTo>
                    <a:pt x="68" y="6"/>
                  </a:lnTo>
                  <a:lnTo>
                    <a:pt x="68" y="6"/>
                  </a:lnTo>
                  <a:lnTo>
                    <a:pt x="66" y="2"/>
                  </a:lnTo>
                  <a:lnTo>
                    <a:pt x="62" y="0"/>
                  </a:lnTo>
                  <a:lnTo>
                    <a:pt x="60" y="2"/>
                  </a:lnTo>
                  <a:lnTo>
                    <a:pt x="58" y="6"/>
                  </a:lnTo>
                  <a:lnTo>
                    <a:pt x="58" y="6"/>
                  </a:lnTo>
                  <a:lnTo>
                    <a:pt x="48" y="20"/>
                  </a:lnTo>
                  <a:lnTo>
                    <a:pt x="48" y="20"/>
                  </a:lnTo>
                  <a:lnTo>
                    <a:pt x="40" y="28"/>
                  </a:lnTo>
                  <a:lnTo>
                    <a:pt x="30" y="36"/>
                  </a:lnTo>
                  <a:lnTo>
                    <a:pt x="24" y="44"/>
                  </a:lnTo>
                  <a:lnTo>
                    <a:pt x="18" y="52"/>
                  </a:lnTo>
                  <a:lnTo>
                    <a:pt x="18" y="52"/>
                  </a:lnTo>
                  <a:lnTo>
                    <a:pt x="16" y="56"/>
                  </a:lnTo>
                  <a:lnTo>
                    <a:pt x="12" y="54"/>
                  </a:lnTo>
                  <a:lnTo>
                    <a:pt x="12" y="54"/>
                  </a:lnTo>
                  <a:lnTo>
                    <a:pt x="6" y="52"/>
                  </a:lnTo>
                  <a:lnTo>
                    <a:pt x="2" y="54"/>
                  </a:lnTo>
                  <a:lnTo>
                    <a:pt x="0" y="58"/>
                  </a:lnTo>
                  <a:lnTo>
                    <a:pt x="0" y="64"/>
                  </a:lnTo>
                  <a:lnTo>
                    <a:pt x="0" y="6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4" name="Freeform 77"/>
            <p:cNvSpPr/>
            <p:nvPr/>
          </p:nvSpPr>
          <p:spPr bwMode="auto">
            <a:xfrm>
              <a:off x="7648575" y="1470025"/>
              <a:ext cx="133350" cy="184150"/>
            </a:xfrm>
            <a:custGeom>
              <a:avLst/>
              <a:gdLst/>
              <a:ahLst/>
              <a:cxnLst>
                <a:cxn ang="0">
                  <a:pos x="82" y="108"/>
                </a:cxn>
                <a:cxn ang="0">
                  <a:pos x="82" y="108"/>
                </a:cxn>
                <a:cxn ang="0">
                  <a:pos x="82" y="98"/>
                </a:cxn>
                <a:cxn ang="0">
                  <a:pos x="84" y="88"/>
                </a:cxn>
                <a:cxn ang="0">
                  <a:pos x="84" y="88"/>
                </a:cxn>
                <a:cxn ang="0">
                  <a:pos x="84" y="88"/>
                </a:cxn>
                <a:cxn ang="0">
                  <a:pos x="84" y="88"/>
                </a:cxn>
                <a:cxn ang="0">
                  <a:pos x="84" y="88"/>
                </a:cxn>
                <a:cxn ang="0">
                  <a:pos x="84" y="88"/>
                </a:cxn>
                <a:cxn ang="0">
                  <a:pos x="82" y="88"/>
                </a:cxn>
                <a:cxn ang="0">
                  <a:pos x="82" y="88"/>
                </a:cxn>
                <a:cxn ang="0">
                  <a:pos x="84" y="88"/>
                </a:cxn>
                <a:cxn ang="0">
                  <a:pos x="84" y="88"/>
                </a:cxn>
                <a:cxn ang="0">
                  <a:pos x="82" y="88"/>
                </a:cxn>
                <a:cxn ang="0">
                  <a:pos x="82" y="88"/>
                </a:cxn>
                <a:cxn ang="0">
                  <a:pos x="82" y="88"/>
                </a:cxn>
                <a:cxn ang="0">
                  <a:pos x="82" y="88"/>
                </a:cxn>
                <a:cxn ang="0">
                  <a:pos x="84" y="88"/>
                </a:cxn>
                <a:cxn ang="0">
                  <a:pos x="84" y="88"/>
                </a:cxn>
                <a:cxn ang="0">
                  <a:pos x="76" y="82"/>
                </a:cxn>
                <a:cxn ang="0">
                  <a:pos x="76" y="82"/>
                </a:cxn>
                <a:cxn ang="0">
                  <a:pos x="72" y="78"/>
                </a:cxn>
                <a:cxn ang="0">
                  <a:pos x="68" y="72"/>
                </a:cxn>
                <a:cxn ang="0">
                  <a:pos x="64" y="66"/>
                </a:cxn>
                <a:cxn ang="0">
                  <a:pos x="64" y="64"/>
                </a:cxn>
                <a:cxn ang="0">
                  <a:pos x="64" y="64"/>
                </a:cxn>
                <a:cxn ang="0">
                  <a:pos x="64" y="56"/>
                </a:cxn>
                <a:cxn ang="0">
                  <a:pos x="62" y="52"/>
                </a:cxn>
                <a:cxn ang="0">
                  <a:pos x="54" y="44"/>
                </a:cxn>
                <a:cxn ang="0">
                  <a:pos x="54" y="44"/>
                </a:cxn>
                <a:cxn ang="0">
                  <a:pos x="38" y="30"/>
                </a:cxn>
                <a:cxn ang="0">
                  <a:pos x="32" y="24"/>
                </a:cxn>
                <a:cxn ang="0">
                  <a:pos x="26" y="16"/>
                </a:cxn>
                <a:cxn ang="0">
                  <a:pos x="26" y="16"/>
                </a:cxn>
                <a:cxn ang="0">
                  <a:pos x="20" y="10"/>
                </a:cxn>
                <a:cxn ang="0">
                  <a:pos x="14" y="4"/>
                </a:cxn>
                <a:cxn ang="0">
                  <a:pos x="8" y="2"/>
                </a:cxn>
                <a:cxn ang="0">
                  <a:pos x="0" y="0"/>
                </a:cxn>
                <a:cxn ang="0">
                  <a:pos x="0" y="0"/>
                </a:cxn>
                <a:cxn ang="0">
                  <a:pos x="0" y="4"/>
                </a:cxn>
                <a:cxn ang="0">
                  <a:pos x="2" y="8"/>
                </a:cxn>
                <a:cxn ang="0">
                  <a:pos x="6" y="14"/>
                </a:cxn>
                <a:cxn ang="0">
                  <a:pos x="6" y="14"/>
                </a:cxn>
                <a:cxn ang="0">
                  <a:pos x="18" y="26"/>
                </a:cxn>
                <a:cxn ang="0">
                  <a:pos x="26" y="42"/>
                </a:cxn>
                <a:cxn ang="0">
                  <a:pos x="34" y="56"/>
                </a:cxn>
                <a:cxn ang="0">
                  <a:pos x="40" y="72"/>
                </a:cxn>
                <a:cxn ang="0">
                  <a:pos x="40" y="72"/>
                </a:cxn>
                <a:cxn ang="0">
                  <a:pos x="46" y="84"/>
                </a:cxn>
                <a:cxn ang="0">
                  <a:pos x="54" y="94"/>
                </a:cxn>
                <a:cxn ang="0">
                  <a:pos x="70" y="114"/>
                </a:cxn>
                <a:cxn ang="0">
                  <a:pos x="70" y="114"/>
                </a:cxn>
                <a:cxn ang="0">
                  <a:pos x="72" y="116"/>
                </a:cxn>
                <a:cxn ang="0">
                  <a:pos x="74" y="116"/>
                </a:cxn>
                <a:cxn ang="0">
                  <a:pos x="78" y="114"/>
                </a:cxn>
                <a:cxn ang="0">
                  <a:pos x="78" y="114"/>
                </a:cxn>
                <a:cxn ang="0">
                  <a:pos x="80" y="114"/>
                </a:cxn>
                <a:cxn ang="0">
                  <a:pos x="82" y="112"/>
                </a:cxn>
                <a:cxn ang="0">
                  <a:pos x="82" y="108"/>
                </a:cxn>
                <a:cxn ang="0">
                  <a:pos x="82" y="108"/>
                </a:cxn>
              </a:cxnLst>
              <a:rect l="0" t="0" r="r" b="b"/>
              <a:pathLst>
                <a:path w="84" h="116">
                  <a:moveTo>
                    <a:pt x="82" y="108"/>
                  </a:moveTo>
                  <a:lnTo>
                    <a:pt x="82" y="108"/>
                  </a:lnTo>
                  <a:lnTo>
                    <a:pt x="82" y="98"/>
                  </a:lnTo>
                  <a:lnTo>
                    <a:pt x="84" y="88"/>
                  </a:lnTo>
                  <a:lnTo>
                    <a:pt x="84" y="88"/>
                  </a:lnTo>
                  <a:lnTo>
                    <a:pt x="84" y="88"/>
                  </a:lnTo>
                  <a:lnTo>
                    <a:pt x="84" y="88"/>
                  </a:lnTo>
                  <a:lnTo>
                    <a:pt x="84" y="88"/>
                  </a:lnTo>
                  <a:lnTo>
                    <a:pt x="84" y="88"/>
                  </a:lnTo>
                  <a:lnTo>
                    <a:pt x="82" y="88"/>
                  </a:lnTo>
                  <a:lnTo>
                    <a:pt x="82" y="88"/>
                  </a:lnTo>
                  <a:lnTo>
                    <a:pt x="84" y="88"/>
                  </a:lnTo>
                  <a:lnTo>
                    <a:pt x="84" y="88"/>
                  </a:lnTo>
                  <a:lnTo>
                    <a:pt x="82" y="88"/>
                  </a:lnTo>
                  <a:lnTo>
                    <a:pt x="82" y="88"/>
                  </a:lnTo>
                  <a:lnTo>
                    <a:pt x="82" y="88"/>
                  </a:lnTo>
                  <a:lnTo>
                    <a:pt x="82" y="88"/>
                  </a:lnTo>
                  <a:lnTo>
                    <a:pt x="84" y="88"/>
                  </a:lnTo>
                  <a:lnTo>
                    <a:pt x="84" y="88"/>
                  </a:lnTo>
                  <a:lnTo>
                    <a:pt x="76" y="82"/>
                  </a:lnTo>
                  <a:lnTo>
                    <a:pt x="76" y="82"/>
                  </a:lnTo>
                  <a:lnTo>
                    <a:pt x="72" y="78"/>
                  </a:lnTo>
                  <a:lnTo>
                    <a:pt x="68" y="72"/>
                  </a:lnTo>
                  <a:lnTo>
                    <a:pt x="64" y="66"/>
                  </a:lnTo>
                  <a:lnTo>
                    <a:pt x="64" y="64"/>
                  </a:lnTo>
                  <a:lnTo>
                    <a:pt x="64" y="64"/>
                  </a:lnTo>
                  <a:lnTo>
                    <a:pt x="64" y="56"/>
                  </a:lnTo>
                  <a:lnTo>
                    <a:pt x="62" y="52"/>
                  </a:lnTo>
                  <a:lnTo>
                    <a:pt x="54" y="44"/>
                  </a:lnTo>
                  <a:lnTo>
                    <a:pt x="54" y="44"/>
                  </a:lnTo>
                  <a:lnTo>
                    <a:pt x="38" y="30"/>
                  </a:lnTo>
                  <a:lnTo>
                    <a:pt x="32" y="24"/>
                  </a:lnTo>
                  <a:lnTo>
                    <a:pt x="26" y="16"/>
                  </a:lnTo>
                  <a:lnTo>
                    <a:pt x="26" y="16"/>
                  </a:lnTo>
                  <a:lnTo>
                    <a:pt x="20" y="10"/>
                  </a:lnTo>
                  <a:lnTo>
                    <a:pt x="14" y="4"/>
                  </a:lnTo>
                  <a:lnTo>
                    <a:pt x="8" y="2"/>
                  </a:lnTo>
                  <a:lnTo>
                    <a:pt x="0" y="0"/>
                  </a:lnTo>
                  <a:lnTo>
                    <a:pt x="0" y="0"/>
                  </a:lnTo>
                  <a:lnTo>
                    <a:pt x="0" y="4"/>
                  </a:lnTo>
                  <a:lnTo>
                    <a:pt x="2" y="8"/>
                  </a:lnTo>
                  <a:lnTo>
                    <a:pt x="6" y="14"/>
                  </a:lnTo>
                  <a:lnTo>
                    <a:pt x="6" y="14"/>
                  </a:lnTo>
                  <a:lnTo>
                    <a:pt x="18" y="26"/>
                  </a:lnTo>
                  <a:lnTo>
                    <a:pt x="26" y="42"/>
                  </a:lnTo>
                  <a:lnTo>
                    <a:pt x="34" y="56"/>
                  </a:lnTo>
                  <a:lnTo>
                    <a:pt x="40" y="72"/>
                  </a:lnTo>
                  <a:lnTo>
                    <a:pt x="40" y="72"/>
                  </a:lnTo>
                  <a:lnTo>
                    <a:pt x="46" y="84"/>
                  </a:lnTo>
                  <a:lnTo>
                    <a:pt x="54" y="94"/>
                  </a:lnTo>
                  <a:lnTo>
                    <a:pt x="70" y="114"/>
                  </a:lnTo>
                  <a:lnTo>
                    <a:pt x="70" y="114"/>
                  </a:lnTo>
                  <a:lnTo>
                    <a:pt x="72" y="116"/>
                  </a:lnTo>
                  <a:lnTo>
                    <a:pt x="74" y="116"/>
                  </a:lnTo>
                  <a:lnTo>
                    <a:pt x="78" y="114"/>
                  </a:lnTo>
                  <a:lnTo>
                    <a:pt x="78" y="114"/>
                  </a:lnTo>
                  <a:lnTo>
                    <a:pt x="80" y="114"/>
                  </a:lnTo>
                  <a:lnTo>
                    <a:pt x="82" y="112"/>
                  </a:lnTo>
                  <a:lnTo>
                    <a:pt x="82" y="108"/>
                  </a:lnTo>
                  <a:lnTo>
                    <a:pt x="82" y="10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5" name="Freeform 78"/>
            <p:cNvSpPr/>
            <p:nvPr/>
          </p:nvSpPr>
          <p:spPr bwMode="auto">
            <a:xfrm>
              <a:off x="8086725" y="882650"/>
              <a:ext cx="139700" cy="123825"/>
            </a:xfrm>
            <a:custGeom>
              <a:avLst/>
              <a:gdLst/>
              <a:ahLst/>
              <a:cxnLst>
                <a:cxn ang="0">
                  <a:pos x="38" y="58"/>
                </a:cxn>
                <a:cxn ang="0">
                  <a:pos x="36" y="58"/>
                </a:cxn>
                <a:cxn ang="0">
                  <a:pos x="16" y="60"/>
                </a:cxn>
                <a:cxn ang="0">
                  <a:pos x="0" y="74"/>
                </a:cxn>
                <a:cxn ang="0">
                  <a:pos x="8" y="72"/>
                </a:cxn>
                <a:cxn ang="0">
                  <a:pos x="26" y="68"/>
                </a:cxn>
                <a:cxn ang="0">
                  <a:pos x="32" y="64"/>
                </a:cxn>
                <a:cxn ang="0">
                  <a:pos x="36" y="72"/>
                </a:cxn>
                <a:cxn ang="0">
                  <a:pos x="36" y="76"/>
                </a:cxn>
                <a:cxn ang="0">
                  <a:pos x="38" y="78"/>
                </a:cxn>
                <a:cxn ang="0">
                  <a:pos x="42" y="76"/>
                </a:cxn>
                <a:cxn ang="0">
                  <a:pos x="42" y="72"/>
                </a:cxn>
                <a:cxn ang="0">
                  <a:pos x="46" y="68"/>
                </a:cxn>
                <a:cxn ang="0">
                  <a:pos x="46" y="64"/>
                </a:cxn>
                <a:cxn ang="0">
                  <a:pos x="54" y="66"/>
                </a:cxn>
                <a:cxn ang="0">
                  <a:pos x="66" y="60"/>
                </a:cxn>
                <a:cxn ang="0">
                  <a:pos x="70" y="58"/>
                </a:cxn>
                <a:cxn ang="0">
                  <a:pos x="78" y="54"/>
                </a:cxn>
                <a:cxn ang="0">
                  <a:pos x="78" y="46"/>
                </a:cxn>
                <a:cxn ang="0">
                  <a:pos x="82" y="28"/>
                </a:cxn>
                <a:cxn ang="0">
                  <a:pos x="86" y="20"/>
                </a:cxn>
                <a:cxn ang="0">
                  <a:pos x="88" y="14"/>
                </a:cxn>
                <a:cxn ang="0">
                  <a:pos x="84" y="8"/>
                </a:cxn>
                <a:cxn ang="0">
                  <a:pos x="80" y="2"/>
                </a:cxn>
                <a:cxn ang="0">
                  <a:pos x="78" y="0"/>
                </a:cxn>
                <a:cxn ang="0">
                  <a:pos x="74" y="4"/>
                </a:cxn>
                <a:cxn ang="0">
                  <a:pos x="72" y="10"/>
                </a:cxn>
                <a:cxn ang="0">
                  <a:pos x="70" y="26"/>
                </a:cxn>
                <a:cxn ang="0">
                  <a:pos x="68" y="32"/>
                </a:cxn>
                <a:cxn ang="0">
                  <a:pos x="54" y="42"/>
                </a:cxn>
                <a:cxn ang="0">
                  <a:pos x="42" y="52"/>
                </a:cxn>
                <a:cxn ang="0">
                  <a:pos x="38" y="58"/>
                </a:cxn>
              </a:cxnLst>
              <a:rect l="0" t="0" r="r" b="b"/>
              <a:pathLst>
                <a:path w="88" h="78">
                  <a:moveTo>
                    <a:pt x="38" y="58"/>
                  </a:moveTo>
                  <a:lnTo>
                    <a:pt x="38" y="58"/>
                  </a:lnTo>
                  <a:lnTo>
                    <a:pt x="36" y="58"/>
                  </a:lnTo>
                  <a:lnTo>
                    <a:pt x="36" y="58"/>
                  </a:lnTo>
                  <a:lnTo>
                    <a:pt x="26" y="58"/>
                  </a:lnTo>
                  <a:lnTo>
                    <a:pt x="16" y="60"/>
                  </a:lnTo>
                  <a:lnTo>
                    <a:pt x="8" y="66"/>
                  </a:lnTo>
                  <a:lnTo>
                    <a:pt x="0" y="74"/>
                  </a:lnTo>
                  <a:lnTo>
                    <a:pt x="0" y="74"/>
                  </a:lnTo>
                  <a:lnTo>
                    <a:pt x="8" y="72"/>
                  </a:lnTo>
                  <a:lnTo>
                    <a:pt x="14" y="72"/>
                  </a:lnTo>
                  <a:lnTo>
                    <a:pt x="26" y="68"/>
                  </a:lnTo>
                  <a:lnTo>
                    <a:pt x="26" y="68"/>
                  </a:lnTo>
                  <a:lnTo>
                    <a:pt x="32" y="64"/>
                  </a:lnTo>
                  <a:lnTo>
                    <a:pt x="34" y="66"/>
                  </a:lnTo>
                  <a:lnTo>
                    <a:pt x="36" y="72"/>
                  </a:lnTo>
                  <a:lnTo>
                    <a:pt x="36" y="72"/>
                  </a:lnTo>
                  <a:lnTo>
                    <a:pt x="36" y="76"/>
                  </a:lnTo>
                  <a:lnTo>
                    <a:pt x="38" y="78"/>
                  </a:lnTo>
                  <a:lnTo>
                    <a:pt x="38" y="78"/>
                  </a:lnTo>
                  <a:lnTo>
                    <a:pt x="40" y="78"/>
                  </a:lnTo>
                  <a:lnTo>
                    <a:pt x="42" y="76"/>
                  </a:lnTo>
                  <a:lnTo>
                    <a:pt x="42" y="72"/>
                  </a:lnTo>
                  <a:lnTo>
                    <a:pt x="42" y="72"/>
                  </a:lnTo>
                  <a:lnTo>
                    <a:pt x="46" y="70"/>
                  </a:lnTo>
                  <a:lnTo>
                    <a:pt x="46" y="68"/>
                  </a:lnTo>
                  <a:lnTo>
                    <a:pt x="46" y="64"/>
                  </a:lnTo>
                  <a:lnTo>
                    <a:pt x="46" y="64"/>
                  </a:lnTo>
                  <a:lnTo>
                    <a:pt x="50" y="66"/>
                  </a:lnTo>
                  <a:lnTo>
                    <a:pt x="54" y="66"/>
                  </a:lnTo>
                  <a:lnTo>
                    <a:pt x="60" y="64"/>
                  </a:lnTo>
                  <a:lnTo>
                    <a:pt x="66" y="60"/>
                  </a:lnTo>
                  <a:lnTo>
                    <a:pt x="70" y="58"/>
                  </a:lnTo>
                  <a:lnTo>
                    <a:pt x="70" y="58"/>
                  </a:lnTo>
                  <a:lnTo>
                    <a:pt x="76" y="58"/>
                  </a:lnTo>
                  <a:lnTo>
                    <a:pt x="78" y="54"/>
                  </a:lnTo>
                  <a:lnTo>
                    <a:pt x="78" y="54"/>
                  </a:lnTo>
                  <a:lnTo>
                    <a:pt x="78" y="46"/>
                  </a:lnTo>
                  <a:lnTo>
                    <a:pt x="80" y="36"/>
                  </a:lnTo>
                  <a:lnTo>
                    <a:pt x="82" y="28"/>
                  </a:lnTo>
                  <a:lnTo>
                    <a:pt x="86" y="20"/>
                  </a:lnTo>
                  <a:lnTo>
                    <a:pt x="86" y="20"/>
                  </a:lnTo>
                  <a:lnTo>
                    <a:pt x="88" y="16"/>
                  </a:lnTo>
                  <a:lnTo>
                    <a:pt x="88" y="14"/>
                  </a:lnTo>
                  <a:lnTo>
                    <a:pt x="84" y="8"/>
                  </a:lnTo>
                  <a:lnTo>
                    <a:pt x="84" y="8"/>
                  </a:lnTo>
                  <a:lnTo>
                    <a:pt x="82" y="2"/>
                  </a:lnTo>
                  <a:lnTo>
                    <a:pt x="80" y="2"/>
                  </a:lnTo>
                  <a:lnTo>
                    <a:pt x="78" y="0"/>
                  </a:lnTo>
                  <a:lnTo>
                    <a:pt x="78" y="0"/>
                  </a:lnTo>
                  <a:lnTo>
                    <a:pt x="74" y="2"/>
                  </a:lnTo>
                  <a:lnTo>
                    <a:pt x="74" y="4"/>
                  </a:lnTo>
                  <a:lnTo>
                    <a:pt x="72" y="10"/>
                  </a:lnTo>
                  <a:lnTo>
                    <a:pt x="72" y="10"/>
                  </a:lnTo>
                  <a:lnTo>
                    <a:pt x="72" y="18"/>
                  </a:lnTo>
                  <a:lnTo>
                    <a:pt x="70" y="26"/>
                  </a:lnTo>
                  <a:lnTo>
                    <a:pt x="70" y="26"/>
                  </a:lnTo>
                  <a:lnTo>
                    <a:pt x="68" y="32"/>
                  </a:lnTo>
                  <a:lnTo>
                    <a:pt x="64" y="36"/>
                  </a:lnTo>
                  <a:lnTo>
                    <a:pt x="54" y="42"/>
                  </a:lnTo>
                  <a:lnTo>
                    <a:pt x="46" y="48"/>
                  </a:lnTo>
                  <a:lnTo>
                    <a:pt x="42" y="52"/>
                  </a:lnTo>
                  <a:lnTo>
                    <a:pt x="38" y="58"/>
                  </a:lnTo>
                  <a:lnTo>
                    <a:pt x="38" y="5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6" name="Freeform 79"/>
            <p:cNvSpPr/>
            <p:nvPr/>
          </p:nvSpPr>
          <p:spPr bwMode="auto">
            <a:xfrm>
              <a:off x="4911725" y="330200"/>
              <a:ext cx="301625" cy="98425"/>
            </a:xfrm>
            <a:custGeom>
              <a:avLst/>
              <a:gdLst/>
              <a:ahLst/>
              <a:cxnLst>
                <a:cxn ang="0">
                  <a:pos x="40" y="28"/>
                </a:cxn>
                <a:cxn ang="0">
                  <a:pos x="54" y="18"/>
                </a:cxn>
                <a:cxn ang="0">
                  <a:pos x="62" y="16"/>
                </a:cxn>
                <a:cxn ang="0">
                  <a:pos x="62" y="18"/>
                </a:cxn>
                <a:cxn ang="0">
                  <a:pos x="56" y="24"/>
                </a:cxn>
                <a:cxn ang="0">
                  <a:pos x="52" y="26"/>
                </a:cxn>
                <a:cxn ang="0">
                  <a:pos x="78" y="32"/>
                </a:cxn>
                <a:cxn ang="0">
                  <a:pos x="58" y="36"/>
                </a:cxn>
                <a:cxn ang="0">
                  <a:pos x="70" y="40"/>
                </a:cxn>
                <a:cxn ang="0">
                  <a:pos x="88" y="40"/>
                </a:cxn>
                <a:cxn ang="0">
                  <a:pos x="106" y="44"/>
                </a:cxn>
                <a:cxn ang="0">
                  <a:pos x="66" y="48"/>
                </a:cxn>
                <a:cxn ang="0">
                  <a:pos x="72" y="52"/>
                </a:cxn>
                <a:cxn ang="0">
                  <a:pos x="88" y="54"/>
                </a:cxn>
                <a:cxn ang="0">
                  <a:pos x="96" y="60"/>
                </a:cxn>
                <a:cxn ang="0">
                  <a:pos x="114" y="62"/>
                </a:cxn>
                <a:cxn ang="0">
                  <a:pos x="176" y="58"/>
                </a:cxn>
                <a:cxn ang="0">
                  <a:pos x="182" y="58"/>
                </a:cxn>
                <a:cxn ang="0">
                  <a:pos x="182" y="54"/>
                </a:cxn>
                <a:cxn ang="0">
                  <a:pos x="176" y="52"/>
                </a:cxn>
                <a:cxn ang="0">
                  <a:pos x="182" y="48"/>
                </a:cxn>
                <a:cxn ang="0">
                  <a:pos x="190" y="46"/>
                </a:cxn>
                <a:cxn ang="0">
                  <a:pos x="162" y="28"/>
                </a:cxn>
                <a:cxn ang="0">
                  <a:pos x="162" y="14"/>
                </a:cxn>
                <a:cxn ang="0">
                  <a:pos x="162" y="10"/>
                </a:cxn>
                <a:cxn ang="0">
                  <a:pos x="152" y="8"/>
                </a:cxn>
                <a:cxn ang="0">
                  <a:pos x="148" y="10"/>
                </a:cxn>
                <a:cxn ang="0">
                  <a:pos x="152" y="14"/>
                </a:cxn>
                <a:cxn ang="0">
                  <a:pos x="140" y="14"/>
                </a:cxn>
                <a:cxn ang="0">
                  <a:pos x="138" y="18"/>
                </a:cxn>
                <a:cxn ang="0">
                  <a:pos x="142" y="26"/>
                </a:cxn>
                <a:cxn ang="0">
                  <a:pos x="136" y="30"/>
                </a:cxn>
                <a:cxn ang="0">
                  <a:pos x="132" y="22"/>
                </a:cxn>
                <a:cxn ang="0">
                  <a:pos x="120" y="18"/>
                </a:cxn>
                <a:cxn ang="0">
                  <a:pos x="114" y="22"/>
                </a:cxn>
                <a:cxn ang="0">
                  <a:pos x="102" y="16"/>
                </a:cxn>
                <a:cxn ang="0">
                  <a:pos x="94" y="18"/>
                </a:cxn>
                <a:cxn ang="0">
                  <a:pos x="88" y="14"/>
                </a:cxn>
                <a:cxn ang="0">
                  <a:pos x="78" y="14"/>
                </a:cxn>
                <a:cxn ang="0">
                  <a:pos x="74" y="14"/>
                </a:cxn>
                <a:cxn ang="0">
                  <a:pos x="78" y="12"/>
                </a:cxn>
                <a:cxn ang="0">
                  <a:pos x="78" y="10"/>
                </a:cxn>
                <a:cxn ang="0">
                  <a:pos x="60" y="4"/>
                </a:cxn>
                <a:cxn ang="0">
                  <a:pos x="40" y="2"/>
                </a:cxn>
                <a:cxn ang="0">
                  <a:pos x="26" y="0"/>
                </a:cxn>
                <a:cxn ang="0">
                  <a:pos x="10" y="2"/>
                </a:cxn>
                <a:cxn ang="0">
                  <a:pos x="10" y="8"/>
                </a:cxn>
                <a:cxn ang="0">
                  <a:pos x="4" y="20"/>
                </a:cxn>
                <a:cxn ang="0">
                  <a:pos x="16" y="32"/>
                </a:cxn>
                <a:cxn ang="0">
                  <a:pos x="34" y="32"/>
                </a:cxn>
              </a:cxnLst>
              <a:rect l="0" t="0" r="r" b="b"/>
              <a:pathLst>
                <a:path w="190" h="62">
                  <a:moveTo>
                    <a:pt x="34" y="32"/>
                  </a:moveTo>
                  <a:lnTo>
                    <a:pt x="34" y="32"/>
                  </a:lnTo>
                  <a:lnTo>
                    <a:pt x="40" y="28"/>
                  </a:lnTo>
                  <a:lnTo>
                    <a:pt x="44" y="24"/>
                  </a:lnTo>
                  <a:lnTo>
                    <a:pt x="48" y="20"/>
                  </a:lnTo>
                  <a:lnTo>
                    <a:pt x="54" y="18"/>
                  </a:lnTo>
                  <a:lnTo>
                    <a:pt x="54" y="18"/>
                  </a:lnTo>
                  <a:lnTo>
                    <a:pt x="58" y="16"/>
                  </a:lnTo>
                  <a:lnTo>
                    <a:pt x="62" y="16"/>
                  </a:lnTo>
                  <a:lnTo>
                    <a:pt x="62" y="16"/>
                  </a:lnTo>
                  <a:lnTo>
                    <a:pt x="62" y="18"/>
                  </a:lnTo>
                  <a:lnTo>
                    <a:pt x="62" y="18"/>
                  </a:lnTo>
                  <a:lnTo>
                    <a:pt x="60" y="20"/>
                  </a:lnTo>
                  <a:lnTo>
                    <a:pt x="58" y="20"/>
                  </a:lnTo>
                  <a:lnTo>
                    <a:pt x="56" y="24"/>
                  </a:lnTo>
                  <a:lnTo>
                    <a:pt x="56" y="24"/>
                  </a:lnTo>
                  <a:lnTo>
                    <a:pt x="52" y="26"/>
                  </a:lnTo>
                  <a:lnTo>
                    <a:pt x="52" y="26"/>
                  </a:lnTo>
                  <a:lnTo>
                    <a:pt x="58" y="30"/>
                  </a:lnTo>
                  <a:lnTo>
                    <a:pt x="64" y="32"/>
                  </a:lnTo>
                  <a:lnTo>
                    <a:pt x="78" y="32"/>
                  </a:lnTo>
                  <a:lnTo>
                    <a:pt x="78" y="32"/>
                  </a:lnTo>
                  <a:lnTo>
                    <a:pt x="58" y="36"/>
                  </a:lnTo>
                  <a:lnTo>
                    <a:pt x="58" y="36"/>
                  </a:lnTo>
                  <a:lnTo>
                    <a:pt x="60" y="38"/>
                  </a:lnTo>
                  <a:lnTo>
                    <a:pt x="64" y="40"/>
                  </a:lnTo>
                  <a:lnTo>
                    <a:pt x="70" y="40"/>
                  </a:lnTo>
                  <a:lnTo>
                    <a:pt x="70" y="40"/>
                  </a:lnTo>
                  <a:lnTo>
                    <a:pt x="78" y="40"/>
                  </a:lnTo>
                  <a:lnTo>
                    <a:pt x="88" y="40"/>
                  </a:lnTo>
                  <a:lnTo>
                    <a:pt x="96" y="40"/>
                  </a:lnTo>
                  <a:lnTo>
                    <a:pt x="106" y="44"/>
                  </a:lnTo>
                  <a:lnTo>
                    <a:pt x="106" y="44"/>
                  </a:lnTo>
                  <a:lnTo>
                    <a:pt x="86" y="44"/>
                  </a:lnTo>
                  <a:lnTo>
                    <a:pt x="76" y="44"/>
                  </a:lnTo>
                  <a:lnTo>
                    <a:pt x="66" y="48"/>
                  </a:lnTo>
                  <a:lnTo>
                    <a:pt x="66" y="48"/>
                  </a:lnTo>
                  <a:lnTo>
                    <a:pt x="68" y="50"/>
                  </a:lnTo>
                  <a:lnTo>
                    <a:pt x="72" y="52"/>
                  </a:lnTo>
                  <a:lnTo>
                    <a:pt x="82" y="54"/>
                  </a:lnTo>
                  <a:lnTo>
                    <a:pt x="82" y="54"/>
                  </a:lnTo>
                  <a:lnTo>
                    <a:pt x="88" y="54"/>
                  </a:lnTo>
                  <a:lnTo>
                    <a:pt x="90" y="56"/>
                  </a:lnTo>
                  <a:lnTo>
                    <a:pt x="90" y="56"/>
                  </a:lnTo>
                  <a:lnTo>
                    <a:pt x="96" y="60"/>
                  </a:lnTo>
                  <a:lnTo>
                    <a:pt x="102" y="62"/>
                  </a:lnTo>
                  <a:lnTo>
                    <a:pt x="114" y="62"/>
                  </a:lnTo>
                  <a:lnTo>
                    <a:pt x="114" y="62"/>
                  </a:lnTo>
                  <a:lnTo>
                    <a:pt x="144" y="56"/>
                  </a:lnTo>
                  <a:lnTo>
                    <a:pt x="160" y="56"/>
                  </a:lnTo>
                  <a:lnTo>
                    <a:pt x="176" y="58"/>
                  </a:lnTo>
                  <a:lnTo>
                    <a:pt x="176" y="58"/>
                  </a:lnTo>
                  <a:lnTo>
                    <a:pt x="180" y="58"/>
                  </a:lnTo>
                  <a:lnTo>
                    <a:pt x="182" y="58"/>
                  </a:lnTo>
                  <a:lnTo>
                    <a:pt x="182" y="56"/>
                  </a:lnTo>
                  <a:lnTo>
                    <a:pt x="182" y="56"/>
                  </a:lnTo>
                  <a:lnTo>
                    <a:pt x="182" y="54"/>
                  </a:lnTo>
                  <a:lnTo>
                    <a:pt x="180" y="54"/>
                  </a:lnTo>
                  <a:lnTo>
                    <a:pt x="178" y="54"/>
                  </a:lnTo>
                  <a:lnTo>
                    <a:pt x="176" y="52"/>
                  </a:lnTo>
                  <a:lnTo>
                    <a:pt x="176" y="52"/>
                  </a:lnTo>
                  <a:lnTo>
                    <a:pt x="178" y="50"/>
                  </a:lnTo>
                  <a:lnTo>
                    <a:pt x="182" y="48"/>
                  </a:lnTo>
                  <a:lnTo>
                    <a:pt x="186" y="48"/>
                  </a:lnTo>
                  <a:lnTo>
                    <a:pt x="190" y="46"/>
                  </a:lnTo>
                  <a:lnTo>
                    <a:pt x="190" y="46"/>
                  </a:lnTo>
                  <a:lnTo>
                    <a:pt x="178" y="44"/>
                  </a:lnTo>
                  <a:lnTo>
                    <a:pt x="168" y="38"/>
                  </a:lnTo>
                  <a:lnTo>
                    <a:pt x="162" y="28"/>
                  </a:lnTo>
                  <a:lnTo>
                    <a:pt x="158" y="16"/>
                  </a:lnTo>
                  <a:lnTo>
                    <a:pt x="158" y="16"/>
                  </a:lnTo>
                  <a:lnTo>
                    <a:pt x="162" y="14"/>
                  </a:lnTo>
                  <a:lnTo>
                    <a:pt x="164" y="12"/>
                  </a:lnTo>
                  <a:lnTo>
                    <a:pt x="162" y="10"/>
                  </a:lnTo>
                  <a:lnTo>
                    <a:pt x="162" y="10"/>
                  </a:lnTo>
                  <a:lnTo>
                    <a:pt x="160" y="8"/>
                  </a:lnTo>
                  <a:lnTo>
                    <a:pt x="158" y="8"/>
                  </a:lnTo>
                  <a:lnTo>
                    <a:pt x="152" y="8"/>
                  </a:lnTo>
                  <a:lnTo>
                    <a:pt x="152" y="8"/>
                  </a:lnTo>
                  <a:lnTo>
                    <a:pt x="148" y="8"/>
                  </a:lnTo>
                  <a:lnTo>
                    <a:pt x="148" y="10"/>
                  </a:lnTo>
                  <a:lnTo>
                    <a:pt x="148" y="12"/>
                  </a:lnTo>
                  <a:lnTo>
                    <a:pt x="148" y="12"/>
                  </a:lnTo>
                  <a:lnTo>
                    <a:pt x="152" y="14"/>
                  </a:lnTo>
                  <a:lnTo>
                    <a:pt x="152" y="14"/>
                  </a:lnTo>
                  <a:lnTo>
                    <a:pt x="144" y="14"/>
                  </a:lnTo>
                  <a:lnTo>
                    <a:pt x="140" y="14"/>
                  </a:lnTo>
                  <a:lnTo>
                    <a:pt x="136" y="14"/>
                  </a:lnTo>
                  <a:lnTo>
                    <a:pt x="136" y="14"/>
                  </a:lnTo>
                  <a:lnTo>
                    <a:pt x="138" y="18"/>
                  </a:lnTo>
                  <a:lnTo>
                    <a:pt x="138" y="18"/>
                  </a:lnTo>
                  <a:lnTo>
                    <a:pt x="140" y="24"/>
                  </a:lnTo>
                  <a:lnTo>
                    <a:pt x="142" y="26"/>
                  </a:lnTo>
                  <a:lnTo>
                    <a:pt x="140" y="28"/>
                  </a:lnTo>
                  <a:lnTo>
                    <a:pt x="140" y="28"/>
                  </a:lnTo>
                  <a:lnTo>
                    <a:pt x="136" y="30"/>
                  </a:lnTo>
                  <a:lnTo>
                    <a:pt x="134" y="28"/>
                  </a:lnTo>
                  <a:lnTo>
                    <a:pt x="132" y="22"/>
                  </a:lnTo>
                  <a:lnTo>
                    <a:pt x="132" y="22"/>
                  </a:lnTo>
                  <a:lnTo>
                    <a:pt x="126" y="18"/>
                  </a:lnTo>
                  <a:lnTo>
                    <a:pt x="124" y="18"/>
                  </a:lnTo>
                  <a:lnTo>
                    <a:pt x="120" y="18"/>
                  </a:lnTo>
                  <a:lnTo>
                    <a:pt x="120" y="18"/>
                  </a:lnTo>
                  <a:lnTo>
                    <a:pt x="118" y="20"/>
                  </a:lnTo>
                  <a:lnTo>
                    <a:pt x="114" y="22"/>
                  </a:lnTo>
                  <a:lnTo>
                    <a:pt x="110" y="20"/>
                  </a:lnTo>
                  <a:lnTo>
                    <a:pt x="110" y="20"/>
                  </a:lnTo>
                  <a:lnTo>
                    <a:pt x="102" y="16"/>
                  </a:lnTo>
                  <a:lnTo>
                    <a:pt x="98" y="16"/>
                  </a:lnTo>
                  <a:lnTo>
                    <a:pt x="94" y="18"/>
                  </a:lnTo>
                  <a:lnTo>
                    <a:pt x="94" y="18"/>
                  </a:lnTo>
                  <a:lnTo>
                    <a:pt x="88" y="18"/>
                  </a:lnTo>
                  <a:lnTo>
                    <a:pt x="88" y="18"/>
                  </a:lnTo>
                  <a:lnTo>
                    <a:pt x="88" y="14"/>
                  </a:lnTo>
                  <a:lnTo>
                    <a:pt x="86" y="12"/>
                  </a:lnTo>
                  <a:lnTo>
                    <a:pt x="84" y="12"/>
                  </a:lnTo>
                  <a:lnTo>
                    <a:pt x="78" y="14"/>
                  </a:lnTo>
                  <a:lnTo>
                    <a:pt x="76" y="14"/>
                  </a:lnTo>
                  <a:lnTo>
                    <a:pt x="74" y="14"/>
                  </a:lnTo>
                  <a:lnTo>
                    <a:pt x="74" y="14"/>
                  </a:lnTo>
                  <a:lnTo>
                    <a:pt x="74" y="12"/>
                  </a:lnTo>
                  <a:lnTo>
                    <a:pt x="74" y="12"/>
                  </a:lnTo>
                  <a:lnTo>
                    <a:pt x="78" y="12"/>
                  </a:lnTo>
                  <a:lnTo>
                    <a:pt x="78" y="12"/>
                  </a:lnTo>
                  <a:lnTo>
                    <a:pt x="78" y="10"/>
                  </a:lnTo>
                  <a:lnTo>
                    <a:pt x="78" y="10"/>
                  </a:lnTo>
                  <a:lnTo>
                    <a:pt x="70" y="6"/>
                  </a:lnTo>
                  <a:lnTo>
                    <a:pt x="60" y="4"/>
                  </a:lnTo>
                  <a:lnTo>
                    <a:pt x="60" y="4"/>
                  </a:lnTo>
                  <a:lnTo>
                    <a:pt x="50" y="4"/>
                  </a:lnTo>
                  <a:lnTo>
                    <a:pt x="46" y="4"/>
                  </a:lnTo>
                  <a:lnTo>
                    <a:pt x="40" y="2"/>
                  </a:lnTo>
                  <a:lnTo>
                    <a:pt x="40" y="2"/>
                  </a:lnTo>
                  <a:lnTo>
                    <a:pt x="34" y="0"/>
                  </a:lnTo>
                  <a:lnTo>
                    <a:pt x="26" y="0"/>
                  </a:lnTo>
                  <a:lnTo>
                    <a:pt x="12" y="2"/>
                  </a:lnTo>
                  <a:lnTo>
                    <a:pt x="12" y="2"/>
                  </a:lnTo>
                  <a:lnTo>
                    <a:pt x="10" y="2"/>
                  </a:lnTo>
                  <a:lnTo>
                    <a:pt x="10" y="4"/>
                  </a:lnTo>
                  <a:lnTo>
                    <a:pt x="10" y="4"/>
                  </a:lnTo>
                  <a:lnTo>
                    <a:pt x="10" y="8"/>
                  </a:lnTo>
                  <a:lnTo>
                    <a:pt x="10" y="10"/>
                  </a:lnTo>
                  <a:lnTo>
                    <a:pt x="8" y="16"/>
                  </a:lnTo>
                  <a:lnTo>
                    <a:pt x="4" y="20"/>
                  </a:lnTo>
                  <a:lnTo>
                    <a:pt x="0" y="26"/>
                  </a:lnTo>
                  <a:lnTo>
                    <a:pt x="0" y="26"/>
                  </a:lnTo>
                  <a:lnTo>
                    <a:pt x="16" y="32"/>
                  </a:lnTo>
                  <a:lnTo>
                    <a:pt x="26" y="34"/>
                  </a:lnTo>
                  <a:lnTo>
                    <a:pt x="30" y="34"/>
                  </a:lnTo>
                  <a:lnTo>
                    <a:pt x="34" y="32"/>
                  </a:lnTo>
                  <a:lnTo>
                    <a:pt x="34" y="3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7" name="Freeform 80"/>
            <p:cNvSpPr/>
            <p:nvPr/>
          </p:nvSpPr>
          <p:spPr bwMode="auto">
            <a:xfrm>
              <a:off x="7004050" y="1758950"/>
              <a:ext cx="88900" cy="222250"/>
            </a:xfrm>
            <a:custGeom>
              <a:avLst/>
              <a:gdLst/>
              <a:ahLst/>
              <a:cxnLst>
                <a:cxn ang="0">
                  <a:pos x="56" y="34"/>
                </a:cxn>
                <a:cxn ang="0">
                  <a:pos x="56" y="34"/>
                </a:cxn>
                <a:cxn ang="0">
                  <a:pos x="54" y="26"/>
                </a:cxn>
                <a:cxn ang="0">
                  <a:pos x="52" y="18"/>
                </a:cxn>
                <a:cxn ang="0">
                  <a:pos x="50" y="10"/>
                </a:cxn>
                <a:cxn ang="0">
                  <a:pos x="46" y="4"/>
                </a:cxn>
                <a:cxn ang="0">
                  <a:pos x="42" y="0"/>
                </a:cxn>
                <a:cxn ang="0">
                  <a:pos x="42" y="0"/>
                </a:cxn>
                <a:cxn ang="0">
                  <a:pos x="44" y="8"/>
                </a:cxn>
                <a:cxn ang="0">
                  <a:pos x="42" y="14"/>
                </a:cxn>
                <a:cxn ang="0">
                  <a:pos x="38" y="18"/>
                </a:cxn>
                <a:cxn ang="0">
                  <a:pos x="36" y="24"/>
                </a:cxn>
                <a:cxn ang="0">
                  <a:pos x="36" y="24"/>
                </a:cxn>
                <a:cxn ang="0">
                  <a:pos x="34" y="30"/>
                </a:cxn>
                <a:cxn ang="0">
                  <a:pos x="30" y="34"/>
                </a:cxn>
                <a:cxn ang="0">
                  <a:pos x="22" y="40"/>
                </a:cxn>
                <a:cxn ang="0">
                  <a:pos x="22" y="40"/>
                </a:cxn>
                <a:cxn ang="0">
                  <a:pos x="12" y="46"/>
                </a:cxn>
                <a:cxn ang="0">
                  <a:pos x="8" y="52"/>
                </a:cxn>
                <a:cxn ang="0">
                  <a:pos x="6" y="60"/>
                </a:cxn>
                <a:cxn ang="0">
                  <a:pos x="8" y="70"/>
                </a:cxn>
                <a:cxn ang="0">
                  <a:pos x="8" y="70"/>
                </a:cxn>
                <a:cxn ang="0">
                  <a:pos x="8" y="80"/>
                </a:cxn>
                <a:cxn ang="0">
                  <a:pos x="6" y="92"/>
                </a:cxn>
                <a:cxn ang="0">
                  <a:pos x="6" y="92"/>
                </a:cxn>
                <a:cxn ang="0">
                  <a:pos x="2" y="96"/>
                </a:cxn>
                <a:cxn ang="0">
                  <a:pos x="2" y="102"/>
                </a:cxn>
                <a:cxn ang="0">
                  <a:pos x="0" y="112"/>
                </a:cxn>
                <a:cxn ang="0">
                  <a:pos x="6" y="132"/>
                </a:cxn>
                <a:cxn ang="0">
                  <a:pos x="6" y="132"/>
                </a:cxn>
                <a:cxn ang="0">
                  <a:pos x="8" y="136"/>
                </a:cxn>
                <a:cxn ang="0">
                  <a:pos x="12" y="138"/>
                </a:cxn>
                <a:cxn ang="0">
                  <a:pos x="12" y="138"/>
                </a:cxn>
                <a:cxn ang="0">
                  <a:pos x="14" y="140"/>
                </a:cxn>
                <a:cxn ang="0">
                  <a:pos x="16" y="140"/>
                </a:cxn>
                <a:cxn ang="0">
                  <a:pos x="18" y="138"/>
                </a:cxn>
                <a:cxn ang="0">
                  <a:pos x="18" y="138"/>
                </a:cxn>
                <a:cxn ang="0">
                  <a:pos x="24" y="136"/>
                </a:cxn>
                <a:cxn ang="0">
                  <a:pos x="28" y="134"/>
                </a:cxn>
                <a:cxn ang="0">
                  <a:pos x="30" y="130"/>
                </a:cxn>
                <a:cxn ang="0">
                  <a:pos x="32" y="124"/>
                </a:cxn>
                <a:cxn ang="0">
                  <a:pos x="32" y="124"/>
                </a:cxn>
                <a:cxn ang="0">
                  <a:pos x="36" y="102"/>
                </a:cxn>
                <a:cxn ang="0">
                  <a:pos x="36" y="102"/>
                </a:cxn>
                <a:cxn ang="0">
                  <a:pos x="36" y="102"/>
                </a:cxn>
                <a:cxn ang="0">
                  <a:pos x="36" y="102"/>
                </a:cxn>
                <a:cxn ang="0">
                  <a:pos x="46" y="68"/>
                </a:cxn>
                <a:cxn ang="0">
                  <a:pos x="46" y="68"/>
                </a:cxn>
                <a:cxn ang="0">
                  <a:pos x="48" y="60"/>
                </a:cxn>
                <a:cxn ang="0">
                  <a:pos x="46" y="52"/>
                </a:cxn>
                <a:cxn ang="0">
                  <a:pos x="46" y="52"/>
                </a:cxn>
                <a:cxn ang="0">
                  <a:pos x="46" y="50"/>
                </a:cxn>
                <a:cxn ang="0">
                  <a:pos x="46" y="50"/>
                </a:cxn>
                <a:cxn ang="0">
                  <a:pos x="50" y="48"/>
                </a:cxn>
                <a:cxn ang="0">
                  <a:pos x="50" y="46"/>
                </a:cxn>
                <a:cxn ang="0">
                  <a:pos x="50" y="46"/>
                </a:cxn>
                <a:cxn ang="0">
                  <a:pos x="48" y="42"/>
                </a:cxn>
                <a:cxn ang="0">
                  <a:pos x="48" y="38"/>
                </a:cxn>
                <a:cxn ang="0">
                  <a:pos x="52" y="36"/>
                </a:cxn>
                <a:cxn ang="0">
                  <a:pos x="56" y="34"/>
                </a:cxn>
                <a:cxn ang="0">
                  <a:pos x="56" y="34"/>
                </a:cxn>
              </a:cxnLst>
              <a:rect l="0" t="0" r="r" b="b"/>
              <a:pathLst>
                <a:path w="56" h="140">
                  <a:moveTo>
                    <a:pt x="56" y="34"/>
                  </a:moveTo>
                  <a:lnTo>
                    <a:pt x="56" y="34"/>
                  </a:lnTo>
                  <a:lnTo>
                    <a:pt x="54" y="26"/>
                  </a:lnTo>
                  <a:lnTo>
                    <a:pt x="52" y="18"/>
                  </a:lnTo>
                  <a:lnTo>
                    <a:pt x="50" y="10"/>
                  </a:lnTo>
                  <a:lnTo>
                    <a:pt x="46" y="4"/>
                  </a:lnTo>
                  <a:lnTo>
                    <a:pt x="42" y="0"/>
                  </a:lnTo>
                  <a:lnTo>
                    <a:pt x="42" y="0"/>
                  </a:lnTo>
                  <a:lnTo>
                    <a:pt x="44" y="8"/>
                  </a:lnTo>
                  <a:lnTo>
                    <a:pt x="42" y="14"/>
                  </a:lnTo>
                  <a:lnTo>
                    <a:pt x="38" y="18"/>
                  </a:lnTo>
                  <a:lnTo>
                    <a:pt x="36" y="24"/>
                  </a:lnTo>
                  <a:lnTo>
                    <a:pt x="36" y="24"/>
                  </a:lnTo>
                  <a:lnTo>
                    <a:pt x="34" y="30"/>
                  </a:lnTo>
                  <a:lnTo>
                    <a:pt x="30" y="34"/>
                  </a:lnTo>
                  <a:lnTo>
                    <a:pt x="22" y="40"/>
                  </a:lnTo>
                  <a:lnTo>
                    <a:pt x="22" y="40"/>
                  </a:lnTo>
                  <a:lnTo>
                    <a:pt x="12" y="46"/>
                  </a:lnTo>
                  <a:lnTo>
                    <a:pt x="8" y="52"/>
                  </a:lnTo>
                  <a:lnTo>
                    <a:pt x="6" y="60"/>
                  </a:lnTo>
                  <a:lnTo>
                    <a:pt x="8" y="70"/>
                  </a:lnTo>
                  <a:lnTo>
                    <a:pt x="8" y="70"/>
                  </a:lnTo>
                  <a:lnTo>
                    <a:pt x="8" y="80"/>
                  </a:lnTo>
                  <a:lnTo>
                    <a:pt x="6" y="92"/>
                  </a:lnTo>
                  <a:lnTo>
                    <a:pt x="6" y="92"/>
                  </a:lnTo>
                  <a:lnTo>
                    <a:pt x="2" y="96"/>
                  </a:lnTo>
                  <a:lnTo>
                    <a:pt x="2" y="102"/>
                  </a:lnTo>
                  <a:lnTo>
                    <a:pt x="0" y="112"/>
                  </a:lnTo>
                  <a:lnTo>
                    <a:pt x="6" y="132"/>
                  </a:lnTo>
                  <a:lnTo>
                    <a:pt x="6" y="132"/>
                  </a:lnTo>
                  <a:lnTo>
                    <a:pt x="8" y="136"/>
                  </a:lnTo>
                  <a:lnTo>
                    <a:pt x="12" y="138"/>
                  </a:lnTo>
                  <a:lnTo>
                    <a:pt x="12" y="138"/>
                  </a:lnTo>
                  <a:lnTo>
                    <a:pt x="14" y="140"/>
                  </a:lnTo>
                  <a:lnTo>
                    <a:pt x="16" y="140"/>
                  </a:lnTo>
                  <a:lnTo>
                    <a:pt x="18" y="138"/>
                  </a:lnTo>
                  <a:lnTo>
                    <a:pt x="18" y="138"/>
                  </a:lnTo>
                  <a:lnTo>
                    <a:pt x="24" y="136"/>
                  </a:lnTo>
                  <a:lnTo>
                    <a:pt x="28" y="134"/>
                  </a:lnTo>
                  <a:lnTo>
                    <a:pt x="30" y="130"/>
                  </a:lnTo>
                  <a:lnTo>
                    <a:pt x="32" y="124"/>
                  </a:lnTo>
                  <a:lnTo>
                    <a:pt x="32" y="124"/>
                  </a:lnTo>
                  <a:lnTo>
                    <a:pt x="36" y="102"/>
                  </a:lnTo>
                  <a:lnTo>
                    <a:pt x="36" y="102"/>
                  </a:lnTo>
                  <a:lnTo>
                    <a:pt x="36" y="102"/>
                  </a:lnTo>
                  <a:lnTo>
                    <a:pt x="36" y="102"/>
                  </a:lnTo>
                  <a:lnTo>
                    <a:pt x="46" y="68"/>
                  </a:lnTo>
                  <a:lnTo>
                    <a:pt x="46" y="68"/>
                  </a:lnTo>
                  <a:lnTo>
                    <a:pt x="48" y="60"/>
                  </a:lnTo>
                  <a:lnTo>
                    <a:pt x="46" y="52"/>
                  </a:lnTo>
                  <a:lnTo>
                    <a:pt x="46" y="52"/>
                  </a:lnTo>
                  <a:lnTo>
                    <a:pt x="46" y="50"/>
                  </a:lnTo>
                  <a:lnTo>
                    <a:pt x="46" y="50"/>
                  </a:lnTo>
                  <a:lnTo>
                    <a:pt x="50" y="48"/>
                  </a:lnTo>
                  <a:lnTo>
                    <a:pt x="50" y="46"/>
                  </a:lnTo>
                  <a:lnTo>
                    <a:pt x="50" y="46"/>
                  </a:lnTo>
                  <a:lnTo>
                    <a:pt x="48" y="42"/>
                  </a:lnTo>
                  <a:lnTo>
                    <a:pt x="48" y="38"/>
                  </a:lnTo>
                  <a:lnTo>
                    <a:pt x="52" y="36"/>
                  </a:lnTo>
                  <a:lnTo>
                    <a:pt x="56" y="34"/>
                  </a:lnTo>
                  <a:lnTo>
                    <a:pt x="56" y="3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8" name="Freeform 81"/>
            <p:cNvSpPr/>
            <p:nvPr/>
          </p:nvSpPr>
          <p:spPr bwMode="auto">
            <a:xfrm>
              <a:off x="6172200" y="466725"/>
              <a:ext cx="123825" cy="44450"/>
            </a:xfrm>
            <a:custGeom>
              <a:avLst/>
              <a:gdLst/>
              <a:ahLst/>
              <a:cxnLst>
                <a:cxn ang="0">
                  <a:pos x="76" y="14"/>
                </a:cxn>
                <a:cxn ang="0">
                  <a:pos x="76" y="14"/>
                </a:cxn>
                <a:cxn ang="0">
                  <a:pos x="78" y="10"/>
                </a:cxn>
                <a:cxn ang="0">
                  <a:pos x="74" y="6"/>
                </a:cxn>
                <a:cxn ang="0">
                  <a:pos x="74" y="6"/>
                </a:cxn>
                <a:cxn ang="0">
                  <a:pos x="64" y="0"/>
                </a:cxn>
                <a:cxn ang="0">
                  <a:pos x="58" y="0"/>
                </a:cxn>
                <a:cxn ang="0">
                  <a:pos x="52" y="2"/>
                </a:cxn>
                <a:cxn ang="0">
                  <a:pos x="52" y="2"/>
                </a:cxn>
                <a:cxn ang="0">
                  <a:pos x="44" y="4"/>
                </a:cxn>
                <a:cxn ang="0">
                  <a:pos x="36" y="4"/>
                </a:cxn>
                <a:cxn ang="0">
                  <a:pos x="28" y="6"/>
                </a:cxn>
                <a:cxn ang="0">
                  <a:pos x="20" y="10"/>
                </a:cxn>
                <a:cxn ang="0">
                  <a:pos x="20" y="10"/>
                </a:cxn>
                <a:cxn ang="0">
                  <a:pos x="16" y="2"/>
                </a:cxn>
                <a:cxn ang="0">
                  <a:pos x="12" y="0"/>
                </a:cxn>
                <a:cxn ang="0">
                  <a:pos x="6" y="2"/>
                </a:cxn>
                <a:cxn ang="0">
                  <a:pos x="0" y="6"/>
                </a:cxn>
                <a:cxn ang="0">
                  <a:pos x="0" y="6"/>
                </a:cxn>
                <a:cxn ang="0">
                  <a:pos x="4" y="8"/>
                </a:cxn>
                <a:cxn ang="0">
                  <a:pos x="8" y="8"/>
                </a:cxn>
                <a:cxn ang="0">
                  <a:pos x="10" y="8"/>
                </a:cxn>
                <a:cxn ang="0">
                  <a:pos x="14" y="10"/>
                </a:cxn>
                <a:cxn ang="0">
                  <a:pos x="14" y="10"/>
                </a:cxn>
                <a:cxn ang="0">
                  <a:pos x="12" y="12"/>
                </a:cxn>
                <a:cxn ang="0">
                  <a:pos x="12" y="12"/>
                </a:cxn>
                <a:cxn ang="0">
                  <a:pos x="6" y="12"/>
                </a:cxn>
                <a:cxn ang="0">
                  <a:pos x="6" y="12"/>
                </a:cxn>
                <a:cxn ang="0">
                  <a:pos x="8" y="16"/>
                </a:cxn>
                <a:cxn ang="0">
                  <a:pos x="12" y="16"/>
                </a:cxn>
                <a:cxn ang="0">
                  <a:pos x="12" y="16"/>
                </a:cxn>
                <a:cxn ang="0">
                  <a:pos x="14" y="18"/>
                </a:cxn>
                <a:cxn ang="0">
                  <a:pos x="14" y="20"/>
                </a:cxn>
                <a:cxn ang="0">
                  <a:pos x="14" y="22"/>
                </a:cxn>
                <a:cxn ang="0">
                  <a:pos x="16" y="24"/>
                </a:cxn>
                <a:cxn ang="0">
                  <a:pos x="16" y="24"/>
                </a:cxn>
                <a:cxn ang="0">
                  <a:pos x="20" y="26"/>
                </a:cxn>
                <a:cxn ang="0">
                  <a:pos x="28" y="28"/>
                </a:cxn>
                <a:cxn ang="0">
                  <a:pos x="46" y="26"/>
                </a:cxn>
                <a:cxn ang="0">
                  <a:pos x="64" y="22"/>
                </a:cxn>
                <a:cxn ang="0">
                  <a:pos x="72" y="18"/>
                </a:cxn>
                <a:cxn ang="0">
                  <a:pos x="76" y="14"/>
                </a:cxn>
                <a:cxn ang="0">
                  <a:pos x="76" y="14"/>
                </a:cxn>
              </a:cxnLst>
              <a:rect l="0" t="0" r="r" b="b"/>
              <a:pathLst>
                <a:path w="78" h="28">
                  <a:moveTo>
                    <a:pt x="76" y="14"/>
                  </a:moveTo>
                  <a:lnTo>
                    <a:pt x="76" y="14"/>
                  </a:lnTo>
                  <a:lnTo>
                    <a:pt x="78" y="10"/>
                  </a:lnTo>
                  <a:lnTo>
                    <a:pt x="74" y="6"/>
                  </a:lnTo>
                  <a:lnTo>
                    <a:pt x="74" y="6"/>
                  </a:lnTo>
                  <a:lnTo>
                    <a:pt x="64" y="0"/>
                  </a:lnTo>
                  <a:lnTo>
                    <a:pt x="58" y="0"/>
                  </a:lnTo>
                  <a:lnTo>
                    <a:pt x="52" y="2"/>
                  </a:lnTo>
                  <a:lnTo>
                    <a:pt x="52" y="2"/>
                  </a:lnTo>
                  <a:lnTo>
                    <a:pt x="44" y="4"/>
                  </a:lnTo>
                  <a:lnTo>
                    <a:pt x="36" y="4"/>
                  </a:lnTo>
                  <a:lnTo>
                    <a:pt x="28" y="6"/>
                  </a:lnTo>
                  <a:lnTo>
                    <a:pt x="20" y="10"/>
                  </a:lnTo>
                  <a:lnTo>
                    <a:pt x="20" y="10"/>
                  </a:lnTo>
                  <a:lnTo>
                    <a:pt x="16" y="2"/>
                  </a:lnTo>
                  <a:lnTo>
                    <a:pt x="12" y="0"/>
                  </a:lnTo>
                  <a:lnTo>
                    <a:pt x="6" y="2"/>
                  </a:lnTo>
                  <a:lnTo>
                    <a:pt x="0" y="6"/>
                  </a:lnTo>
                  <a:lnTo>
                    <a:pt x="0" y="6"/>
                  </a:lnTo>
                  <a:lnTo>
                    <a:pt x="4" y="8"/>
                  </a:lnTo>
                  <a:lnTo>
                    <a:pt x="8" y="8"/>
                  </a:lnTo>
                  <a:lnTo>
                    <a:pt x="10" y="8"/>
                  </a:lnTo>
                  <a:lnTo>
                    <a:pt x="14" y="10"/>
                  </a:lnTo>
                  <a:lnTo>
                    <a:pt x="14" y="10"/>
                  </a:lnTo>
                  <a:lnTo>
                    <a:pt x="12" y="12"/>
                  </a:lnTo>
                  <a:lnTo>
                    <a:pt x="12" y="12"/>
                  </a:lnTo>
                  <a:lnTo>
                    <a:pt x="6" y="12"/>
                  </a:lnTo>
                  <a:lnTo>
                    <a:pt x="6" y="12"/>
                  </a:lnTo>
                  <a:lnTo>
                    <a:pt x="8" y="16"/>
                  </a:lnTo>
                  <a:lnTo>
                    <a:pt x="12" y="16"/>
                  </a:lnTo>
                  <a:lnTo>
                    <a:pt x="12" y="16"/>
                  </a:lnTo>
                  <a:lnTo>
                    <a:pt x="14" y="18"/>
                  </a:lnTo>
                  <a:lnTo>
                    <a:pt x="14" y="20"/>
                  </a:lnTo>
                  <a:lnTo>
                    <a:pt x="14" y="22"/>
                  </a:lnTo>
                  <a:lnTo>
                    <a:pt x="16" y="24"/>
                  </a:lnTo>
                  <a:lnTo>
                    <a:pt x="16" y="24"/>
                  </a:lnTo>
                  <a:lnTo>
                    <a:pt x="20" y="26"/>
                  </a:lnTo>
                  <a:lnTo>
                    <a:pt x="28" y="28"/>
                  </a:lnTo>
                  <a:lnTo>
                    <a:pt x="46" y="26"/>
                  </a:lnTo>
                  <a:lnTo>
                    <a:pt x="64" y="22"/>
                  </a:lnTo>
                  <a:lnTo>
                    <a:pt x="72" y="18"/>
                  </a:lnTo>
                  <a:lnTo>
                    <a:pt x="76" y="14"/>
                  </a:lnTo>
                  <a:lnTo>
                    <a:pt x="76"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9" name="Freeform 82"/>
            <p:cNvSpPr/>
            <p:nvPr/>
          </p:nvSpPr>
          <p:spPr bwMode="auto">
            <a:xfrm>
              <a:off x="8531225" y="2232025"/>
              <a:ext cx="92075" cy="98425"/>
            </a:xfrm>
            <a:custGeom>
              <a:avLst/>
              <a:gdLst/>
              <a:ahLst/>
              <a:cxnLst>
                <a:cxn ang="0">
                  <a:pos x="48" y="2"/>
                </a:cxn>
                <a:cxn ang="0">
                  <a:pos x="48" y="2"/>
                </a:cxn>
                <a:cxn ang="0">
                  <a:pos x="46" y="0"/>
                </a:cxn>
                <a:cxn ang="0">
                  <a:pos x="44" y="2"/>
                </a:cxn>
                <a:cxn ang="0">
                  <a:pos x="42" y="6"/>
                </a:cxn>
                <a:cxn ang="0">
                  <a:pos x="42" y="6"/>
                </a:cxn>
                <a:cxn ang="0">
                  <a:pos x="38" y="14"/>
                </a:cxn>
                <a:cxn ang="0">
                  <a:pos x="32" y="22"/>
                </a:cxn>
                <a:cxn ang="0">
                  <a:pos x="26" y="30"/>
                </a:cxn>
                <a:cxn ang="0">
                  <a:pos x="18" y="34"/>
                </a:cxn>
                <a:cxn ang="0">
                  <a:pos x="18" y="34"/>
                </a:cxn>
                <a:cxn ang="0">
                  <a:pos x="12" y="38"/>
                </a:cxn>
                <a:cxn ang="0">
                  <a:pos x="8" y="42"/>
                </a:cxn>
                <a:cxn ang="0">
                  <a:pos x="2" y="52"/>
                </a:cxn>
                <a:cxn ang="0">
                  <a:pos x="2" y="52"/>
                </a:cxn>
                <a:cxn ang="0">
                  <a:pos x="0" y="54"/>
                </a:cxn>
                <a:cxn ang="0">
                  <a:pos x="2" y="56"/>
                </a:cxn>
                <a:cxn ang="0">
                  <a:pos x="2" y="58"/>
                </a:cxn>
                <a:cxn ang="0">
                  <a:pos x="2" y="58"/>
                </a:cxn>
                <a:cxn ang="0">
                  <a:pos x="10" y="60"/>
                </a:cxn>
                <a:cxn ang="0">
                  <a:pos x="18" y="62"/>
                </a:cxn>
                <a:cxn ang="0">
                  <a:pos x="18" y="62"/>
                </a:cxn>
                <a:cxn ang="0">
                  <a:pos x="24" y="60"/>
                </a:cxn>
                <a:cxn ang="0">
                  <a:pos x="28" y="58"/>
                </a:cxn>
                <a:cxn ang="0">
                  <a:pos x="30" y="54"/>
                </a:cxn>
                <a:cxn ang="0">
                  <a:pos x="32" y="52"/>
                </a:cxn>
                <a:cxn ang="0">
                  <a:pos x="32" y="52"/>
                </a:cxn>
                <a:cxn ang="0">
                  <a:pos x="36" y="40"/>
                </a:cxn>
                <a:cxn ang="0">
                  <a:pos x="40" y="34"/>
                </a:cxn>
                <a:cxn ang="0">
                  <a:pos x="46" y="30"/>
                </a:cxn>
                <a:cxn ang="0">
                  <a:pos x="46" y="30"/>
                </a:cxn>
                <a:cxn ang="0">
                  <a:pos x="50" y="28"/>
                </a:cxn>
                <a:cxn ang="0">
                  <a:pos x="52" y="24"/>
                </a:cxn>
                <a:cxn ang="0">
                  <a:pos x="58" y="14"/>
                </a:cxn>
                <a:cxn ang="0">
                  <a:pos x="58" y="14"/>
                </a:cxn>
                <a:cxn ang="0">
                  <a:pos x="58" y="8"/>
                </a:cxn>
                <a:cxn ang="0">
                  <a:pos x="56" y="6"/>
                </a:cxn>
                <a:cxn ang="0">
                  <a:pos x="52" y="4"/>
                </a:cxn>
                <a:cxn ang="0">
                  <a:pos x="48" y="2"/>
                </a:cxn>
                <a:cxn ang="0">
                  <a:pos x="48" y="2"/>
                </a:cxn>
              </a:cxnLst>
              <a:rect l="0" t="0" r="r" b="b"/>
              <a:pathLst>
                <a:path w="58" h="62">
                  <a:moveTo>
                    <a:pt x="48" y="2"/>
                  </a:moveTo>
                  <a:lnTo>
                    <a:pt x="48" y="2"/>
                  </a:lnTo>
                  <a:lnTo>
                    <a:pt x="46" y="0"/>
                  </a:lnTo>
                  <a:lnTo>
                    <a:pt x="44" y="2"/>
                  </a:lnTo>
                  <a:lnTo>
                    <a:pt x="42" y="6"/>
                  </a:lnTo>
                  <a:lnTo>
                    <a:pt x="42" y="6"/>
                  </a:lnTo>
                  <a:lnTo>
                    <a:pt x="38" y="14"/>
                  </a:lnTo>
                  <a:lnTo>
                    <a:pt x="32" y="22"/>
                  </a:lnTo>
                  <a:lnTo>
                    <a:pt x="26" y="30"/>
                  </a:lnTo>
                  <a:lnTo>
                    <a:pt x="18" y="34"/>
                  </a:lnTo>
                  <a:lnTo>
                    <a:pt x="18" y="34"/>
                  </a:lnTo>
                  <a:lnTo>
                    <a:pt x="12" y="38"/>
                  </a:lnTo>
                  <a:lnTo>
                    <a:pt x="8" y="42"/>
                  </a:lnTo>
                  <a:lnTo>
                    <a:pt x="2" y="52"/>
                  </a:lnTo>
                  <a:lnTo>
                    <a:pt x="2" y="52"/>
                  </a:lnTo>
                  <a:lnTo>
                    <a:pt x="0" y="54"/>
                  </a:lnTo>
                  <a:lnTo>
                    <a:pt x="2" y="56"/>
                  </a:lnTo>
                  <a:lnTo>
                    <a:pt x="2" y="58"/>
                  </a:lnTo>
                  <a:lnTo>
                    <a:pt x="2" y="58"/>
                  </a:lnTo>
                  <a:lnTo>
                    <a:pt x="10" y="60"/>
                  </a:lnTo>
                  <a:lnTo>
                    <a:pt x="18" y="62"/>
                  </a:lnTo>
                  <a:lnTo>
                    <a:pt x="18" y="62"/>
                  </a:lnTo>
                  <a:lnTo>
                    <a:pt x="24" y="60"/>
                  </a:lnTo>
                  <a:lnTo>
                    <a:pt x="28" y="58"/>
                  </a:lnTo>
                  <a:lnTo>
                    <a:pt x="30" y="54"/>
                  </a:lnTo>
                  <a:lnTo>
                    <a:pt x="32" y="52"/>
                  </a:lnTo>
                  <a:lnTo>
                    <a:pt x="32" y="52"/>
                  </a:lnTo>
                  <a:lnTo>
                    <a:pt x="36" y="40"/>
                  </a:lnTo>
                  <a:lnTo>
                    <a:pt x="40" y="34"/>
                  </a:lnTo>
                  <a:lnTo>
                    <a:pt x="46" y="30"/>
                  </a:lnTo>
                  <a:lnTo>
                    <a:pt x="46" y="30"/>
                  </a:lnTo>
                  <a:lnTo>
                    <a:pt x="50" y="28"/>
                  </a:lnTo>
                  <a:lnTo>
                    <a:pt x="52" y="24"/>
                  </a:lnTo>
                  <a:lnTo>
                    <a:pt x="58" y="14"/>
                  </a:lnTo>
                  <a:lnTo>
                    <a:pt x="58" y="14"/>
                  </a:lnTo>
                  <a:lnTo>
                    <a:pt x="58" y="8"/>
                  </a:lnTo>
                  <a:lnTo>
                    <a:pt x="56" y="6"/>
                  </a:lnTo>
                  <a:lnTo>
                    <a:pt x="52" y="4"/>
                  </a:lnTo>
                  <a:lnTo>
                    <a:pt x="48" y="2"/>
                  </a:lnTo>
                  <a:lnTo>
                    <a:pt x="48"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0" name="Freeform 83"/>
            <p:cNvSpPr/>
            <p:nvPr/>
          </p:nvSpPr>
          <p:spPr bwMode="auto">
            <a:xfrm>
              <a:off x="5314950" y="295275"/>
              <a:ext cx="161925" cy="34925"/>
            </a:xfrm>
            <a:custGeom>
              <a:avLst/>
              <a:gdLst/>
              <a:ahLst/>
              <a:cxnLst>
                <a:cxn ang="0">
                  <a:pos x="14" y="20"/>
                </a:cxn>
                <a:cxn ang="0">
                  <a:pos x="14" y="20"/>
                </a:cxn>
                <a:cxn ang="0">
                  <a:pos x="42" y="20"/>
                </a:cxn>
                <a:cxn ang="0">
                  <a:pos x="70" y="20"/>
                </a:cxn>
                <a:cxn ang="0">
                  <a:pos x="70" y="20"/>
                </a:cxn>
                <a:cxn ang="0">
                  <a:pos x="82" y="22"/>
                </a:cxn>
                <a:cxn ang="0">
                  <a:pos x="94" y="22"/>
                </a:cxn>
                <a:cxn ang="0">
                  <a:pos x="94" y="22"/>
                </a:cxn>
                <a:cxn ang="0">
                  <a:pos x="100" y="18"/>
                </a:cxn>
                <a:cxn ang="0">
                  <a:pos x="102" y="14"/>
                </a:cxn>
                <a:cxn ang="0">
                  <a:pos x="102" y="14"/>
                </a:cxn>
                <a:cxn ang="0">
                  <a:pos x="102" y="12"/>
                </a:cxn>
                <a:cxn ang="0">
                  <a:pos x="100" y="12"/>
                </a:cxn>
                <a:cxn ang="0">
                  <a:pos x="96" y="10"/>
                </a:cxn>
                <a:cxn ang="0">
                  <a:pos x="96" y="10"/>
                </a:cxn>
                <a:cxn ang="0">
                  <a:pos x="88" y="10"/>
                </a:cxn>
                <a:cxn ang="0">
                  <a:pos x="82" y="8"/>
                </a:cxn>
                <a:cxn ang="0">
                  <a:pos x="68" y="10"/>
                </a:cxn>
                <a:cxn ang="0">
                  <a:pos x="68" y="10"/>
                </a:cxn>
                <a:cxn ang="0">
                  <a:pos x="48" y="12"/>
                </a:cxn>
                <a:cxn ang="0">
                  <a:pos x="38" y="12"/>
                </a:cxn>
                <a:cxn ang="0">
                  <a:pos x="28" y="8"/>
                </a:cxn>
                <a:cxn ang="0">
                  <a:pos x="28" y="8"/>
                </a:cxn>
                <a:cxn ang="0">
                  <a:pos x="14" y="2"/>
                </a:cxn>
                <a:cxn ang="0">
                  <a:pos x="8" y="0"/>
                </a:cxn>
                <a:cxn ang="0">
                  <a:pos x="0" y="0"/>
                </a:cxn>
                <a:cxn ang="0">
                  <a:pos x="0" y="0"/>
                </a:cxn>
                <a:cxn ang="0">
                  <a:pos x="2" y="4"/>
                </a:cxn>
                <a:cxn ang="0">
                  <a:pos x="4" y="8"/>
                </a:cxn>
                <a:cxn ang="0">
                  <a:pos x="8" y="12"/>
                </a:cxn>
                <a:cxn ang="0">
                  <a:pos x="8" y="18"/>
                </a:cxn>
                <a:cxn ang="0">
                  <a:pos x="8" y="18"/>
                </a:cxn>
                <a:cxn ang="0">
                  <a:pos x="10" y="20"/>
                </a:cxn>
                <a:cxn ang="0">
                  <a:pos x="14" y="20"/>
                </a:cxn>
                <a:cxn ang="0">
                  <a:pos x="14" y="20"/>
                </a:cxn>
              </a:cxnLst>
              <a:rect l="0" t="0" r="r" b="b"/>
              <a:pathLst>
                <a:path w="102" h="22">
                  <a:moveTo>
                    <a:pt x="14" y="20"/>
                  </a:moveTo>
                  <a:lnTo>
                    <a:pt x="14" y="20"/>
                  </a:lnTo>
                  <a:lnTo>
                    <a:pt x="42" y="20"/>
                  </a:lnTo>
                  <a:lnTo>
                    <a:pt x="70" y="20"/>
                  </a:lnTo>
                  <a:lnTo>
                    <a:pt x="70" y="20"/>
                  </a:lnTo>
                  <a:lnTo>
                    <a:pt x="82" y="22"/>
                  </a:lnTo>
                  <a:lnTo>
                    <a:pt x="94" y="22"/>
                  </a:lnTo>
                  <a:lnTo>
                    <a:pt x="94" y="22"/>
                  </a:lnTo>
                  <a:lnTo>
                    <a:pt x="100" y="18"/>
                  </a:lnTo>
                  <a:lnTo>
                    <a:pt x="102" y="14"/>
                  </a:lnTo>
                  <a:lnTo>
                    <a:pt x="102" y="14"/>
                  </a:lnTo>
                  <a:lnTo>
                    <a:pt x="102" y="12"/>
                  </a:lnTo>
                  <a:lnTo>
                    <a:pt x="100" y="12"/>
                  </a:lnTo>
                  <a:lnTo>
                    <a:pt x="96" y="10"/>
                  </a:lnTo>
                  <a:lnTo>
                    <a:pt x="96" y="10"/>
                  </a:lnTo>
                  <a:lnTo>
                    <a:pt x="88" y="10"/>
                  </a:lnTo>
                  <a:lnTo>
                    <a:pt x="82" y="8"/>
                  </a:lnTo>
                  <a:lnTo>
                    <a:pt x="68" y="10"/>
                  </a:lnTo>
                  <a:lnTo>
                    <a:pt x="68" y="10"/>
                  </a:lnTo>
                  <a:lnTo>
                    <a:pt x="48" y="12"/>
                  </a:lnTo>
                  <a:lnTo>
                    <a:pt x="38" y="12"/>
                  </a:lnTo>
                  <a:lnTo>
                    <a:pt x="28" y="8"/>
                  </a:lnTo>
                  <a:lnTo>
                    <a:pt x="28" y="8"/>
                  </a:lnTo>
                  <a:lnTo>
                    <a:pt x="14" y="2"/>
                  </a:lnTo>
                  <a:lnTo>
                    <a:pt x="8" y="0"/>
                  </a:lnTo>
                  <a:lnTo>
                    <a:pt x="0" y="0"/>
                  </a:lnTo>
                  <a:lnTo>
                    <a:pt x="0" y="0"/>
                  </a:lnTo>
                  <a:lnTo>
                    <a:pt x="2" y="4"/>
                  </a:lnTo>
                  <a:lnTo>
                    <a:pt x="4" y="8"/>
                  </a:lnTo>
                  <a:lnTo>
                    <a:pt x="8" y="12"/>
                  </a:lnTo>
                  <a:lnTo>
                    <a:pt x="8" y="18"/>
                  </a:lnTo>
                  <a:lnTo>
                    <a:pt x="8" y="18"/>
                  </a:lnTo>
                  <a:lnTo>
                    <a:pt x="10" y="20"/>
                  </a:lnTo>
                  <a:lnTo>
                    <a:pt x="14" y="20"/>
                  </a:lnTo>
                  <a:lnTo>
                    <a:pt x="14" y="2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1" name="Freeform 84"/>
            <p:cNvSpPr/>
            <p:nvPr/>
          </p:nvSpPr>
          <p:spPr bwMode="auto">
            <a:xfrm>
              <a:off x="5273675" y="288925"/>
              <a:ext cx="41275" cy="12700"/>
            </a:xfrm>
            <a:custGeom>
              <a:avLst/>
              <a:gdLst/>
              <a:ahLst/>
              <a:cxnLst>
                <a:cxn ang="0">
                  <a:pos x="24" y="4"/>
                </a:cxn>
                <a:cxn ang="0">
                  <a:pos x="24" y="4"/>
                </a:cxn>
                <a:cxn ang="0">
                  <a:pos x="12" y="0"/>
                </a:cxn>
                <a:cxn ang="0">
                  <a:pos x="0" y="2"/>
                </a:cxn>
                <a:cxn ang="0">
                  <a:pos x="0" y="2"/>
                </a:cxn>
                <a:cxn ang="0">
                  <a:pos x="12" y="8"/>
                </a:cxn>
                <a:cxn ang="0">
                  <a:pos x="18" y="8"/>
                </a:cxn>
                <a:cxn ang="0">
                  <a:pos x="26" y="4"/>
                </a:cxn>
                <a:cxn ang="0">
                  <a:pos x="26" y="4"/>
                </a:cxn>
                <a:cxn ang="0">
                  <a:pos x="26" y="4"/>
                </a:cxn>
                <a:cxn ang="0">
                  <a:pos x="26" y="4"/>
                </a:cxn>
                <a:cxn ang="0">
                  <a:pos x="26" y="4"/>
                </a:cxn>
                <a:cxn ang="0">
                  <a:pos x="26" y="4"/>
                </a:cxn>
                <a:cxn ang="0">
                  <a:pos x="26" y="4"/>
                </a:cxn>
                <a:cxn ang="0">
                  <a:pos x="26" y="4"/>
                </a:cxn>
                <a:cxn ang="0">
                  <a:pos x="26" y="4"/>
                </a:cxn>
                <a:cxn ang="0">
                  <a:pos x="26" y="4"/>
                </a:cxn>
                <a:cxn ang="0">
                  <a:pos x="26" y="4"/>
                </a:cxn>
                <a:cxn ang="0">
                  <a:pos x="24" y="4"/>
                </a:cxn>
              </a:cxnLst>
              <a:rect l="0" t="0" r="r" b="b"/>
              <a:pathLst>
                <a:path w="26" h="8">
                  <a:moveTo>
                    <a:pt x="24" y="4"/>
                  </a:moveTo>
                  <a:lnTo>
                    <a:pt x="24" y="4"/>
                  </a:lnTo>
                  <a:lnTo>
                    <a:pt x="12" y="0"/>
                  </a:lnTo>
                  <a:lnTo>
                    <a:pt x="0" y="2"/>
                  </a:lnTo>
                  <a:lnTo>
                    <a:pt x="0" y="2"/>
                  </a:lnTo>
                  <a:lnTo>
                    <a:pt x="12" y="8"/>
                  </a:lnTo>
                  <a:lnTo>
                    <a:pt x="18" y="8"/>
                  </a:lnTo>
                  <a:lnTo>
                    <a:pt x="26" y="4"/>
                  </a:lnTo>
                  <a:lnTo>
                    <a:pt x="26" y="4"/>
                  </a:lnTo>
                  <a:lnTo>
                    <a:pt x="26" y="4"/>
                  </a:lnTo>
                  <a:lnTo>
                    <a:pt x="26" y="4"/>
                  </a:lnTo>
                  <a:lnTo>
                    <a:pt x="26" y="4"/>
                  </a:lnTo>
                  <a:lnTo>
                    <a:pt x="26" y="4"/>
                  </a:lnTo>
                  <a:lnTo>
                    <a:pt x="26" y="4"/>
                  </a:lnTo>
                  <a:lnTo>
                    <a:pt x="26" y="4"/>
                  </a:lnTo>
                  <a:lnTo>
                    <a:pt x="26" y="4"/>
                  </a:lnTo>
                  <a:lnTo>
                    <a:pt x="26" y="4"/>
                  </a:lnTo>
                  <a:lnTo>
                    <a:pt x="26" y="4"/>
                  </a:lnTo>
                  <a:lnTo>
                    <a:pt x="24"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2" name="Freeform 85"/>
            <p:cNvSpPr/>
            <p:nvPr/>
          </p:nvSpPr>
          <p:spPr bwMode="auto">
            <a:xfrm>
              <a:off x="5730875" y="708025"/>
              <a:ext cx="69850" cy="79375"/>
            </a:xfrm>
            <a:custGeom>
              <a:avLst/>
              <a:gdLst/>
              <a:ahLst/>
              <a:cxnLst>
                <a:cxn ang="0">
                  <a:pos x="30" y="0"/>
                </a:cxn>
                <a:cxn ang="0">
                  <a:pos x="30" y="0"/>
                </a:cxn>
                <a:cxn ang="0">
                  <a:pos x="24" y="4"/>
                </a:cxn>
                <a:cxn ang="0">
                  <a:pos x="20" y="8"/>
                </a:cxn>
                <a:cxn ang="0">
                  <a:pos x="14" y="20"/>
                </a:cxn>
                <a:cxn ang="0">
                  <a:pos x="8" y="30"/>
                </a:cxn>
                <a:cxn ang="0">
                  <a:pos x="0" y="40"/>
                </a:cxn>
                <a:cxn ang="0">
                  <a:pos x="0" y="40"/>
                </a:cxn>
                <a:cxn ang="0">
                  <a:pos x="18" y="42"/>
                </a:cxn>
                <a:cxn ang="0">
                  <a:pos x="24" y="42"/>
                </a:cxn>
                <a:cxn ang="0">
                  <a:pos x="32" y="44"/>
                </a:cxn>
                <a:cxn ang="0">
                  <a:pos x="32" y="44"/>
                </a:cxn>
                <a:cxn ang="0">
                  <a:pos x="30" y="46"/>
                </a:cxn>
                <a:cxn ang="0">
                  <a:pos x="30" y="48"/>
                </a:cxn>
                <a:cxn ang="0">
                  <a:pos x="30" y="50"/>
                </a:cxn>
                <a:cxn ang="0">
                  <a:pos x="30" y="50"/>
                </a:cxn>
                <a:cxn ang="0">
                  <a:pos x="34" y="48"/>
                </a:cxn>
                <a:cxn ang="0">
                  <a:pos x="38" y="42"/>
                </a:cxn>
                <a:cxn ang="0">
                  <a:pos x="38" y="42"/>
                </a:cxn>
                <a:cxn ang="0">
                  <a:pos x="42" y="40"/>
                </a:cxn>
                <a:cxn ang="0">
                  <a:pos x="42" y="40"/>
                </a:cxn>
                <a:cxn ang="0">
                  <a:pos x="44" y="36"/>
                </a:cxn>
                <a:cxn ang="0">
                  <a:pos x="44" y="32"/>
                </a:cxn>
                <a:cxn ang="0">
                  <a:pos x="44" y="28"/>
                </a:cxn>
                <a:cxn ang="0">
                  <a:pos x="44" y="24"/>
                </a:cxn>
                <a:cxn ang="0">
                  <a:pos x="44" y="24"/>
                </a:cxn>
                <a:cxn ang="0">
                  <a:pos x="44" y="24"/>
                </a:cxn>
                <a:cxn ang="0">
                  <a:pos x="42" y="24"/>
                </a:cxn>
                <a:cxn ang="0">
                  <a:pos x="36" y="24"/>
                </a:cxn>
                <a:cxn ang="0">
                  <a:pos x="36" y="24"/>
                </a:cxn>
                <a:cxn ang="0">
                  <a:pos x="32" y="24"/>
                </a:cxn>
                <a:cxn ang="0">
                  <a:pos x="28" y="22"/>
                </a:cxn>
                <a:cxn ang="0">
                  <a:pos x="26" y="18"/>
                </a:cxn>
                <a:cxn ang="0">
                  <a:pos x="22" y="18"/>
                </a:cxn>
                <a:cxn ang="0">
                  <a:pos x="22" y="18"/>
                </a:cxn>
                <a:cxn ang="0">
                  <a:pos x="24" y="14"/>
                </a:cxn>
                <a:cxn ang="0">
                  <a:pos x="26" y="10"/>
                </a:cxn>
                <a:cxn ang="0">
                  <a:pos x="26" y="10"/>
                </a:cxn>
                <a:cxn ang="0">
                  <a:pos x="30" y="0"/>
                </a:cxn>
                <a:cxn ang="0">
                  <a:pos x="30" y="0"/>
                </a:cxn>
              </a:cxnLst>
              <a:rect l="0" t="0" r="r" b="b"/>
              <a:pathLst>
                <a:path w="44" h="50">
                  <a:moveTo>
                    <a:pt x="30" y="0"/>
                  </a:moveTo>
                  <a:lnTo>
                    <a:pt x="30" y="0"/>
                  </a:lnTo>
                  <a:lnTo>
                    <a:pt x="24" y="4"/>
                  </a:lnTo>
                  <a:lnTo>
                    <a:pt x="20" y="8"/>
                  </a:lnTo>
                  <a:lnTo>
                    <a:pt x="14" y="20"/>
                  </a:lnTo>
                  <a:lnTo>
                    <a:pt x="8" y="30"/>
                  </a:lnTo>
                  <a:lnTo>
                    <a:pt x="0" y="40"/>
                  </a:lnTo>
                  <a:lnTo>
                    <a:pt x="0" y="40"/>
                  </a:lnTo>
                  <a:lnTo>
                    <a:pt x="18" y="42"/>
                  </a:lnTo>
                  <a:lnTo>
                    <a:pt x="24" y="42"/>
                  </a:lnTo>
                  <a:lnTo>
                    <a:pt x="32" y="44"/>
                  </a:lnTo>
                  <a:lnTo>
                    <a:pt x="32" y="44"/>
                  </a:lnTo>
                  <a:lnTo>
                    <a:pt x="30" y="46"/>
                  </a:lnTo>
                  <a:lnTo>
                    <a:pt x="30" y="48"/>
                  </a:lnTo>
                  <a:lnTo>
                    <a:pt x="30" y="50"/>
                  </a:lnTo>
                  <a:lnTo>
                    <a:pt x="30" y="50"/>
                  </a:lnTo>
                  <a:lnTo>
                    <a:pt x="34" y="48"/>
                  </a:lnTo>
                  <a:lnTo>
                    <a:pt x="38" y="42"/>
                  </a:lnTo>
                  <a:lnTo>
                    <a:pt x="38" y="42"/>
                  </a:lnTo>
                  <a:lnTo>
                    <a:pt x="42" y="40"/>
                  </a:lnTo>
                  <a:lnTo>
                    <a:pt x="42" y="40"/>
                  </a:lnTo>
                  <a:lnTo>
                    <a:pt x="44" y="36"/>
                  </a:lnTo>
                  <a:lnTo>
                    <a:pt x="44" y="32"/>
                  </a:lnTo>
                  <a:lnTo>
                    <a:pt x="44" y="28"/>
                  </a:lnTo>
                  <a:lnTo>
                    <a:pt x="44" y="24"/>
                  </a:lnTo>
                  <a:lnTo>
                    <a:pt x="44" y="24"/>
                  </a:lnTo>
                  <a:lnTo>
                    <a:pt x="44" y="24"/>
                  </a:lnTo>
                  <a:lnTo>
                    <a:pt x="42" y="24"/>
                  </a:lnTo>
                  <a:lnTo>
                    <a:pt x="36" y="24"/>
                  </a:lnTo>
                  <a:lnTo>
                    <a:pt x="36" y="24"/>
                  </a:lnTo>
                  <a:lnTo>
                    <a:pt x="32" y="24"/>
                  </a:lnTo>
                  <a:lnTo>
                    <a:pt x="28" y="22"/>
                  </a:lnTo>
                  <a:lnTo>
                    <a:pt x="26" y="18"/>
                  </a:lnTo>
                  <a:lnTo>
                    <a:pt x="22" y="18"/>
                  </a:lnTo>
                  <a:lnTo>
                    <a:pt x="22" y="18"/>
                  </a:lnTo>
                  <a:lnTo>
                    <a:pt x="24" y="14"/>
                  </a:lnTo>
                  <a:lnTo>
                    <a:pt x="26" y="10"/>
                  </a:lnTo>
                  <a:lnTo>
                    <a:pt x="26" y="10"/>
                  </a:lnTo>
                  <a:lnTo>
                    <a:pt x="30" y="0"/>
                  </a:lnTo>
                  <a:lnTo>
                    <a:pt x="3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3" name="Freeform 86"/>
            <p:cNvSpPr/>
            <p:nvPr/>
          </p:nvSpPr>
          <p:spPr bwMode="auto">
            <a:xfrm>
              <a:off x="6340475" y="647700"/>
              <a:ext cx="53975" cy="60325"/>
            </a:xfrm>
            <a:custGeom>
              <a:avLst/>
              <a:gdLst/>
              <a:ahLst/>
              <a:cxnLst>
                <a:cxn ang="0">
                  <a:pos x="8" y="38"/>
                </a:cxn>
                <a:cxn ang="0">
                  <a:pos x="8" y="38"/>
                </a:cxn>
                <a:cxn ang="0">
                  <a:pos x="20" y="34"/>
                </a:cxn>
                <a:cxn ang="0">
                  <a:pos x="30" y="30"/>
                </a:cxn>
                <a:cxn ang="0">
                  <a:pos x="30" y="30"/>
                </a:cxn>
                <a:cxn ang="0">
                  <a:pos x="32" y="28"/>
                </a:cxn>
                <a:cxn ang="0">
                  <a:pos x="32" y="24"/>
                </a:cxn>
                <a:cxn ang="0">
                  <a:pos x="32" y="18"/>
                </a:cxn>
                <a:cxn ang="0">
                  <a:pos x="32" y="18"/>
                </a:cxn>
                <a:cxn ang="0">
                  <a:pos x="32" y="12"/>
                </a:cxn>
                <a:cxn ang="0">
                  <a:pos x="32" y="12"/>
                </a:cxn>
                <a:cxn ang="0">
                  <a:pos x="34" y="6"/>
                </a:cxn>
                <a:cxn ang="0">
                  <a:pos x="32" y="2"/>
                </a:cxn>
                <a:cxn ang="0">
                  <a:pos x="30" y="0"/>
                </a:cxn>
                <a:cxn ang="0">
                  <a:pos x="24" y="0"/>
                </a:cxn>
                <a:cxn ang="0">
                  <a:pos x="24" y="0"/>
                </a:cxn>
                <a:cxn ang="0">
                  <a:pos x="18" y="2"/>
                </a:cxn>
                <a:cxn ang="0">
                  <a:pos x="14" y="6"/>
                </a:cxn>
                <a:cxn ang="0">
                  <a:pos x="10" y="12"/>
                </a:cxn>
                <a:cxn ang="0">
                  <a:pos x="4" y="14"/>
                </a:cxn>
                <a:cxn ang="0">
                  <a:pos x="4" y="14"/>
                </a:cxn>
                <a:cxn ang="0">
                  <a:pos x="4" y="16"/>
                </a:cxn>
                <a:cxn ang="0">
                  <a:pos x="2" y="18"/>
                </a:cxn>
                <a:cxn ang="0">
                  <a:pos x="4" y="20"/>
                </a:cxn>
                <a:cxn ang="0">
                  <a:pos x="4" y="20"/>
                </a:cxn>
                <a:cxn ang="0">
                  <a:pos x="6" y="22"/>
                </a:cxn>
                <a:cxn ang="0">
                  <a:pos x="8" y="24"/>
                </a:cxn>
                <a:cxn ang="0">
                  <a:pos x="4" y="30"/>
                </a:cxn>
                <a:cxn ang="0">
                  <a:pos x="4" y="30"/>
                </a:cxn>
                <a:cxn ang="0">
                  <a:pos x="2" y="32"/>
                </a:cxn>
                <a:cxn ang="0">
                  <a:pos x="0" y="34"/>
                </a:cxn>
                <a:cxn ang="0">
                  <a:pos x="0" y="36"/>
                </a:cxn>
                <a:cxn ang="0">
                  <a:pos x="0" y="36"/>
                </a:cxn>
                <a:cxn ang="0">
                  <a:pos x="4" y="38"/>
                </a:cxn>
                <a:cxn ang="0">
                  <a:pos x="8" y="38"/>
                </a:cxn>
                <a:cxn ang="0">
                  <a:pos x="8" y="38"/>
                </a:cxn>
              </a:cxnLst>
              <a:rect l="0" t="0" r="r" b="b"/>
              <a:pathLst>
                <a:path w="34" h="38">
                  <a:moveTo>
                    <a:pt x="8" y="38"/>
                  </a:moveTo>
                  <a:lnTo>
                    <a:pt x="8" y="38"/>
                  </a:lnTo>
                  <a:lnTo>
                    <a:pt x="20" y="34"/>
                  </a:lnTo>
                  <a:lnTo>
                    <a:pt x="30" y="30"/>
                  </a:lnTo>
                  <a:lnTo>
                    <a:pt x="30" y="30"/>
                  </a:lnTo>
                  <a:lnTo>
                    <a:pt x="32" y="28"/>
                  </a:lnTo>
                  <a:lnTo>
                    <a:pt x="32" y="24"/>
                  </a:lnTo>
                  <a:lnTo>
                    <a:pt x="32" y="18"/>
                  </a:lnTo>
                  <a:lnTo>
                    <a:pt x="32" y="18"/>
                  </a:lnTo>
                  <a:lnTo>
                    <a:pt x="32" y="12"/>
                  </a:lnTo>
                  <a:lnTo>
                    <a:pt x="32" y="12"/>
                  </a:lnTo>
                  <a:lnTo>
                    <a:pt x="34" y="6"/>
                  </a:lnTo>
                  <a:lnTo>
                    <a:pt x="32" y="2"/>
                  </a:lnTo>
                  <a:lnTo>
                    <a:pt x="30" y="0"/>
                  </a:lnTo>
                  <a:lnTo>
                    <a:pt x="24" y="0"/>
                  </a:lnTo>
                  <a:lnTo>
                    <a:pt x="24" y="0"/>
                  </a:lnTo>
                  <a:lnTo>
                    <a:pt x="18" y="2"/>
                  </a:lnTo>
                  <a:lnTo>
                    <a:pt x="14" y="6"/>
                  </a:lnTo>
                  <a:lnTo>
                    <a:pt x="10" y="12"/>
                  </a:lnTo>
                  <a:lnTo>
                    <a:pt x="4" y="14"/>
                  </a:lnTo>
                  <a:lnTo>
                    <a:pt x="4" y="14"/>
                  </a:lnTo>
                  <a:lnTo>
                    <a:pt x="4" y="16"/>
                  </a:lnTo>
                  <a:lnTo>
                    <a:pt x="2" y="18"/>
                  </a:lnTo>
                  <a:lnTo>
                    <a:pt x="4" y="20"/>
                  </a:lnTo>
                  <a:lnTo>
                    <a:pt x="4" y="20"/>
                  </a:lnTo>
                  <a:lnTo>
                    <a:pt x="6" y="22"/>
                  </a:lnTo>
                  <a:lnTo>
                    <a:pt x="8" y="24"/>
                  </a:lnTo>
                  <a:lnTo>
                    <a:pt x="4" y="30"/>
                  </a:lnTo>
                  <a:lnTo>
                    <a:pt x="4" y="30"/>
                  </a:lnTo>
                  <a:lnTo>
                    <a:pt x="2" y="32"/>
                  </a:lnTo>
                  <a:lnTo>
                    <a:pt x="0" y="34"/>
                  </a:lnTo>
                  <a:lnTo>
                    <a:pt x="0" y="36"/>
                  </a:lnTo>
                  <a:lnTo>
                    <a:pt x="0" y="36"/>
                  </a:lnTo>
                  <a:lnTo>
                    <a:pt x="4" y="38"/>
                  </a:lnTo>
                  <a:lnTo>
                    <a:pt x="8" y="38"/>
                  </a:lnTo>
                  <a:lnTo>
                    <a:pt x="8" y="3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4" name="Freeform 87"/>
            <p:cNvSpPr/>
            <p:nvPr/>
          </p:nvSpPr>
          <p:spPr bwMode="auto">
            <a:xfrm>
              <a:off x="7940675" y="1571625"/>
              <a:ext cx="47625" cy="82550"/>
            </a:xfrm>
            <a:custGeom>
              <a:avLst/>
              <a:gdLst/>
              <a:ahLst/>
              <a:cxnLst>
                <a:cxn ang="0">
                  <a:pos x="4" y="32"/>
                </a:cxn>
                <a:cxn ang="0">
                  <a:pos x="4" y="32"/>
                </a:cxn>
                <a:cxn ang="0">
                  <a:pos x="6" y="36"/>
                </a:cxn>
                <a:cxn ang="0">
                  <a:pos x="4" y="42"/>
                </a:cxn>
                <a:cxn ang="0">
                  <a:pos x="4" y="42"/>
                </a:cxn>
                <a:cxn ang="0">
                  <a:pos x="4" y="48"/>
                </a:cxn>
                <a:cxn ang="0">
                  <a:pos x="4" y="50"/>
                </a:cxn>
                <a:cxn ang="0">
                  <a:pos x="8" y="52"/>
                </a:cxn>
                <a:cxn ang="0">
                  <a:pos x="8" y="52"/>
                </a:cxn>
                <a:cxn ang="0">
                  <a:pos x="10" y="46"/>
                </a:cxn>
                <a:cxn ang="0">
                  <a:pos x="10" y="40"/>
                </a:cxn>
                <a:cxn ang="0">
                  <a:pos x="10" y="28"/>
                </a:cxn>
                <a:cxn ang="0">
                  <a:pos x="10" y="28"/>
                </a:cxn>
                <a:cxn ang="0">
                  <a:pos x="10" y="22"/>
                </a:cxn>
                <a:cxn ang="0">
                  <a:pos x="12" y="22"/>
                </a:cxn>
                <a:cxn ang="0">
                  <a:pos x="14" y="20"/>
                </a:cxn>
                <a:cxn ang="0">
                  <a:pos x="14" y="20"/>
                </a:cxn>
                <a:cxn ang="0">
                  <a:pos x="16" y="22"/>
                </a:cxn>
                <a:cxn ang="0">
                  <a:pos x="16" y="22"/>
                </a:cxn>
                <a:cxn ang="0">
                  <a:pos x="16" y="26"/>
                </a:cxn>
                <a:cxn ang="0">
                  <a:pos x="16" y="26"/>
                </a:cxn>
                <a:cxn ang="0">
                  <a:pos x="18" y="34"/>
                </a:cxn>
                <a:cxn ang="0">
                  <a:pos x="20" y="38"/>
                </a:cxn>
                <a:cxn ang="0">
                  <a:pos x="24" y="40"/>
                </a:cxn>
                <a:cxn ang="0">
                  <a:pos x="28" y="40"/>
                </a:cxn>
                <a:cxn ang="0">
                  <a:pos x="28" y="40"/>
                </a:cxn>
                <a:cxn ang="0">
                  <a:pos x="28" y="32"/>
                </a:cxn>
                <a:cxn ang="0">
                  <a:pos x="28" y="32"/>
                </a:cxn>
                <a:cxn ang="0">
                  <a:pos x="24" y="26"/>
                </a:cxn>
                <a:cxn ang="0">
                  <a:pos x="22" y="18"/>
                </a:cxn>
                <a:cxn ang="0">
                  <a:pos x="22" y="14"/>
                </a:cxn>
                <a:cxn ang="0">
                  <a:pos x="22" y="10"/>
                </a:cxn>
                <a:cxn ang="0">
                  <a:pos x="26" y="6"/>
                </a:cxn>
                <a:cxn ang="0">
                  <a:pos x="30" y="2"/>
                </a:cxn>
                <a:cxn ang="0">
                  <a:pos x="30" y="2"/>
                </a:cxn>
                <a:cxn ang="0">
                  <a:pos x="30" y="2"/>
                </a:cxn>
                <a:cxn ang="0">
                  <a:pos x="28" y="0"/>
                </a:cxn>
                <a:cxn ang="0">
                  <a:pos x="28" y="0"/>
                </a:cxn>
                <a:cxn ang="0">
                  <a:pos x="24" y="2"/>
                </a:cxn>
                <a:cxn ang="0">
                  <a:pos x="18" y="4"/>
                </a:cxn>
                <a:cxn ang="0">
                  <a:pos x="14" y="6"/>
                </a:cxn>
                <a:cxn ang="0">
                  <a:pos x="10" y="4"/>
                </a:cxn>
                <a:cxn ang="0">
                  <a:pos x="8" y="2"/>
                </a:cxn>
                <a:cxn ang="0">
                  <a:pos x="8" y="2"/>
                </a:cxn>
                <a:cxn ang="0">
                  <a:pos x="8" y="0"/>
                </a:cxn>
                <a:cxn ang="0">
                  <a:pos x="6" y="2"/>
                </a:cxn>
                <a:cxn ang="0">
                  <a:pos x="4" y="4"/>
                </a:cxn>
                <a:cxn ang="0">
                  <a:pos x="4" y="4"/>
                </a:cxn>
                <a:cxn ang="0">
                  <a:pos x="4" y="12"/>
                </a:cxn>
                <a:cxn ang="0">
                  <a:pos x="0" y="18"/>
                </a:cxn>
                <a:cxn ang="0">
                  <a:pos x="0" y="26"/>
                </a:cxn>
                <a:cxn ang="0">
                  <a:pos x="2" y="30"/>
                </a:cxn>
                <a:cxn ang="0">
                  <a:pos x="4" y="32"/>
                </a:cxn>
                <a:cxn ang="0">
                  <a:pos x="4" y="32"/>
                </a:cxn>
              </a:cxnLst>
              <a:rect l="0" t="0" r="r" b="b"/>
              <a:pathLst>
                <a:path w="30" h="52">
                  <a:moveTo>
                    <a:pt x="4" y="32"/>
                  </a:moveTo>
                  <a:lnTo>
                    <a:pt x="4" y="32"/>
                  </a:lnTo>
                  <a:lnTo>
                    <a:pt x="6" y="36"/>
                  </a:lnTo>
                  <a:lnTo>
                    <a:pt x="4" y="42"/>
                  </a:lnTo>
                  <a:lnTo>
                    <a:pt x="4" y="42"/>
                  </a:lnTo>
                  <a:lnTo>
                    <a:pt x="4" y="48"/>
                  </a:lnTo>
                  <a:lnTo>
                    <a:pt x="4" y="50"/>
                  </a:lnTo>
                  <a:lnTo>
                    <a:pt x="8" y="52"/>
                  </a:lnTo>
                  <a:lnTo>
                    <a:pt x="8" y="52"/>
                  </a:lnTo>
                  <a:lnTo>
                    <a:pt x="10" y="46"/>
                  </a:lnTo>
                  <a:lnTo>
                    <a:pt x="10" y="40"/>
                  </a:lnTo>
                  <a:lnTo>
                    <a:pt x="10" y="28"/>
                  </a:lnTo>
                  <a:lnTo>
                    <a:pt x="10" y="28"/>
                  </a:lnTo>
                  <a:lnTo>
                    <a:pt x="10" y="22"/>
                  </a:lnTo>
                  <a:lnTo>
                    <a:pt x="12" y="22"/>
                  </a:lnTo>
                  <a:lnTo>
                    <a:pt x="14" y="20"/>
                  </a:lnTo>
                  <a:lnTo>
                    <a:pt x="14" y="20"/>
                  </a:lnTo>
                  <a:lnTo>
                    <a:pt x="16" y="22"/>
                  </a:lnTo>
                  <a:lnTo>
                    <a:pt x="16" y="22"/>
                  </a:lnTo>
                  <a:lnTo>
                    <a:pt x="16" y="26"/>
                  </a:lnTo>
                  <a:lnTo>
                    <a:pt x="16" y="26"/>
                  </a:lnTo>
                  <a:lnTo>
                    <a:pt x="18" y="34"/>
                  </a:lnTo>
                  <a:lnTo>
                    <a:pt x="20" y="38"/>
                  </a:lnTo>
                  <a:lnTo>
                    <a:pt x="24" y="40"/>
                  </a:lnTo>
                  <a:lnTo>
                    <a:pt x="28" y="40"/>
                  </a:lnTo>
                  <a:lnTo>
                    <a:pt x="28" y="40"/>
                  </a:lnTo>
                  <a:lnTo>
                    <a:pt x="28" y="32"/>
                  </a:lnTo>
                  <a:lnTo>
                    <a:pt x="28" y="32"/>
                  </a:lnTo>
                  <a:lnTo>
                    <a:pt x="24" y="26"/>
                  </a:lnTo>
                  <a:lnTo>
                    <a:pt x="22" y="18"/>
                  </a:lnTo>
                  <a:lnTo>
                    <a:pt x="22" y="14"/>
                  </a:lnTo>
                  <a:lnTo>
                    <a:pt x="22" y="10"/>
                  </a:lnTo>
                  <a:lnTo>
                    <a:pt x="26" y="6"/>
                  </a:lnTo>
                  <a:lnTo>
                    <a:pt x="30" y="2"/>
                  </a:lnTo>
                  <a:lnTo>
                    <a:pt x="30" y="2"/>
                  </a:lnTo>
                  <a:lnTo>
                    <a:pt x="30" y="2"/>
                  </a:lnTo>
                  <a:lnTo>
                    <a:pt x="28" y="0"/>
                  </a:lnTo>
                  <a:lnTo>
                    <a:pt x="28" y="0"/>
                  </a:lnTo>
                  <a:lnTo>
                    <a:pt x="24" y="2"/>
                  </a:lnTo>
                  <a:lnTo>
                    <a:pt x="18" y="4"/>
                  </a:lnTo>
                  <a:lnTo>
                    <a:pt x="14" y="6"/>
                  </a:lnTo>
                  <a:lnTo>
                    <a:pt x="10" y="4"/>
                  </a:lnTo>
                  <a:lnTo>
                    <a:pt x="8" y="2"/>
                  </a:lnTo>
                  <a:lnTo>
                    <a:pt x="8" y="2"/>
                  </a:lnTo>
                  <a:lnTo>
                    <a:pt x="8" y="0"/>
                  </a:lnTo>
                  <a:lnTo>
                    <a:pt x="6" y="2"/>
                  </a:lnTo>
                  <a:lnTo>
                    <a:pt x="4" y="4"/>
                  </a:lnTo>
                  <a:lnTo>
                    <a:pt x="4" y="4"/>
                  </a:lnTo>
                  <a:lnTo>
                    <a:pt x="4" y="12"/>
                  </a:lnTo>
                  <a:lnTo>
                    <a:pt x="0" y="18"/>
                  </a:lnTo>
                  <a:lnTo>
                    <a:pt x="0" y="26"/>
                  </a:lnTo>
                  <a:lnTo>
                    <a:pt x="2" y="30"/>
                  </a:lnTo>
                  <a:lnTo>
                    <a:pt x="4" y="32"/>
                  </a:lnTo>
                  <a:lnTo>
                    <a:pt x="4" y="3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5" name="Freeform 88"/>
            <p:cNvSpPr/>
            <p:nvPr/>
          </p:nvSpPr>
          <p:spPr bwMode="auto">
            <a:xfrm>
              <a:off x="7985125" y="1635125"/>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6" name="Freeform 89"/>
            <p:cNvSpPr/>
            <p:nvPr/>
          </p:nvSpPr>
          <p:spPr bwMode="auto">
            <a:xfrm>
              <a:off x="8626475" y="2171700"/>
              <a:ext cx="50800" cy="73025"/>
            </a:xfrm>
            <a:custGeom>
              <a:avLst/>
              <a:gdLst/>
              <a:ahLst/>
              <a:cxnLst>
                <a:cxn ang="0">
                  <a:pos x="14" y="6"/>
                </a:cxn>
                <a:cxn ang="0">
                  <a:pos x="14" y="6"/>
                </a:cxn>
                <a:cxn ang="0">
                  <a:pos x="10" y="2"/>
                </a:cxn>
                <a:cxn ang="0">
                  <a:pos x="8" y="0"/>
                </a:cxn>
                <a:cxn ang="0">
                  <a:pos x="2" y="0"/>
                </a:cxn>
                <a:cxn ang="0">
                  <a:pos x="2" y="0"/>
                </a:cxn>
                <a:cxn ang="0">
                  <a:pos x="4" y="10"/>
                </a:cxn>
                <a:cxn ang="0">
                  <a:pos x="4" y="10"/>
                </a:cxn>
                <a:cxn ang="0">
                  <a:pos x="2" y="16"/>
                </a:cxn>
                <a:cxn ang="0">
                  <a:pos x="0" y="22"/>
                </a:cxn>
                <a:cxn ang="0">
                  <a:pos x="0" y="26"/>
                </a:cxn>
                <a:cxn ang="0">
                  <a:pos x="0" y="28"/>
                </a:cxn>
                <a:cxn ang="0">
                  <a:pos x="2" y="30"/>
                </a:cxn>
                <a:cxn ang="0">
                  <a:pos x="8" y="34"/>
                </a:cxn>
                <a:cxn ang="0">
                  <a:pos x="8" y="34"/>
                </a:cxn>
                <a:cxn ang="0">
                  <a:pos x="8" y="36"/>
                </a:cxn>
                <a:cxn ang="0">
                  <a:pos x="6" y="40"/>
                </a:cxn>
                <a:cxn ang="0">
                  <a:pos x="6" y="40"/>
                </a:cxn>
                <a:cxn ang="0">
                  <a:pos x="4" y="44"/>
                </a:cxn>
                <a:cxn ang="0">
                  <a:pos x="8" y="46"/>
                </a:cxn>
                <a:cxn ang="0">
                  <a:pos x="8" y="46"/>
                </a:cxn>
                <a:cxn ang="0">
                  <a:pos x="10" y="46"/>
                </a:cxn>
                <a:cxn ang="0">
                  <a:pos x="12" y="44"/>
                </a:cxn>
                <a:cxn ang="0">
                  <a:pos x="12" y="44"/>
                </a:cxn>
                <a:cxn ang="0">
                  <a:pos x="32" y="10"/>
                </a:cxn>
                <a:cxn ang="0">
                  <a:pos x="32" y="10"/>
                </a:cxn>
                <a:cxn ang="0">
                  <a:pos x="30" y="6"/>
                </a:cxn>
                <a:cxn ang="0">
                  <a:pos x="30" y="6"/>
                </a:cxn>
                <a:cxn ang="0">
                  <a:pos x="26" y="8"/>
                </a:cxn>
                <a:cxn ang="0">
                  <a:pos x="22" y="10"/>
                </a:cxn>
                <a:cxn ang="0">
                  <a:pos x="18" y="10"/>
                </a:cxn>
                <a:cxn ang="0">
                  <a:pos x="14" y="6"/>
                </a:cxn>
                <a:cxn ang="0">
                  <a:pos x="14" y="6"/>
                </a:cxn>
              </a:cxnLst>
              <a:rect l="0" t="0" r="r" b="b"/>
              <a:pathLst>
                <a:path w="32" h="46">
                  <a:moveTo>
                    <a:pt x="14" y="6"/>
                  </a:moveTo>
                  <a:lnTo>
                    <a:pt x="14" y="6"/>
                  </a:lnTo>
                  <a:lnTo>
                    <a:pt x="10" y="2"/>
                  </a:lnTo>
                  <a:lnTo>
                    <a:pt x="8" y="0"/>
                  </a:lnTo>
                  <a:lnTo>
                    <a:pt x="2" y="0"/>
                  </a:lnTo>
                  <a:lnTo>
                    <a:pt x="2" y="0"/>
                  </a:lnTo>
                  <a:lnTo>
                    <a:pt x="4" y="10"/>
                  </a:lnTo>
                  <a:lnTo>
                    <a:pt x="4" y="10"/>
                  </a:lnTo>
                  <a:lnTo>
                    <a:pt x="2" y="16"/>
                  </a:lnTo>
                  <a:lnTo>
                    <a:pt x="0" y="22"/>
                  </a:lnTo>
                  <a:lnTo>
                    <a:pt x="0" y="26"/>
                  </a:lnTo>
                  <a:lnTo>
                    <a:pt x="0" y="28"/>
                  </a:lnTo>
                  <a:lnTo>
                    <a:pt x="2" y="30"/>
                  </a:lnTo>
                  <a:lnTo>
                    <a:pt x="8" y="34"/>
                  </a:lnTo>
                  <a:lnTo>
                    <a:pt x="8" y="34"/>
                  </a:lnTo>
                  <a:lnTo>
                    <a:pt x="8" y="36"/>
                  </a:lnTo>
                  <a:lnTo>
                    <a:pt x="6" y="40"/>
                  </a:lnTo>
                  <a:lnTo>
                    <a:pt x="6" y="40"/>
                  </a:lnTo>
                  <a:lnTo>
                    <a:pt x="4" y="44"/>
                  </a:lnTo>
                  <a:lnTo>
                    <a:pt x="8" y="46"/>
                  </a:lnTo>
                  <a:lnTo>
                    <a:pt x="8" y="46"/>
                  </a:lnTo>
                  <a:lnTo>
                    <a:pt x="10" y="46"/>
                  </a:lnTo>
                  <a:lnTo>
                    <a:pt x="12" y="44"/>
                  </a:lnTo>
                  <a:lnTo>
                    <a:pt x="12" y="44"/>
                  </a:lnTo>
                  <a:lnTo>
                    <a:pt x="32" y="10"/>
                  </a:lnTo>
                  <a:lnTo>
                    <a:pt x="32" y="10"/>
                  </a:lnTo>
                  <a:lnTo>
                    <a:pt x="30" y="6"/>
                  </a:lnTo>
                  <a:lnTo>
                    <a:pt x="30" y="6"/>
                  </a:lnTo>
                  <a:lnTo>
                    <a:pt x="26" y="8"/>
                  </a:lnTo>
                  <a:lnTo>
                    <a:pt x="22" y="10"/>
                  </a:lnTo>
                  <a:lnTo>
                    <a:pt x="18" y="10"/>
                  </a:lnTo>
                  <a:lnTo>
                    <a:pt x="14" y="6"/>
                  </a:lnTo>
                  <a:lnTo>
                    <a:pt x="14"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7" name="Freeform 90"/>
            <p:cNvSpPr/>
            <p:nvPr/>
          </p:nvSpPr>
          <p:spPr bwMode="auto">
            <a:xfrm>
              <a:off x="7775575" y="1660525"/>
              <a:ext cx="111125" cy="41275"/>
            </a:xfrm>
            <a:custGeom>
              <a:avLst/>
              <a:gdLst/>
              <a:ahLst/>
              <a:cxnLst>
                <a:cxn ang="0">
                  <a:pos x="70" y="22"/>
                </a:cxn>
                <a:cxn ang="0">
                  <a:pos x="70" y="22"/>
                </a:cxn>
                <a:cxn ang="0">
                  <a:pos x="68" y="18"/>
                </a:cxn>
                <a:cxn ang="0">
                  <a:pos x="68" y="18"/>
                </a:cxn>
                <a:cxn ang="0">
                  <a:pos x="62" y="18"/>
                </a:cxn>
                <a:cxn ang="0">
                  <a:pos x="58" y="14"/>
                </a:cxn>
                <a:cxn ang="0">
                  <a:pos x="54" y="12"/>
                </a:cxn>
                <a:cxn ang="0">
                  <a:pos x="52" y="10"/>
                </a:cxn>
                <a:cxn ang="0">
                  <a:pos x="52" y="10"/>
                </a:cxn>
                <a:cxn ang="0">
                  <a:pos x="28" y="6"/>
                </a:cxn>
                <a:cxn ang="0">
                  <a:pos x="6" y="0"/>
                </a:cxn>
                <a:cxn ang="0">
                  <a:pos x="6" y="0"/>
                </a:cxn>
                <a:cxn ang="0">
                  <a:pos x="4" y="0"/>
                </a:cxn>
                <a:cxn ang="0">
                  <a:pos x="4" y="0"/>
                </a:cxn>
                <a:cxn ang="0">
                  <a:pos x="2" y="4"/>
                </a:cxn>
                <a:cxn ang="0">
                  <a:pos x="2" y="4"/>
                </a:cxn>
                <a:cxn ang="0">
                  <a:pos x="0" y="6"/>
                </a:cxn>
                <a:cxn ang="0">
                  <a:pos x="2" y="8"/>
                </a:cxn>
                <a:cxn ang="0">
                  <a:pos x="4" y="8"/>
                </a:cxn>
                <a:cxn ang="0">
                  <a:pos x="4" y="8"/>
                </a:cxn>
                <a:cxn ang="0">
                  <a:pos x="18" y="16"/>
                </a:cxn>
                <a:cxn ang="0">
                  <a:pos x="34" y="20"/>
                </a:cxn>
                <a:cxn ang="0">
                  <a:pos x="66" y="26"/>
                </a:cxn>
                <a:cxn ang="0">
                  <a:pos x="66" y="26"/>
                </a:cxn>
                <a:cxn ang="0">
                  <a:pos x="68" y="24"/>
                </a:cxn>
                <a:cxn ang="0">
                  <a:pos x="70" y="22"/>
                </a:cxn>
                <a:cxn ang="0">
                  <a:pos x="70" y="22"/>
                </a:cxn>
              </a:cxnLst>
              <a:rect l="0" t="0" r="r" b="b"/>
              <a:pathLst>
                <a:path w="70" h="26">
                  <a:moveTo>
                    <a:pt x="70" y="22"/>
                  </a:moveTo>
                  <a:lnTo>
                    <a:pt x="70" y="22"/>
                  </a:lnTo>
                  <a:lnTo>
                    <a:pt x="68" y="18"/>
                  </a:lnTo>
                  <a:lnTo>
                    <a:pt x="68" y="18"/>
                  </a:lnTo>
                  <a:lnTo>
                    <a:pt x="62" y="18"/>
                  </a:lnTo>
                  <a:lnTo>
                    <a:pt x="58" y="14"/>
                  </a:lnTo>
                  <a:lnTo>
                    <a:pt x="54" y="12"/>
                  </a:lnTo>
                  <a:lnTo>
                    <a:pt x="52" y="10"/>
                  </a:lnTo>
                  <a:lnTo>
                    <a:pt x="52" y="10"/>
                  </a:lnTo>
                  <a:lnTo>
                    <a:pt x="28" y="6"/>
                  </a:lnTo>
                  <a:lnTo>
                    <a:pt x="6" y="0"/>
                  </a:lnTo>
                  <a:lnTo>
                    <a:pt x="6" y="0"/>
                  </a:lnTo>
                  <a:lnTo>
                    <a:pt x="4" y="0"/>
                  </a:lnTo>
                  <a:lnTo>
                    <a:pt x="4" y="0"/>
                  </a:lnTo>
                  <a:lnTo>
                    <a:pt x="2" y="4"/>
                  </a:lnTo>
                  <a:lnTo>
                    <a:pt x="2" y="4"/>
                  </a:lnTo>
                  <a:lnTo>
                    <a:pt x="0" y="6"/>
                  </a:lnTo>
                  <a:lnTo>
                    <a:pt x="2" y="8"/>
                  </a:lnTo>
                  <a:lnTo>
                    <a:pt x="4" y="8"/>
                  </a:lnTo>
                  <a:lnTo>
                    <a:pt x="4" y="8"/>
                  </a:lnTo>
                  <a:lnTo>
                    <a:pt x="18" y="16"/>
                  </a:lnTo>
                  <a:lnTo>
                    <a:pt x="34" y="20"/>
                  </a:lnTo>
                  <a:lnTo>
                    <a:pt x="66" y="26"/>
                  </a:lnTo>
                  <a:lnTo>
                    <a:pt x="66" y="26"/>
                  </a:lnTo>
                  <a:lnTo>
                    <a:pt x="68" y="24"/>
                  </a:lnTo>
                  <a:lnTo>
                    <a:pt x="70" y="22"/>
                  </a:lnTo>
                  <a:lnTo>
                    <a:pt x="70" y="2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8" name="Freeform 91"/>
            <p:cNvSpPr/>
            <p:nvPr/>
          </p:nvSpPr>
          <p:spPr bwMode="auto">
            <a:xfrm>
              <a:off x="7102475" y="288925"/>
              <a:ext cx="215900" cy="104775"/>
            </a:xfrm>
            <a:custGeom>
              <a:avLst/>
              <a:gdLst/>
              <a:ahLst/>
              <a:cxnLst>
                <a:cxn ang="0">
                  <a:pos x="44" y="64"/>
                </a:cxn>
                <a:cxn ang="0">
                  <a:pos x="44" y="64"/>
                </a:cxn>
                <a:cxn ang="0">
                  <a:pos x="38" y="60"/>
                </a:cxn>
                <a:cxn ang="0">
                  <a:pos x="34" y="56"/>
                </a:cxn>
                <a:cxn ang="0">
                  <a:pos x="32" y="54"/>
                </a:cxn>
                <a:cxn ang="0">
                  <a:pos x="32" y="52"/>
                </a:cxn>
                <a:cxn ang="0">
                  <a:pos x="32" y="48"/>
                </a:cxn>
                <a:cxn ang="0">
                  <a:pos x="36" y="44"/>
                </a:cxn>
                <a:cxn ang="0">
                  <a:pos x="36" y="44"/>
                </a:cxn>
                <a:cxn ang="0">
                  <a:pos x="44" y="38"/>
                </a:cxn>
                <a:cxn ang="0">
                  <a:pos x="44" y="38"/>
                </a:cxn>
                <a:cxn ang="0">
                  <a:pos x="54" y="30"/>
                </a:cxn>
                <a:cxn ang="0">
                  <a:pos x="66" y="24"/>
                </a:cxn>
                <a:cxn ang="0">
                  <a:pos x="78" y="18"/>
                </a:cxn>
                <a:cxn ang="0">
                  <a:pos x="90" y="16"/>
                </a:cxn>
                <a:cxn ang="0">
                  <a:pos x="90" y="16"/>
                </a:cxn>
                <a:cxn ang="0">
                  <a:pos x="128" y="8"/>
                </a:cxn>
                <a:cxn ang="0">
                  <a:pos x="128" y="8"/>
                </a:cxn>
                <a:cxn ang="0">
                  <a:pos x="134" y="6"/>
                </a:cxn>
                <a:cxn ang="0">
                  <a:pos x="134" y="6"/>
                </a:cxn>
                <a:cxn ang="0">
                  <a:pos x="136" y="4"/>
                </a:cxn>
                <a:cxn ang="0">
                  <a:pos x="136" y="4"/>
                </a:cxn>
                <a:cxn ang="0">
                  <a:pos x="134" y="0"/>
                </a:cxn>
                <a:cxn ang="0">
                  <a:pos x="132" y="0"/>
                </a:cxn>
                <a:cxn ang="0">
                  <a:pos x="128" y="0"/>
                </a:cxn>
                <a:cxn ang="0">
                  <a:pos x="128" y="0"/>
                </a:cxn>
                <a:cxn ang="0">
                  <a:pos x="102" y="6"/>
                </a:cxn>
                <a:cxn ang="0">
                  <a:pos x="76" y="10"/>
                </a:cxn>
                <a:cxn ang="0">
                  <a:pos x="76" y="10"/>
                </a:cxn>
                <a:cxn ang="0">
                  <a:pos x="64" y="12"/>
                </a:cxn>
                <a:cxn ang="0">
                  <a:pos x="52" y="16"/>
                </a:cxn>
                <a:cxn ang="0">
                  <a:pos x="40" y="22"/>
                </a:cxn>
                <a:cxn ang="0">
                  <a:pos x="28" y="30"/>
                </a:cxn>
                <a:cxn ang="0">
                  <a:pos x="28" y="30"/>
                </a:cxn>
                <a:cxn ang="0">
                  <a:pos x="26" y="32"/>
                </a:cxn>
                <a:cxn ang="0">
                  <a:pos x="24" y="32"/>
                </a:cxn>
                <a:cxn ang="0">
                  <a:pos x="24" y="32"/>
                </a:cxn>
                <a:cxn ang="0">
                  <a:pos x="20" y="40"/>
                </a:cxn>
                <a:cxn ang="0">
                  <a:pos x="14" y="46"/>
                </a:cxn>
                <a:cxn ang="0">
                  <a:pos x="0" y="56"/>
                </a:cxn>
                <a:cxn ang="0">
                  <a:pos x="0" y="56"/>
                </a:cxn>
                <a:cxn ang="0">
                  <a:pos x="6" y="56"/>
                </a:cxn>
                <a:cxn ang="0">
                  <a:pos x="12" y="58"/>
                </a:cxn>
                <a:cxn ang="0">
                  <a:pos x="22" y="62"/>
                </a:cxn>
                <a:cxn ang="0">
                  <a:pos x="32" y="66"/>
                </a:cxn>
                <a:cxn ang="0">
                  <a:pos x="38" y="66"/>
                </a:cxn>
                <a:cxn ang="0">
                  <a:pos x="44" y="64"/>
                </a:cxn>
                <a:cxn ang="0">
                  <a:pos x="44" y="64"/>
                </a:cxn>
              </a:cxnLst>
              <a:rect l="0" t="0" r="r" b="b"/>
              <a:pathLst>
                <a:path w="136" h="66">
                  <a:moveTo>
                    <a:pt x="44" y="64"/>
                  </a:moveTo>
                  <a:lnTo>
                    <a:pt x="44" y="64"/>
                  </a:lnTo>
                  <a:lnTo>
                    <a:pt x="38" y="60"/>
                  </a:lnTo>
                  <a:lnTo>
                    <a:pt x="34" y="56"/>
                  </a:lnTo>
                  <a:lnTo>
                    <a:pt x="32" y="54"/>
                  </a:lnTo>
                  <a:lnTo>
                    <a:pt x="32" y="52"/>
                  </a:lnTo>
                  <a:lnTo>
                    <a:pt x="32" y="48"/>
                  </a:lnTo>
                  <a:lnTo>
                    <a:pt x="36" y="44"/>
                  </a:lnTo>
                  <a:lnTo>
                    <a:pt x="36" y="44"/>
                  </a:lnTo>
                  <a:lnTo>
                    <a:pt x="44" y="38"/>
                  </a:lnTo>
                  <a:lnTo>
                    <a:pt x="44" y="38"/>
                  </a:lnTo>
                  <a:lnTo>
                    <a:pt x="54" y="30"/>
                  </a:lnTo>
                  <a:lnTo>
                    <a:pt x="66" y="24"/>
                  </a:lnTo>
                  <a:lnTo>
                    <a:pt x="78" y="18"/>
                  </a:lnTo>
                  <a:lnTo>
                    <a:pt x="90" y="16"/>
                  </a:lnTo>
                  <a:lnTo>
                    <a:pt x="90" y="16"/>
                  </a:lnTo>
                  <a:lnTo>
                    <a:pt x="128" y="8"/>
                  </a:lnTo>
                  <a:lnTo>
                    <a:pt x="128" y="8"/>
                  </a:lnTo>
                  <a:lnTo>
                    <a:pt x="134" y="6"/>
                  </a:lnTo>
                  <a:lnTo>
                    <a:pt x="134" y="6"/>
                  </a:lnTo>
                  <a:lnTo>
                    <a:pt x="136" y="4"/>
                  </a:lnTo>
                  <a:lnTo>
                    <a:pt x="136" y="4"/>
                  </a:lnTo>
                  <a:lnTo>
                    <a:pt x="134" y="0"/>
                  </a:lnTo>
                  <a:lnTo>
                    <a:pt x="132" y="0"/>
                  </a:lnTo>
                  <a:lnTo>
                    <a:pt x="128" y="0"/>
                  </a:lnTo>
                  <a:lnTo>
                    <a:pt x="128" y="0"/>
                  </a:lnTo>
                  <a:lnTo>
                    <a:pt x="102" y="6"/>
                  </a:lnTo>
                  <a:lnTo>
                    <a:pt x="76" y="10"/>
                  </a:lnTo>
                  <a:lnTo>
                    <a:pt x="76" y="10"/>
                  </a:lnTo>
                  <a:lnTo>
                    <a:pt x="64" y="12"/>
                  </a:lnTo>
                  <a:lnTo>
                    <a:pt x="52" y="16"/>
                  </a:lnTo>
                  <a:lnTo>
                    <a:pt x="40" y="22"/>
                  </a:lnTo>
                  <a:lnTo>
                    <a:pt x="28" y="30"/>
                  </a:lnTo>
                  <a:lnTo>
                    <a:pt x="28" y="30"/>
                  </a:lnTo>
                  <a:lnTo>
                    <a:pt x="26" y="32"/>
                  </a:lnTo>
                  <a:lnTo>
                    <a:pt x="24" y="32"/>
                  </a:lnTo>
                  <a:lnTo>
                    <a:pt x="24" y="32"/>
                  </a:lnTo>
                  <a:lnTo>
                    <a:pt x="20" y="40"/>
                  </a:lnTo>
                  <a:lnTo>
                    <a:pt x="14" y="46"/>
                  </a:lnTo>
                  <a:lnTo>
                    <a:pt x="0" y="56"/>
                  </a:lnTo>
                  <a:lnTo>
                    <a:pt x="0" y="56"/>
                  </a:lnTo>
                  <a:lnTo>
                    <a:pt x="6" y="56"/>
                  </a:lnTo>
                  <a:lnTo>
                    <a:pt x="12" y="58"/>
                  </a:lnTo>
                  <a:lnTo>
                    <a:pt x="22" y="62"/>
                  </a:lnTo>
                  <a:lnTo>
                    <a:pt x="32" y="66"/>
                  </a:lnTo>
                  <a:lnTo>
                    <a:pt x="38" y="66"/>
                  </a:lnTo>
                  <a:lnTo>
                    <a:pt x="44" y="64"/>
                  </a:lnTo>
                  <a:lnTo>
                    <a:pt x="44" y="6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9" name="Freeform 92"/>
            <p:cNvSpPr/>
            <p:nvPr/>
          </p:nvSpPr>
          <p:spPr bwMode="auto">
            <a:xfrm>
              <a:off x="5194300" y="339725"/>
              <a:ext cx="76200" cy="41275"/>
            </a:xfrm>
            <a:custGeom>
              <a:avLst/>
              <a:gdLst/>
              <a:ahLst/>
              <a:cxnLst>
                <a:cxn ang="0">
                  <a:pos x="0" y="14"/>
                </a:cxn>
                <a:cxn ang="0">
                  <a:pos x="0" y="14"/>
                </a:cxn>
                <a:cxn ang="0">
                  <a:pos x="6" y="14"/>
                </a:cxn>
                <a:cxn ang="0">
                  <a:pos x="10" y="16"/>
                </a:cxn>
                <a:cxn ang="0">
                  <a:pos x="22" y="22"/>
                </a:cxn>
                <a:cxn ang="0">
                  <a:pos x="32" y="26"/>
                </a:cxn>
                <a:cxn ang="0">
                  <a:pos x="38" y="26"/>
                </a:cxn>
                <a:cxn ang="0">
                  <a:pos x="44" y="24"/>
                </a:cxn>
                <a:cxn ang="0">
                  <a:pos x="44" y="24"/>
                </a:cxn>
                <a:cxn ang="0">
                  <a:pos x="46" y="20"/>
                </a:cxn>
                <a:cxn ang="0">
                  <a:pos x="48" y="18"/>
                </a:cxn>
                <a:cxn ang="0">
                  <a:pos x="48" y="18"/>
                </a:cxn>
                <a:cxn ang="0">
                  <a:pos x="48" y="14"/>
                </a:cxn>
                <a:cxn ang="0">
                  <a:pos x="48" y="14"/>
                </a:cxn>
                <a:cxn ang="0">
                  <a:pos x="44" y="12"/>
                </a:cxn>
                <a:cxn ang="0">
                  <a:pos x="44" y="12"/>
                </a:cxn>
                <a:cxn ang="0">
                  <a:pos x="42" y="12"/>
                </a:cxn>
                <a:cxn ang="0">
                  <a:pos x="40" y="10"/>
                </a:cxn>
                <a:cxn ang="0">
                  <a:pos x="38" y="10"/>
                </a:cxn>
                <a:cxn ang="0">
                  <a:pos x="36" y="8"/>
                </a:cxn>
                <a:cxn ang="0">
                  <a:pos x="36" y="8"/>
                </a:cxn>
                <a:cxn ang="0">
                  <a:pos x="42" y="2"/>
                </a:cxn>
                <a:cxn ang="0">
                  <a:pos x="42" y="2"/>
                </a:cxn>
                <a:cxn ang="0">
                  <a:pos x="40" y="0"/>
                </a:cxn>
                <a:cxn ang="0">
                  <a:pos x="38" y="0"/>
                </a:cxn>
                <a:cxn ang="0">
                  <a:pos x="32" y="0"/>
                </a:cxn>
                <a:cxn ang="0">
                  <a:pos x="28" y="2"/>
                </a:cxn>
                <a:cxn ang="0">
                  <a:pos x="22" y="0"/>
                </a:cxn>
                <a:cxn ang="0">
                  <a:pos x="22" y="0"/>
                </a:cxn>
                <a:cxn ang="0">
                  <a:pos x="16" y="0"/>
                </a:cxn>
                <a:cxn ang="0">
                  <a:pos x="12" y="4"/>
                </a:cxn>
                <a:cxn ang="0">
                  <a:pos x="12" y="4"/>
                </a:cxn>
                <a:cxn ang="0">
                  <a:pos x="16" y="6"/>
                </a:cxn>
                <a:cxn ang="0">
                  <a:pos x="20" y="8"/>
                </a:cxn>
                <a:cxn ang="0">
                  <a:pos x="20" y="8"/>
                </a:cxn>
                <a:cxn ang="0">
                  <a:pos x="18" y="12"/>
                </a:cxn>
                <a:cxn ang="0">
                  <a:pos x="16" y="12"/>
                </a:cxn>
                <a:cxn ang="0">
                  <a:pos x="12" y="12"/>
                </a:cxn>
                <a:cxn ang="0">
                  <a:pos x="6" y="12"/>
                </a:cxn>
                <a:cxn ang="0">
                  <a:pos x="2" y="12"/>
                </a:cxn>
                <a:cxn ang="0">
                  <a:pos x="0" y="14"/>
                </a:cxn>
                <a:cxn ang="0">
                  <a:pos x="0" y="14"/>
                </a:cxn>
              </a:cxnLst>
              <a:rect l="0" t="0" r="r" b="b"/>
              <a:pathLst>
                <a:path w="48" h="26">
                  <a:moveTo>
                    <a:pt x="0" y="14"/>
                  </a:moveTo>
                  <a:lnTo>
                    <a:pt x="0" y="14"/>
                  </a:lnTo>
                  <a:lnTo>
                    <a:pt x="6" y="14"/>
                  </a:lnTo>
                  <a:lnTo>
                    <a:pt x="10" y="16"/>
                  </a:lnTo>
                  <a:lnTo>
                    <a:pt x="22" y="22"/>
                  </a:lnTo>
                  <a:lnTo>
                    <a:pt x="32" y="26"/>
                  </a:lnTo>
                  <a:lnTo>
                    <a:pt x="38" y="26"/>
                  </a:lnTo>
                  <a:lnTo>
                    <a:pt x="44" y="24"/>
                  </a:lnTo>
                  <a:lnTo>
                    <a:pt x="44" y="24"/>
                  </a:lnTo>
                  <a:lnTo>
                    <a:pt x="46" y="20"/>
                  </a:lnTo>
                  <a:lnTo>
                    <a:pt x="48" y="18"/>
                  </a:lnTo>
                  <a:lnTo>
                    <a:pt x="48" y="18"/>
                  </a:lnTo>
                  <a:lnTo>
                    <a:pt x="48" y="14"/>
                  </a:lnTo>
                  <a:lnTo>
                    <a:pt x="48" y="14"/>
                  </a:lnTo>
                  <a:lnTo>
                    <a:pt x="44" y="12"/>
                  </a:lnTo>
                  <a:lnTo>
                    <a:pt x="44" y="12"/>
                  </a:lnTo>
                  <a:lnTo>
                    <a:pt x="42" y="12"/>
                  </a:lnTo>
                  <a:lnTo>
                    <a:pt x="40" y="10"/>
                  </a:lnTo>
                  <a:lnTo>
                    <a:pt x="38" y="10"/>
                  </a:lnTo>
                  <a:lnTo>
                    <a:pt x="36" y="8"/>
                  </a:lnTo>
                  <a:lnTo>
                    <a:pt x="36" y="8"/>
                  </a:lnTo>
                  <a:lnTo>
                    <a:pt x="42" y="2"/>
                  </a:lnTo>
                  <a:lnTo>
                    <a:pt x="42" y="2"/>
                  </a:lnTo>
                  <a:lnTo>
                    <a:pt x="40" y="0"/>
                  </a:lnTo>
                  <a:lnTo>
                    <a:pt x="38" y="0"/>
                  </a:lnTo>
                  <a:lnTo>
                    <a:pt x="32" y="0"/>
                  </a:lnTo>
                  <a:lnTo>
                    <a:pt x="28" y="2"/>
                  </a:lnTo>
                  <a:lnTo>
                    <a:pt x="22" y="0"/>
                  </a:lnTo>
                  <a:lnTo>
                    <a:pt x="22" y="0"/>
                  </a:lnTo>
                  <a:lnTo>
                    <a:pt x="16" y="0"/>
                  </a:lnTo>
                  <a:lnTo>
                    <a:pt x="12" y="4"/>
                  </a:lnTo>
                  <a:lnTo>
                    <a:pt x="12" y="4"/>
                  </a:lnTo>
                  <a:lnTo>
                    <a:pt x="16" y="6"/>
                  </a:lnTo>
                  <a:lnTo>
                    <a:pt x="20" y="8"/>
                  </a:lnTo>
                  <a:lnTo>
                    <a:pt x="20" y="8"/>
                  </a:lnTo>
                  <a:lnTo>
                    <a:pt x="18" y="12"/>
                  </a:lnTo>
                  <a:lnTo>
                    <a:pt x="16" y="12"/>
                  </a:lnTo>
                  <a:lnTo>
                    <a:pt x="12" y="12"/>
                  </a:lnTo>
                  <a:lnTo>
                    <a:pt x="6" y="12"/>
                  </a:lnTo>
                  <a:lnTo>
                    <a:pt x="2" y="12"/>
                  </a:lnTo>
                  <a:lnTo>
                    <a:pt x="0" y="14"/>
                  </a:lnTo>
                  <a:lnTo>
                    <a:pt x="0"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0" name="Freeform 93"/>
            <p:cNvSpPr/>
            <p:nvPr/>
          </p:nvSpPr>
          <p:spPr bwMode="auto">
            <a:xfrm>
              <a:off x="5422900" y="1177925"/>
              <a:ext cx="120650" cy="53975"/>
            </a:xfrm>
            <a:custGeom>
              <a:avLst/>
              <a:gdLst/>
              <a:ahLst/>
              <a:cxnLst>
                <a:cxn ang="0">
                  <a:pos x="70" y="34"/>
                </a:cxn>
                <a:cxn ang="0">
                  <a:pos x="70" y="34"/>
                </a:cxn>
                <a:cxn ang="0">
                  <a:pos x="74" y="32"/>
                </a:cxn>
                <a:cxn ang="0">
                  <a:pos x="76" y="32"/>
                </a:cxn>
                <a:cxn ang="0">
                  <a:pos x="76" y="32"/>
                </a:cxn>
                <a:cxn ang="0">
                  <a:pos x="76" y="28"/>
                </a:cxn>
                <a:cxn ang="0">
                  <a:pos x="72" y="26"/>
                </a:cxn>
                <a:cxn ang="0">
                  <a:pos x="72" y="26"/>
                </a:cxn>
                <a:cxn ang="0">
                  <a:pos x="60" y="20"/>
                </a:cxn>
                <a:cxn ang="0">
                  <a:pos x="48" y="12"/>
                </a:cxn>
                <a:cxn ang="0">
                  <a:pos x="48" y="12"/>
                </a:cxn>
                <a:cxn ang="0">
                  <a:pos x="32" y="2"/>
                </a:cxn>
                <a:cxn ang="0">
                  <a:pos x="22" y="0"/>
                </a:cxn>
                <a:cxn ang="0">
                  <a:pos x="12" y="2"/>
                </a:cxn>
                <a:cxn ang="0">
                  <a:pos x="12" y="2"/>
                </a:cxn>
                <a:cxn ang="0">
                  <a:pos x="4" y="4"/>
                </a:cxn>
                <a:cxn ang="0">
                  <a:pos x="2" y="6"/>
                </a:cxn>
                <a:cxn ang="0">
                  <a:pos x="0" y="12"/>
                </a:cxn>
                <a:cxn ang="0">
                  <a:pos x="0" y="12"/>
                </a:cxn>
                <a:cxn ang="0">
                  <a:pos x="4" y="10"/>
                </a:cxn>
                <a:cxn ang="0">
                  <a:pos x="8" y="8"/>
                </a:cxn>
                <a:cxn ang="0">
                  <a:pos x="16" y="4"/>
                </a:cxn>
                <a:cxn ang="0">
                  <a:pos x="16" y="4"/>
                </a:cxn>
                <a:cxn ang="0">
                  <a:pos x="18" y="4"/>
                </a:cxn>
                <a:cxn ang="0">
                  <a:pos x="20" y="8"/>
                </a:cxn>
                <a:cxn ang="0">
                  <a:pos x="22" y="10"/>
                </a:cxn>
                <a:cxn ang="0">
                  <a:pos x="24" y="12"/>
                </a:cxn>
                <a:cxn ang="0">
                  <a:pos x="24" y="12"/>
                </a:cxn>
                <a:cxn ang="0">
                  <a:pos x="38" y="14"/>
                </a:cxn>
                <a:cxn ang="0">
                  <a:pos x="44" y="18"/>
                </a:cxn>
                <a:cxn ang="0">
                  <a:pos x="48" y="24"/>
                </a:cxn>
                <a:cxn ang="0">
                  <a:pos x="48" y="24"/>
                </a:cxn>
                <a:cxn ang="0">
                  <a:pos x="52" y="28"/>
                </a:cxn>
                <a:cxn ang="0">
                  <a:pos x="58" y="32"/>
                </a:cxn>
                <a:cxn ang="0">
                  <a:pos x="64" y="34"/>
                </a:cxn>
                <a:cxn ang="0">
                  <a:pos x="70" y="34"/>
                </a:cxn>
                <a:cxn ang="0">
                  <a:pos x="70" y="34"/>
                </a:cxn>
              </a:cxnLst>
              <a:rect l="0" t="0" r="r" b="b"/>
              <a:pathLst>
                <a:path w="76" h="34">
                  <a:moveTo>
                    <a:pt x="70" y="34"/>
                  </a:moveTo>
                  <a:lnTo>
                    <a:pt x="70" y="34"/>
                  </a:lnTo>
                  <a:lnTo>
                    <a:pt x="74" y="32"/>
                  </a:lnTo>
                  <a:lnTo>
                    <a:pt x="76" y="32"/>
                  </a:lnTo>
                  <a:lnTo>
                    <a:pt x="76" y="32"/>
                  </a:lnTo>
                  <a:lnTo>
                    <a:pt x="76" y="28"/>
                  </a:lnTo>
                  <a:lnTo>
                    <a:pt x="72" y="26"/>
                  </a:lnTo>
                  <a:lnTo>
                    <a:pt x="72" y="26"/>
                  </a:lnTo>
                  <a:lnTo>
                    <a:pt x="60" y="20"/>
                  </a:lnTo>
                  <a:lnTo>
                    <a:pt x="48" y="12"/>
                  </a:lnTo>
                  <a:lnTo>
                    <a:pt x="48" y="12"/>
                  </a:lnTo>
                  <a:lnTo>
                    <a:pt x="32" y="2"/>
                  </a:lnTo>
                  <a:lnTo>
                    <a:pt x="22" y="0"/>
                  </a:lnTo>
                  <a:lnTo>
                    <a:pt x="12" y="2"/>
                  </a:lnTo>
                  <a:lnTo>
                    <a:pt x="12" y="2"/>
                  </a:lnTo>
                  <a:lnTo>
                    <a:pt x="4" y="4"/>
                  </a:lnTo>
                  <a:lnTo>
                    <a:pt x="2" y="6"/>
                  </a:lnTo>
                  <a:lnTo>
                    <a:pt x="0" y="12"/>
                  </a:lnTo>
                  <a:lnTo>
                    <a:pt x="0" y="12"/>
                  </a:lnTo>
                  <a:lnTo>
                    <a:pt x="4" y="10"/>
                  </a:lnTo>
                  <a:lnTo>
                    <a:pt x="8" y="8"/>
                  </a:lnTo>
                  <a:lnTo>
                    <a:pt x="16" y="4"/>
                  </a:lnTo>
                  <a:lnTo>
                    <a:pt x="16" y="4"/>
                  </a:lnTo>
                  <a:lnTo>
                    <a:pt x="18" y="4"/>
                  </a:lnTo>
                  <a:lnTo>
                    <a:pt x="20" y="8"/>
                  </a:lnTo>
                  <a:lnTo>
                    <a:pt x="22" y="10"/>
                  </a:lnTo>
                  <a:lnTo>
                    <a:pt x="24" y="12"/>
                  </a:lnTo>
                  <a:lnTo>
                    <a:pt x="24" y="12"/>
                  </a:lnTo>
                  <a:lnTo>
                    <a:pt x="38" y="14"/>
                  </a:lnTo>
                  <a:lnTo>
                    <a:pt x="44" y="18"/>
                  </a:lnTo>
                  <a:lnTo>
                    <a:pt x="48" y="24"/>
                  </a:lnTo>
                  <a:lnTo>
                    <a:pt x="48" y="24"/>
                  </a:lnTo>
                  <a:lnTo>
                    <a:pt x="52" y="28"/>
                  </a:lnTo>
                  <a:lnTo>
                    <a:pt x="58" y="32"/>
                  </a:lnTo>
                  <a:lnTo>
                    <a:pt x="64" y="34"/>
                  </a:lnTo>
                  <a:lnTo>
                    <a:pt x="70" y="34"/>
                  </a:lnTo>
                  <a:lnTo>
                    <a:pt x="70" y="3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1" name="Freeform 94"/>
            <p:cNvSpPr/>
            <p:nvPr/>
          </p:nvSpPr>
          <p:spPr bwMode="auto">
            <a:xfrm>
              <a:off x="8223250" y="676275"/>
              <a:ext cx="28575" cy="120650"/>
            </a:xfrm>
            <a:custGeom>
              <a:avLst/>
              <a:gdLst/>
              <a:ahLst/>
              <a:cxnLst>
                <a:cxn ang="0">
                  <a:pos x="8" y="0"/>
                </a:cxn>
                <a:cxn ang="0">
                  <a:pos x="8" y="0"/>
                </a:cxn>
                <a:cxn ang="0">
                  <a:pos x="4" y="2"/>
                </a:cxn>
                <a:cxn ang="0">
                  <a:pos x="0" y="6"/>
                </a:cxn>
                <a:cxn ang="0">
                  <a:pos x="0" y="6"/>
                </a:cxn>
                <a:cxn ang="0">
                  <a:pos x="0" y="14"/>
                </a:cxn>
                <a:cxn ang="0">
                  <a:pos x="2" y="20"/>
                </a:cxn>
                <a:cxn ang="0">
                  <a:pos x="4" y="28"/>
                </a:cxn>
                <a:cxn ang="0">
                  <a:pos x="4" y="34"/>
                </a:cxn>
                <a:cxn ang="0">
                  <a:pos x="4" y="34"/>
                </a:cxn>
                <a:cxn ang="0">
                  <a:pos x="2" y="44"/>
                </a:cxn>
                <a:cxn ang="0">
                  <a:pos x="2" y="50"/>
                </a:cxn>
                <a:cxn ang="0">
                  <a:pos x="4" y="56"/>
                </a:cxn>
                <a:cxn ang="0">
                  <a:pos x="4" y="56"/>
                </a:cxn>
                <a:cxn ang="0">
                  <a:pos x="2" y="66"/>
                </a:cxn>
                <a:cxn ang="0">
                  <a:pos x="2" y="76"/>
                </a:cxn>
                <a:cxn ang="0">
                  <a:pos x="2" y="76"/>
                </a:cxn>
                <a:cxn ang="0">
                  <a:pos x="6" y="74"/>
                </a:cxn>
                <a:cxn ang="0">
                  <a:pos x="8" y="70"/>
                </a:cxn>
                <a:cxn ang="0">
                  <a:pos x="10" y="66"/>
                </a:cxn>
                <a:cxn ang="0">
                  <a:pos x="6" y="62"/>
                </a:cxn>
                <a:cxn ang="0">
                  <a:pos x="6" y="62"/>
                </a:cxn>
                <a:cxn ang="0">
                  <a:pos x="6" y="58"/>
                </a:cxn>
                <a:cxn ang="0">
                  <a:pos x="6" y="56"/>
                </a:cxn>
                <a:cxn ang="0">
                  <a:pos x="6" y="56"/>
                </a:cxn>
                <a:cxn ang="0">
                  <a:pos x="8" y="50"/>
                </a:cxn>
                <a:cxn ang="0">
                  <a:pos x="10" y="48"/>
                </a:cxn>
                <a:cxn ang="0">
                  <a:pos x="10" y="48"/>
                </a:cxn>
                <a:cxn ang="0">
                  <a:pos x="14" y="46"/>
                </a:cxn>
                <a:cxn ang="0">
                  <a:pos x="16" y="42"/>
                </a:cxn>
                <a:cxn ang="0">
                  <a:pos x="18" y="40"/>
                </a:cxn>
                <a:cxn ang="0">
                  <a:pos x="18" y="36"/>
                </a:cxn>
                <a:cxn ang="0">
                  <a:pos x="14" y="30"/>
                </a:cxn>
                <a:cxn ang="0">
                  <a:pos x="12" y="24"/>
                </a:cxn>
                <a:cxn ang="0">
                  <a:pos x="12" y="24"/>
                </a:cxn>
                <a:cxn ang="0">
                  <a:pos x="12" y="16"/>
                </a:cxn>
                <a:cxn ang="0">
                  <a:pos x="12" y="8"/>
                </a:cxn>
                <a:cxn ang="0">
                  <a:pos x="12" y="8"/>
                </a:cxn>
                <a:cxn ang="0">
                  <a:pos x="12" y="2"/>
                </a:cxn>
                <a:cxn ang="0">
                  <a:pos x="10" y="0"/>
                </a:cxn>
                <a:cxn ang="0">
                  <a:pos x="8" y="0"/>
                </a:cxn>
                <a:cxn ang="0">
                  <a:pos x="8" y="0"/>
                </a:cxn>
              </a:cxnLst>
              <a:rect l="0" t="0" r="r" b="b"/>
              <a:pathLst>
                <a:path w="18" h="76">
                  <a:moveTo>
                    <a:pt x="8" y="0"/>
                  </a:moveTo>
                  <a:lnTo>
                    <a:pt x="8" y="0"/>
                  </a:lnTo>
                  <a:lnTo>
                    <a:pt x="4" y="2"/>
                  </a:lnTo>
                  <a:lnTo>
                    <a:pt x="0" y="6"/>
                  </a:lnTo>
                  <a:lnTo>
                    <a:pt x="0" y="6"/>
                  </a:lnTo>
                  <a:lnTo>
                    <a:pt x="0" y="14"/>
                  </a:lnTo>
                  <a:lnTo>
                    <a:pt x="2" y="20"/>
                  </a:lnTo>
                  <a:lnTo>
                    <a:pt x="4" y="28"/>
                  </a:lnTo>
                  <a:lnTo>
                    <a:pt x="4" y="34"/>
                  </a:lnTo>
                  <a:lnTo>
                    <a:pt x="4" y="34"/>
                  </a:lnTo>
                  <a:lnTo>
                    <a:pt x="2" y="44"/>
                  </a:lnTo>
                  <a:lnTo>
                    <a:pt x="2" y="50"/>
                  </a:lnTo>
                  <a:lnTo>
                    <a:pt x="4" y="56"/>
                  </a:lnTo>
                  <a:lnTo>
                    <a:pt x="4" y="56"/>
                  </a:lnTo>
                  <a:lnTo>
                    <a:pt x="2" y="66"/>
                  </a:lnTo>
                  <a:lnTo>
                    <a:pt x="2" y="76"/>
                  </a:lnTo>
                  <a:lnTo>
                    <a:pt x="2" y="76"/>
                  </a:lnTo>
                  <a:lnTo>
                    <a:pt x="6" y="74"/>
                  </a:lnTo>
                  <a:lnTo>
                    <a:pt x="8" y="70"/>
                  </a:lnTo>
                  <a:lnTo>
                    <a:pt x="10" y="66"/>
                  </a:lnTo>
                  <a:lnTo>
                    <a:pt x="6" y="62"/>
                  </a:lnTo>
                  <a:lnTo>
                    <a:pt x="6" y="62"/>
                  </a:lnTo>
                  <a:lnTo>
                    <a:pt x="6" y="58"/>
                  </a:lnTo>
                  <a:lnTo>
                    <a:pt x="6" y="56"/>
                  </a:lnTo>
                  <a:lnTo>
                    <a:pt x="6" y="56"/>
                  </a:lnTo>
                  <a:lnTo>
                    <a:pt x="8" y="50"/>
                  </a:lnTo>
                  <a:lnTo>
                    <a:pt x="10" y="48"/>
                  </a:lnTo>
                  <a:lnTo>
                    <a:pt x="10" y="48"/>
                  </a:lnTo>
                  <a:lnTo>
                    <a:pt x="14" y="46"/>
                  </a:lnTo>
                  <a:lnTo>
                    <a:pt x="16" y="42"/>
                  </a:lnTo>
                  <a:lnTo>
                    <a:pt x="18" y="40"/>
                  </a:lnTo>
                  <a:lnTo>
                    <a:pt x="18" y="36"/>
                  </a:lnTo>
                  <a:lnTo>
                    <a:pt x="14" y="30"/>
                  </a:lnTo>
                  <a:lnTo>
                    <a:pt x="12" y="24"/>
                  </a:lnTo>
                  <a:lnTo>
                    <a:pt x="12" y="24"/>
                  </a:lnTo>
                  <a:lnTo>
                    <a:pt x="12" y="16"/>
                  </a:lnTo>
                  <a:lnTo>
                    <a:pt x="12" y="8"/>
                  </a:lnTo>
                  <a:lnTo>
                    <a:pt x="12" y="8"/>
                  </a:lnTo>
                  <a:lnTo>
                    <a:pt x="12" y="2"/>
                  </a:lnTo>
                  <a:lnTo>
                    <a:pt x="10" y="0"/>
                  </a:lnTo>
                  <a:lnTo>
                    <a:pt x="8" y="0"/>
                  </a:lnTo>
                  <a:lnTo>
                    <a:pt x="8"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2" name="Freeform 95"/>
            <p:cNvSpPr/>
            <p:nvPr/>
          </p:nvSpPr>
          <p:spPr bwMode="auto">
            <a:xfrm>
              <a:off x="7953375" y="1254125"/>
              <a:ext cx="34925" cy="79375"/>
            </a:xfrm>
            <a:custGeom>
              <a:avLst/>
              <a:gdLst/>
              <a:ahLst/>
              <a:cxnLst>
                <a:cxn ang="0">
                  <a:pos x="10" y="50"/>
                </a:cxn>
                <a:cxn ang="0">
                  <a:pos x="10" y="50"/>
                </a:cxn>
                <a:cxn ang="0">
                  <a:pos x="12" y="50"/>
                </a:cxn>
                <a:cxn ang="0">
                  <a:pos x="12" y="50"/>
                </a:cxn>
                <a:cxn ang="0">
                  <a:pos x="14" y="48"/>
                </a:cxn>
                <a:cxn ang="0">
                  <a:pos x="16" y="50"/>
                </a:cxn>
                <a:cxn ang="0">
                  <a:pos x="16" y="50"/>
                </a:cxn>
                <a:cxn ang="0">
                  <a:pos x="20" y="50"/>
                </a:cxn>
                <a:cxn ang="0">
                  <a:pos x="22" y="48"/>
                </a:cxn>
                <a:cxn ang="0">
                  <a:pos x="22" y="48"/>
                </a:cxn>
                <a:cxn ang="0">
                  <a:pos x="22" y="46"/>
                </a:cxn>
                <a:cxn ang="0">
                  <a:pos x="22" y="46"/>
                </a:cxn>
                <a:cxn ang="0">
                  <a:pos x="20" y="44"/>
                </a:cxn>
                <a:cxn ang="0">
                  <a:pos x="20" y="46"/>
                </a:cxn>
                <a:cxn ang="0">
                  <a:pos x="16" y="48"/>
                </a:cxn>
                <a:cxn ang="0">
                  <a:pos x="16" y="48"/>
                </a:cxn>
                <a:cxn ang="0">
                  <a:pos x="14" y="48"/>
                </a:cxn>
                <a:cxn ang="0">
                  <a:pos x="14" y="48"/>
                </a:cxn>
                <a:cxn ang="0">
                  <a:pos x="14" y="42"/>
                </a:cxn>
                <a:cxn ang="0">
                  <a:pos x="12" y="36"/>
                </a:cxn>
                <a:cxn ang="0">
                  <a:pos x="12" y="32"/>
                </a:cxn>
                <a:cxn ang="0">
                  <a:pos x="14" y="28"/>
                </a:cxn>
                <a:cxn ang="0">
                  <a:pos x="14" y="28"/>
                </a:cxn>
                <a:cxn ang="0">
                  <a:pos x="16" y="22"/>
                </a:cxn>
                <a:cxn ang="0">
                  <a:pos x="18" y="18"/>
                </a:cxn>
                <a:cxn ang="0">
                  <a:pos x="18" y="8"/>
                </a:cxn>
                <a:cxn ang="0">
                  <a:pos x="18" y="8"/>
                </a:cxn>
                <a:cxn ang="0">
                  <a:pos x="16" y="4"/>
                </a:cxn>
                <a:cxn ang="0">
                  <a:pos x="14" y="2"/>
                </a:cxn>
                <a:cxn ang="0">
                  <a:pos x="10" y="0"/>
                </a:cxn>
                <a:cxn ang="0">
                  <a:pos x="10" y="0"/>
                </a:cxn>
                <a:cxn ang="0">
                  <a:pos x="6" y="0"/>
                </a:cxn>
                <a:cxn ang="0">
                  <a:pos x="4" y="2"/>
                </a:cxn>
                <a:cxn ang="0">
                  <a:pos x="4" y="8"/>
                </a:cxn>
                <a:cxn ang="0">
                  <a:pos x="4" y="8"/>
                </a:cxn>
                <a:cxn ang="0">
                  <a:pos x="4" y="16"/>
                </a:cxn>
                <a:cxn ang="0">
                  <a:pos x="4" y="20"/>
                </a:cxn>
                <a:cxn ang="0">
                  <a:pos x="2" y="22"/>
                </a:cxn>
                <a:cxn ang="0">
                  <a:pos x="2" y="22"/>
                </a:cxn>
                <a:cxn ang="0">
                  <a:pos x="0" y="26"/>
                </a:cxn>
                <a:cxn ang="0">
                  <a:pos x="0" y="30"/>
                </a:cxn>
                <a:cxn ang="0">
                  <a:pos x="2" y="38"/>
                </a:cxn>
                <a:cxn ang="0">
                  <a:pos x="6" y="44"/>
                </a:cxn>
                <a:cxn ang="0">
                  <a:pos x="10" y="50"/>
                </a:cxn>
                <a:cxn ang="0">
                  <a:pos x="10" y="50"/>
                </a:cxn>
              </a:cxnLst>
              <a:rect l="0" t="0" r="r" b="b"/>
              <a:pathLst>
                <a:path w="22" h="50">
                  <a:moveTo>
                    <a:pt x="10" y="50"/>
                  </a:moveTo>
                  <a:lnTo>
                    <a:pt x="10" y="50"/>
                  </a:lnTo>
                  <a:lnTo>
                    <a:pt x="12" y="50"/>
                  </a:lnTo>
                  <a:lnTo>
                    <a:pt x="12" y="50"/>
                  </a:lnTo>
                  <a:lnTo>
                    <a:pt x="14" y="48"/>
                  </a:lnTo>
                  <a:lnTo>
                    <a:pt x="16" y="50"/>
                  </a:lnTo>
                  <a:lnTo>
                    <a:pt x="16" y="50"/>
                  </a:lnTo>
                  <a:lnTo>
                    <a:pt x="20" y="50"/>
                  </a:lnTo>
                  <a:lnTo>
                    <a:pt x="22" y="48"/>
                  </a:lnTo>
                  <a:lnTo>
                    <a:pt x="22" y="48"/>
                  </a:lnTo>
                  <a:lnTo>
                    <a:pt x="22" y="46"/>
                  </a:lnTo>
                  <a:lnTo>
                    <a:pt x="22" y="46"/>
                  </a:lnTo>
                  <a:lnTo>
                    <a:pt x="20" y="44"/>
                  </a:lnTo>
                  <a:lnTo>
                    <a:pt x="20" y="46"/>
                  </a:lnTo>
                  <a:lnTo>
                    <a:pt x="16" y="48"/>
                  </a:lnTo>
                  <a:lnTo>
                    <a:pt x="16" y="48"/>
                  </a:lnTo>
                  <a:lnTo>
                    <a:pt x="14" y="48"/>
                  </a:lnTo>
                  <a:lnTo>
                    <a:pt x="14" y="48"/>
                  </a:lnTo>
                  <a:lnTo>
                    <a:pt x="14" y="42"/>
                  </a:lnTo>
                  <a:lnTo>
                    <a:pt x="12" y="36"/>
                  </a:lnTo>
                  <a:lnTo>
                    <a:pt x="12" y="32"/>
                  </a:lnTo>
                  <a:lnTo>
                    <a:pt x="14" y="28"/>
                  </a:lnTo>
                  <a:lnTo>
                    <a:pt x="14" y="28"/>
                  </a:lnTo>
                  <a:lnTo>
                    <a:pt x="16" y="22"/>
                  </a:lnTo>
                  <a:lnTo>
                    <a:pt x="18" y="18"/>
                  </a:lnTo>
                  <a:lnTo>
                    <a:pt x="18" y="8"/>
                  </a:lnTo>
                  <a:lnTo>
                    <a:pt x="18" y="8"/>
                  </a:lnTo>
                  <a:lnTo>
                    <a:pt x="16" y="4"/>
                  </a:lnTo>
                  <a:lnTo>
                    <a:pt x="14" y="2"/>
                  </a:lnTo>
                  <a:lnTo>
                    <a:pt x="10" y="0"/>
                  </a:lnTo>
                  <a:lnTo>
                    <a:pt x="10" y="0"/>
                  </a:lnTo>
                  <a:lnTo>
                    <a:pt x="6" y="0"/>
                  </a:lnTo>
                  <a:lnTo>
                    <a:pt x="4" y="2"/>
                  </a:lnTo>
                  <a:lnTo>
                    <a:pt x="4" y="8"/>
                  </a:lnTo>
                  <a:lnTo>
                    <a:pt x="4" y="8"/>
                  </a:lnTo>
                  <a:lnTo>
                    <a:pt x="4" y="16"/>
                  </a:lnTo>
                  <a:lnTo>
                    <a:pt x="4" y="20"/>
                  </a:lnTo>
                  <a:lnTo>
                    <a:pt x="2" y="22"/>
                  </a:lnTo>
                  <a:lnTo>
                    <a:pt x="2" y="22"/>
                  </a:lnTo>
                  <a:lnTo>
                    <a:pt x="0" y="26"/>
                  </a:lnTo>
                  <a:lnTo>
                    <a:pt x="0" y="30"/>
                  </a:lnTo>
                  <a:lnTo>
                    <a:pt x="2" y="38"/>
                  </a:lnTo>
                  <a:lnTo>
                    <a:pt x="6" y="44"/>
                  </a:lnTo>
                  <a:lnTo>
                    <a:pt x="10" y="50"/>
                  </a:lnTo>
                  <a:lnTo>
                    <a:pt x="10" y="5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3" name="Freeform 96"/>
            <p:cNvSpPr/>
            <p:nvPr/>
          </p:nvSpPr>
          <p:spPr bwMode="auto">
            <a:xfrm>
              <a:off x="8261350" y="2235200"/>
              <a:ext cx="41275" cy="41275"/>
            </a:xfrm>
            <a:custGeom>
              <a:avLst/>
              <a:gdLst/>
              <a:ahLst/>
              <a:cxnLst>
                <a:cxn ang="0">
                  <a:pos x="20" y="2"/>
                </a:cxn>
                <a:cxn ang="0">
                  <a:pos x="20" y="2"/>
                </a:cxn>
                <a:cxn ang="0">
                  <a:pos x="14" y="4"/>
                </a:cxn>
                <a:cxn ang="0">
                  <a:pos x="8" y="2"/>
                </a:cxn>
                <a:cxn ang="0">
                  <a:pos x="8" y="2"/>
                </a:cxn>
                <a:cxn ang="0">
                  <a:pos x="4" y="0"/>
                </a:cxn>
                <a:cxn ang="0">
                  <a:pos x="2" y="0"/>
                </a:cxn>
                <a:cxn ang="0">
                  <a:pos x="0" y="0"/>
                </a:cxn>
                <a:cxn ang="0">
                  <a:pos x="0" y="0"/>
                </a:cxn>
                <a:cxn ang="0">
                  <a:pos x="0" y="2"/>
                </a:cxn>
                <a:cxn ang="0">
                  <a:pos x="0" y="6"/>
                </a:cxn>
                <a:cxn ang="0">
                  <a:pos x="2" y="10"/>
                </a:cxn>
                <a:cxn ang="0">
                  <a:pos x="2" y="10"/>
                </a:cxn>
                <a:cxn ang="0">
                  <a:pos x="4" y="16"/>
                </a:cxn>
                <a:cxn ang="0">
                  <a:pos x="4" y="16"/>
                </a:cxn>
                <a:cxn ang="0">
                  <a:pos x="8" y="24"/>
                </a:cxn>
                <a:cxn ang="0">
                  <a:pos x="10" y="26"/>
                </a:cxn>
                <a:cxn ang="0">
                  <a:pos x="12" y="26"/>
                </a:cxn>
                <a:cxn ang="0">
                  <a:pos x="12" y="26"/>
                </a:cxn>
                <a:cxn ang="0">
                  <a:pos x="16" y="26"/>
                </a:cxn>
                <a:cxn ang="0">
                  <a:pos x="20" y="24"/>
                </a:cxn>
                <a:cxn ang="0">
                  <a:pos x="24" y="18"/>
                </a:cxn>
                <a:cxn ang="0">
                  <a:pos x="24" y="18"/>
                </a:cxn>
                <a:cxn ang="0">
                  <a:pos x="26" y="12"/>
                </a:cxn>
                <a:cxn ang="0">
                  <a:pos x="26" y="8"/>
                </a:cxn>
                <a:cxn ang="0">
                  <a:pos x="26" y="8"/>
                </a:cxn>
                <a:cxn ang="0">
                  <a:pos x="26" y="2"/>
                </a:cxn>
                <a:cxn ang="0">
                  <a:pos x="24" y="0"/>
                </a:cxn>
                <a:cxn ang="0">
                  <a:pos x="20" y="2"/>
                </a:cxn>
                <a:cxn ang="0">
                  <a:pos x="20" y="2"/>
                </a:cxn>
              </a:cxnLst>
              <a:rect l="0" t="0" r="r" b="b"/>
              <a:pathLst>
                <a:path w="26" h="26">
                  <a:moveTo>
                    <a:pt x="20" y="2"/>
                  </a:moveTo>
                  <a:lnTo>
                    <a:pt x="20" y="2"/>
                  </a:lnTo>
                  <a:lnTo>
                    <a:pt x="14" y="4"/>
                  </a:lnTo>
                  <a:lnTo>
                    <a:pt x="8" y="2"/>
                  </a:lnTo>
                  <a:lnTo>
                    <a:pt x="8" y="2"/>
                  </a:lnTo>
                  <a:lnTo>
                    <a:pt x="4" y="0"/>
                  </a:lnTo>
                  <a:lnTo>
                    <a:pt x="2" y="0"/>
                  </a:lnTo>
                  <a:lnTo>
                    <a:pt x="0" y="0"/>
                  </a:lnTo>
                  <a:lnTo>
                    <a:pt x="0" y="0"/>
                  </a:lnTo>
                  <a:lnTo>
                    <a:pt x="0" y="2"/>
                  </a:lnTo>
                  <a:lnTo>
                    <a:pt x="0" y="6"/>
                  </a:lnTo>
                  <a:lnTo>
                    <a:pt x="2" y="10"/>
                  </a:lnTo>
                  <a:lnTo>
                    <a:pt x="2" y="10"/>
                  </a:lnTo>
                  <a:lnTo>
                    <a:pt x="4" y="16"/>
                  </a:lnTo>
                  <a:lnTo>
                    <a:pt x="4" y="16"/>
                  </a:lnTo>
                  <a:lnTo>
                    <a:pt x="8" y="24"/>
                  </a:lnTo>
                  <a:lnTo>
                    <a:pt x="10" y="26"/>
                  </a:lnTo>
                  <a:lnTo>
                    <a:pt x="12" y="26"/>
                  </a:lnTo>
                  <a:lnTo>
                    <a:pt x="12" y="26"/>
                  </a:lnTo>
                  <a:lnTo>
                    <a:pt x="16" y="26"/>
                  </a:lnTo>
                  <a:lnTo>
                    <a:pt x="20" y="24"/>
                  </a:lnTo>
                  <a:lnTo>
                    <a:pt x="24" y="18"/>
                  </a:lnTo>
                  <a:lnTo>
                    <a:pt x="24" y="18"/>
                  </a:lnTo>
                  <a:lnTo>
                    <a:pt x="26" y="12"/>
                  </a:lnTo>
                  <a:lnTo>
                    <a:pt x="26" y="8"/>
                  </a:lnTo>
                  <a:lnTo>
                    <a:pt x="26" y="8"/>
                  </a:lnTo>
                  <a:lnTo>
                    <a:pt x="26" y="2"/>
                  </a:lnTo>
                  <a:lnTo>
                    <a:pt x="24" y="0"/>
                  </a:lnTo>
                  <a:lnTo>
                    <a:pt x="20" y="2"/>
                  </a:lnTo>
                  <a:lnTo>
                    <a:pt x="20"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4" name="Freeform 97"/>
            <p:cNvSpPr/>
            <p:nvPr/>
          </p:nvSpPr>
          <p:spPr bwMode="auto">
            <a:xfrm>
              <a:off x="8086725" y="1568450"/>
              <a:ext cx="234950" cy="161925"/>
            </a:xfrm>
            <a:custGeom>
              <a:avLst/>
              <a:gdLst/>
              <a:ahLst/>
              <a:cxnLst>
                <a:cxn ang="0">
                  <a:pos x="124" y="56"/>
                </a:cxn>
                <a:cxn ang="0">
                  <a:pos x="118" y="50"/>
                </a:cxn>
                <a:cxn ang="0">
                  <a:pos x="114" y="42"/>
                </a:cxn>
                <a:cxn ang="0">
                  <a:pos x="94" y="30"/>
                </a:cxn>
                <a:cxn ang="0">
                  <a:pos x="80" y="24"/>
                </a:cxn>
                <a:cxn ang="0">
                  <a:pos x="68" y="18"/>
                </a:cxn>
                <a:cxn ang="0">
                  <a:pos x="52" y="14"/>
                </a:cxn>
                <a:cxn ang="0">
                  <a:pos x="42" y="24"/>
                </a:cxn>
                <a:cxn ang="0">
                  <a:pos x="38" y="28"/>
                </a:cxn>
                <a:cxn ang="0">
                  <a:pos x="32" y="26"/>
                </a:cxn>
                <a:cxn ang="0">
                  <a:pos x="28" y="22"/>
                </a:cxn>
                <a:cxn ang="0">
                  <a:pos x="26" y="16"/>
                </a:cxn>
                <a:cxn ang="0">
                  <a:pos x="24" y="4"/>
                </a:cxn>
                <a:cxn ang="0">
                  <a:pos x="20" y="2"/>
                </a:cxn>
                <a:cxn ang="0">
                  <a:pos x="10" y="2"/>
                </a:cxn>
                <a:cxn ang="0">
                  <a:pos x="0" y="8"/>
                </a:cxn>
                <a:cxn ang="0">
                  <a:pos x="8" y="12"/>
                </a:cxn>
                <a:cxn ang="0">
                  <a:pos x="14" y="18"/>
                </a:cxn>
                <a:cxn ang="0">
                  <a:pos x="16" y="22"/>
                </a:cxn>
                <a:cxn ang="0">
                  <a:pos x="14" y="28"/>
                </a:cxn>
                <a:cxn ang="0">
                  <a:pos x="16" y="30"/>
                </a:cxn>
                <a:cxn ang="0">
                  <a:pos x="16" y="36"/>
                </a:cxn>
                <a:cxn ang="0">
                  <a:pos x="18" y="36"/>
                </a:cxn>
                <a:cxn ang="0">
                  <a:pos x="20" y="36"/>
                </a:cxn>
                <a:cxn ang="0">
                  <a:pos x="22" y="32"/>
                </a:cxn>
                <a:cxn ang="0">
                  <a:pos x="50" y="46"/>
                </a:cxn>
                <a:cxn ang="0">
                  <a:pos x="60" y="60"/>
                </a:cxn>
                <a:cxn ang="0">
                  <a:pos x="58" y="76"/>
                </a:cxn>
                <a:cxn ang="0">
                  <a:pos x="56" y="78"/>
                </a:cxn>
                <a:cxn ang="0">
                  <a:pos x="56" y="80"/>
                </a:cxn>
                <a:cxn ang="0">
                  <a:pos x="60" y="80"/>
                </a:cxn>
                <a:cxn ang="0">
                  <a:pos x="70" y="80"/>
                </a:cxn>
                <a:cxn ang="0">
                  <a:pos x="78" y="86"/>
                </a:cxn>
                <a:cxn ang="0">
                  <a:pos x="80" y="90"/>
                </a:cxn>
                <a:cxn ang="0">
                  <a:pos x="86" y="90"/>
                </a:cxn>
                <a:cxn ang="0">
                  <a:pos x="92" y="90"/>
                </a:cxn>
                <a:cxn ang="0">
                  <a:pos x="94" y="82"/>
                </a:cxn>
                <a:cxn ang="0">
                  <a:pos x="104" y="76"/>
                </a:cxn>
                <a:cxn ang="0">
                  <a:pos x="120" y="78"/>
                </a:cxn>
                <a:cxn ang="0">
                  <a:pos x="126" y="90"/>
                </a:cxn>
                <a:cxn ang="0">
                  <a:pos x="132" y="98"/>
                </a:cxn>
                <a:cxn ang="0">
                  <a:pos x="140" y="102"/>
                </a:cxn>
                <a:cxn ang="0">
                  <a:pos x="146" y="100"/>
                </a:cxn>
                <a:cxn ang="0">
                  <a:pos x="146" y="96"/>
                </a:cxn>
                <a:cxn ang="0">
                  <a:pos x="142" y="90"/>
                </a:cxn>
                <a:cxn ang="0">
                  <a:pos x="138" y="88"/>
                </a:cxn>
                <a:cxn ang="0">
                  <a:pos x="128" y="72"/>
                </a:cxn>
                <a:cxn ang="0">
                  <a:pos x="126" y="70"/>
                </a:cxn>
                <a:cxn ang="0">
                  <a:pos x="128" y="64"/>
                </a:cxn>
                <a:cxn ang="0">
                  <a:pos x="130" y="60"/>
                </a:cxn>
                <a:cxn ang="0">
                  <a:pos x="124" y="56"/>
                </a:cxn>
              </a:cxnLst>
              <a:rect l="0" t="0" r="r" b="b"/>
              <a:pathLst>
                <a:path w="148" h="102">
                  <a:moveTo>
                    <a:pt x="124" y="56"/>
                  </a:moveTo>
                  <a:lnTo>
                    <a:pt x="124" y="56"/>
                  </a:lnTo>
                  <a:lnTo>
                    <a:pt x="120" y="54"/>
                  </a:lnTo>
                  <a:lnTo>
                    <a:pt x="118" y="50"/>
                  </a:lnTo>
                  <a:lnTo>
                    <a:pt x="118" y="50"/>
                  </a:lnTo>
                  <a:lnTo>
                    <a:pt x="114" y="42"/>
                  </a:lnTo>
                  <a:lnTo>
                    <a:pt x="108" y="36"/>
                  </a:lnTo>
                  <a:lnTo>
                    <a:pt x="94" y="30"/>
                  </a:lnTo>
                  <a:lnTo>
                    <a:pt x="94" y="30"/>
                  </a:lnTo>
                  <a:lnTo>
                    <a:pt x="80" y="24"/>
                  </a:lnTo>
                  <a:lnTo>
                    <a:pt x="68" y="18"/>
                  </a:lnTo>
                  <a:lnTo>
                    <a:pt x="68" y="18"/>
                  </a:lnTo>
                  <a:lnTo>
                    <a:pt x="60" y="14"/>
                  </a:lnTo>
                  <a:lnTo>
                    <a:pt x="52" y="14"/>
                  </a:lnTo>
                  <a:lnTo>
                    <a:pt x="46" y="18"/>
                  </a:lnTo>
                  <a:lnTo>
                    <a:pt x="42" y="24"/>
                  </a:lnTo>
                  <a:lnTo>
                    <a:pt x="42" y="24"/>
                  </a:lnTo>
                  <a:lnTo>
                    <a:pt x="38" y="28"/>
                  </a:lnTo>
                  <a:lnTo>
                    <a:pt x="34" y="30"/>
                  </a:lnTo>
                  <a:lnTo>
                    <a:pt x="32" y="26"/>
                  </a:lnTo>
                  <a:lnTo>
                    <a:pt x="28" y="22"/>
                  </a:lnTo>
                  <a:lnTo>
                    <a:pt x="28" y="22"/>
                  </a:lnTo>
                  <a:lnTo>
                    <a:pt x="26" y="16"/>
                  </a:lnTo>
                  <a:lnTo>
                    <a:pt x="26" y="16"/>
                  </a:lnTo>
                  <a:lnTo>
                    <a:pt x="26" y="8"/>
                  </a:lnTo>
                  <a:lnTo>
                    <a:pt x="24" y="4"/>
                  </a:lnTo>
                  <a:lnTo>
                    <a:pt x="20" y="2"/>
                  </a:lnTo>
                  <a:lnTo>
                    <a:pt x="20" y="2"/>
                  </a:lnTo>
                  <a:lnTo>
                    <a:pt x="14" y="0"/>
                  </a:lnTo>
                  <a:lnTo>
                    <a:pt x="10" y="2"/>
                  </a:lnTo>
                  <a:lnTo>
                    <a:pt x="0" y="8"/>
                  </a:lnTo>
                  <a:lnTo>
                    <a:pt x="0" y="8"/>
                  </a:lnTo>
                  <a:lnTo>
                    <a:pt x="4" y="10"/>
                  </a:lnTo>
                  <a:lnTo>
                    <a:pt x="8" y="12"/>
                  </a:lnTo>
                  <a:lnTo>
                    <a:pt x="14" y="18"/>
                  </a:lnTo>
                  <a:lnTo>
                    <a:pt x="14" y="18"/>
                  </a:lnTo>
                  <a:lnTo>
                    <a:pt x="16" y="22"/>
                  </a:lnTo>
                  <a:lnTo>
                    <a:pt x="16" y="22"/>
                  </a:lnTo>
                  <a:lnTo>
                    <a:pt x="14" y="26"/>
                  </a:lnTo>
                  <a:lnTo>
                    <a:pt x="14" y="28"/>
                  </a:lnTo>
                  <a:lnTo>
                    <a:pt x="16" y="30"/>
                  </a:lnTo>
                  <a:lnTo>
                    <a:pt x="16" y="30"/>
                  </a:lnTo>
                  <a:lnTo>
                    <a:pt x="16" y="34"/>
                  </a:lnTo>
                  <a:lnTo>
                    <a:pt x="16" y="36"/>
                  </a:lnTo>
                  <a:lnTo>
                    <a:pt x="18" y="36"/>
                  </a:lnTo>
                  <a:lnTo>
                    <a:pt x="18" y="36"/>
                  </a:lnTo>
                  <a:lnTo>
                    <a:pt x="20" y="36"/>
                  </a:lnTo>
                  <a:lnTo>
                    <a:pt x="20" y="36"/>
                  </a:lnTo>
                  <a:lnTo>
                    <a:pt x="22" y="32"/>
                  </a:lnTo>
                  <a:lnTo>
                    <a:pt x="22" y="32"/>
                  </a:lnTo>
                  <a:lnTo>
                    <a:pt x="50" y="46"/>
                  </a:lnTo>
                  <a:lnTo>
                    <a:pt x="50" y="46"/>
                  </a:lnTo>
                  <a:lnTo>
                    <a:pt x="56" y="52"/>
                  </a:lnTo>
                  <a:lnTo>
                    <a:pt x="60" y="60"/>
                  </a:lnTo>
                  <a:lnTo>
                    <a:pt x="60" y="66"/>
                  </a:lnTo>
                  <a:lnTo>
                    <a:pt x="58" y="76"/>
                  </a:lnTo>
                  <a:lnTo>
                    <a:pt x="58" y="76"/>
                  </a:lnTo>
                  <a:lnTo>
                    <a:pt x="56" y="78"/>
                  </a:lnTo>
                  <a:lnTo>
                    <a:pt x="56" y="80"/>
                  </a:lnTo>
                  <a:lnTo>
                    <a:pt x="56" y="80"/>
                  </a:lnTo>
                  <a:lnTo>
                    <a:pt x="60" y="80"/>
                  </a:lnTo>
                  <a:lnTo>
                    <a:pt x="60" y="80"/>
                  </a:lnTo>
                  <a:lnTo>
                    <a:pt x="66" y="78"/>
                  </a:lnTo>
                  <a:lnTo>
                    <a:pt x="70" y="80"/>
                  </a:lnTo>
                  <a:lnTo>
                    <a:pt x="74" y="82"/>
                  </a:lnTo>
                  <a:lnTo>
                    <a:pt x="78" y="86"/>
                  </a:lnTo>
                  <a:lnTo>
                    <a:pt x="78" y="86"/>
                  </a:lnTo>
                  <a:lnTo>
                    <a:pt x="80" y="90"/>
                  </a:lnTo>
                  <a:lnTo>
                    <a:pt x="86" y="90"/>
                  </a:lnTo>
                  <a:lnTo>
                    <a:pt x="86" y="90"/>
                  </a:lnTo>
                  <a:lnTo>
                    <a:pt x="88" y="90"/>
                  </a:lnTo>
                  <a:lnTo>
                    <a:pt x="92" y="90"/>
                  </a:lnTo>
                  <a:lnTo>
                    <a:pt x="94" y="82"/>
                  </a:lnTo>
                  <a:lnTo>
                    <a:pt x="94" y="82"/>
                  </a:lnTo>
                  <a:lnTo>
                    <a:pt x="98" y="78"/>
                  </a:lnTo>
                  <a:lnTo>
                    <a:pt x="104" y="76"/>
                  </a:lnTo>
                  <a:lnTo>
                    <a:pt x="112" y="76"/>
                  </a:lnTo>
                  <a:lnTo>
                    <a:pt x="120" y="78"/>
                  </a:lnTo>
                  <a:lnTo>
                    <a:pt x="120" y="78"/>
                  </a:lnTo>
                  <a:lnTo>
                    <a:pt x="126" y="90"/>
                  </a:lnTo>
                  <a:lnTo>
                    <a:pt x="132" y="98"/>
                  </a:lnTo>
                  <a:lnTo>
                    <a:pt x="132" y="98"/>
                  </a:lnTo>
                  <a:lnTo>
                    <a:pt x="136" y="100"/>
                  </a:lnTo>
                  <a:lnTo>
                    <a:pt x="140" y="102"/>
                  </a:lnTo>
                  <a:lnTo>
                    <a:pt x="146" y="100"/>
                  </a:lnTo>
                  <a:lnTo>
                    <a:pt x="146" y="100"/>
                  </a:lnTo>
                  <a:lnTo>
                    <a:pt x="148" y="98"/>
                  </a:lnTo>
                  <a:lnTo>
                    <a:pt x="146" y="96"/>
                  </a:lnTo>
                  <a:lnTo>
                    <a:pt x="146" y="96"/>
                  </a:lnTo>
                  <a:lnTo>
                    <a:pt x="142" y="90"/>
                  </a:lnTo>
                  <a:lnTo>
                    <a:pt x="138" y="88"/>
                  </a:lnTo>
                  <a:lnTo>
                    <a:pt x="138" y="88"/>
                  </a:lnTo>
                  <a:lnTo>
                    <a:pt x="134" y="80"/>
                  </a:lnTo>
                  <a:lnTo>
                    <a:pt x="128" y="72"/>
                  </a:lnTo>
                  <a:lnTo>
                    <a:pt x="128" y="72"/>
                  </a:lnTo>
                  <a:lnTo>
                    <a:pt x="126" y="70"/>
                  </a:lnTo>
                  <a:lnTo>
                    <a:pt x="128" y="64"/>
                  </a:lnTo>
                  <a:lnTo>
                    <a:pt x="128" y="64"/>
                  </a:lnTo>
                  <a:lnTo>
                    <a:pt x="130" y="62"/>
                  </a:lnTo>
                  <a:lnTo>
                    <a:pt x="130" y="60"/>
                  </a:lnTo>
                  <a:lnTo>
                    <a:pt x="124" y="56"/>
                  </a:lnTo>
                  <a:lnTo>
                    <a:pt x="124" y="5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5" name="Freeform 98"/>
            <p:cNvSpPr/>
            <p:nvPr/>
          </p:nvSpPr>
          <p:spPr bwMode="auto">
            <a:xfrm>
              <a:off x="8169275" y="304800"/>
              <a:ext cx="60325" cy="22225"/>
            </a:xfrm>
            <a:custGeom>
              <a:avLst/>
              <a:gdLst/>
              <a:ahLst/>
              <a:cxnLst>
                <a:cxn ang="0">
                  <a:pos x="10" y="14"/>
                </a:cxn>
                <a:cxn ang="0">
                  <a:pos x="10" y="14"/>
                </a:cxn>
                <a:cxn ang="0">
                  <a:pos x="38" y="10"/>
                </a:cxn>
                <a:cxn ang="0">
                  <a:pos x="38" y="10"/>
                </a:cxn>
                <a:cxn ang="0">
                  <a:pos x="38" y="8"/>
                </a:cxn>
                <a:cxn ang="0">
                  <a:pos x="38" y="4"/>
                </a:cxn>
                <a:cxn ang="0">
                  <a:pos x="38" y="0"/>
                </a:cxn>
                <a:cxn ang="0">
                  <a:pos x="34" y="0"/>
                </a:cxn>
                <a:cxn ang="0">
                  <a:pos x="34" y="0"/>
                </a:cxn>
                <a:cxn ang="0">
                  <a:pos x="28" y="2"/>
                </a:cxn>
                <a:cxn ang="0">
                  <a:pos x="22" y="2"/>
                </a:cxn>
                <a:cxn ang="0">
                  <a:pos x="12" y="0"/>
                </a:cxn>
                <a:cxn ang="0">
                  <a:pos x="12" y="0"/>
                </a:cxn>
                <a:cxn ang="0">
                  <a:pos x="4" y="0"/>
                </a:cxn>
                <a:cxn ang="0">
                  <a:pos x="0" y="2"/>
                </a:cxn>
                <a:cxn ang="0">
                  <a:pos x="0" y="6"/>
                </a:cxn>
                <a:cxn ang="0">
                  <a:pos x="0" y="6"/>
                </a:cxn>
                <a:cxn ang="0">
                  <a:pos x="0" y="10"/>
                </a:cxn>
                <a:cxn ang="0">
                  <a:pos x="2" y="12"/>
                </a:cxn>
                <a:cxn ang="0">
                  <a:pos x="10" y="14"/>
                </a:cxn>
                <a:cxn ang="0">
                  <a:pos x="10" y="14"/>
                </a:cxn>
              </a:cxnLst>
              <a:rect l="0" t="0" r="r" b="b"/>
              <a:pathLst>
                <a:path w="38" h="14">
                  <a:moveTo>
                    <a:pt x="10" y="14"/>
                  </a:moveTo>
                  <a:lnTo>
                    <a:pt x="10" y="14"/>
                  </a:lnTo>
                  <a:lnTo>
                    <a:pt x="38" y="10"/>
                  </a:lnTo>
                  <a:lnTo>
                    <a:pt x="38" y="10"/>
                  </a:lnTo>
                  <a:lnTo>
                    <a:pt x="38" y="8"/>
                  </a:lnTo>
                  <a:lnTo>
                    <a:pt x="38" y="4"/>
                  </a:lnTo>
                  <a:lnTo>
                    <a:pt x="38" y="0"/>
                  </a:lnTo>
                  <a:lnTo>
                    <a:pt x="34" y="0"/>
                  </a:lnTo>
                  <a:lnTo>
                    <a:pt x="34" y="0"/>
                  </a:lnTo>
                  <a:lnTo>
                    <a:pt x="28" y="2"/>
                  </a:lnTo>
                  <a:lnTo>
                    <a:pt x="22" y="2"/>
                  </a:lnTo>
                  <a:lnTo>
                    <a:pt x="12" y="0"/>
                  </a:lnTo>
                  <a:lnTo>
                    <a:pt x="12" y="0"/>
                  </a:lnTo>
                  <a:lnTo>
                    <a:pt x="4" y="0"/>
                  </a:lnTo>
                  <a:lnTo>
                    <a:pt x="0" y="2"/>
                  </a:lnTo>
                  <a:lnTo>
                    <a:pt x="0" y="6"/>
                  </a:lnTo>
                  <a:lnTo>
                    <a:pt x="0" y="6"/>
                  </a:lnTo>
                  <a:lnTo>
                    <a:pt x="0" y="10"/>
                  </a:lnTo>
                  <a:lnTo>
                    <a:pt x="2" y="12"/>
                  </a:lnTo>
                  <a:lnTo>
                    <a:pt x="10" y="14"/>
                  </a:lnTo>
                  <a:lnTo>
                    <a:pt x="10"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6" name="Freeform 99"/>
            <p:cNvSpPr/>
            <p:nvPr/>
          </p:nvSpPr>
          <p:spPr bwMode="auto">
            <a:xfrm>
              <a:off x="4943475" y="282575"/>
              <a:ext cx="88900" cy="22225"/>
            </a:xfrm>
            <a:custGeom>
              <a:avLst/>
              <a:gdLst/>
              <a:ahLst/>
              <a:cxnLst>
                <a:cxn ang="0">
                  <a:pos x="36" y="8"/>
                </a:cxn>
                <a:cxn ang="0">
                  <a:pos x="36" y="8"/>
                </a:cxn>
                <a:cxn ang="0">
                  <a:pos x="38" y="8"/>
                </a:cxn>
                <a:cxn ang="0">
                  <a:pos x="38" y="8"/>
                </a:cxn>
                <a:cxn ang="0">
                  <a:pos x="46" y="8"/>
                </a:cxn>
                <a:cxn ang="0">
                  <a:pos x="50" y="8"/>
                </a:cxn>
                <a:cxn ang="0">
                  <a:pos x="52" y="6"/>
                </a:cxn>
                <a:cxn ang="0">
                  <a:pos x="56" y="0"/>
                </a:cxn>
                <a:cxn ang="0">
                  <a:pos x="56" y="0"/>
                </a:cxn>
                <a:cxn ang="0">
                  <a:pos x="42" y="0"/>
                </a:cxn>
                <a:cxn ang="0">
                  <a:pos x="28" y="4"/>
                </a:cxn>
                <a:cxn ang="0">
                  <a:pos x="14" y="8"/>
                </a:cxn>
                <a:cxn ang="0">
                  <a:pos x="0" y="14"/>
                </a:cxn>
                <a:cxn ang="0">
                  <a:pos x="0" y="14"/>
                </a:cxn>
                <a:cxn ang="0">
                  <a:pos x="20" y="14"/>
                </a:cxn>
                <a:cxn ang="0">
                  <a:pos x="28" y="14"/>
                </a:cxn>
                <a:cxn ang="0">
                  <a:pos x="36" y="8"/>
                </a:cxn>
                <a:cxn ang="0">
                  <a:pos x="36" y="8"/>
                </a:cxn>
              </a:cxnLst>
              <a:rect l="0" t="0" r="r" b="b"/>
              <a:pathLst>
                <a:path w="56" h="14">
                  <a:moveTo>
                    <a:pt x="36" y="8"/>
                  </a:moveTo>
                  <a:lnTo>
                    <a:pt x="36" y="8"/>
                  </a:lnTo>
                  <a:lnTo>
                    <a:pt x="38" y="8"/>
                  </a:lnTo>
                  <a:lnTo>
                    <a:pt x="38" y="8"/>
                  </a:lnTo>
                  <a:lnTo>
                    <a:pt x="46" y="8"/>
                  </a:lnTo>
                  <a:lnTo>
                    <a:pt x="50" y="8"/>
                  </a:lnTo>
                  <a:lnTo>
                    <a:pt x="52" y="6"/>
                  </a:lnTo>
                  <a:lnTo>
                    <a:pt x="56" y="0"/>
                  </a:lnTo>
                  <a:lnTo>
                    <a:pt x="56" y="0"/>
                  </a:lnTo>
                  <a:lnTo>
                    <a:pt x="42" y="0"/>
                  </a:lnTo>
                  <a:lnTo>
                    <a:pt x="28" y="4"/>
                  </a:lnTo>
                  <a:lnTo>
                    <a:pt x="14" y="8"/>
                  </a:lnTo>
                  <a:lnTo>
                    <a:pt x="0" y="14"/>
                  </a:lnTo>
                  <a:lnTo>
                    <a:pt x="0" y="14"/>
                  </a:lnTo>
                  <a:lnTo>
                    <a:pt x="20" y="14"/>
                  </a:lnTo>
                  <a:lnTo>
                    <a:pt x="28" y="14"/>
                  </a:lnTo>
                  <a:lnTo>
                    <a:pt x="36" y="8"/>
                  </a:lnTo>
                  <a:lnTo>
                    <a:pt x="36"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7" name="Freeform 100"/>
            <p:cNvSpPr/>
            <p:nvPr/>
          </p:nvSpPr>
          <p:spPr bwMode="auto">
            <a:xfrm>
              <a:off x="7458075" y="1400175"/>
              <a:ext cx="22225" cy="60325"/>
            </a:xfrm>
            <a:custGeom>
              <a:avLst/>
              <a:gdLst/>
              <a:ahLst/>
              <a:cxnLst>
                <a:cxn ang="0">
                  <a:pos x="4" y="0"/>
                </a:cxn>
                <a:cxn ang="0">
                  <a:pos x="4" y="0"/>
                </a:cxn>
                <a:cxn ang="0">
                  <a:pos x="0" y="10"/>
                </a:cxn>
                <a:cxn ang="0">
                  <a:pos x="0" y="18"/>
                </a:cxn>
                <a:cxn ang="0">
                  <a:pos x="0" y="34"/>
                </a:cxn>
                <a:cxn ang="0">
                  <a:pos x="0" y="34"/>
                </a:cxn>
                <a:cxn ang="0">
                  <a:pos x="2" y="36"/>
                </a:cxn>
                <a:cxn ang="0">
                  <a:pos x="4" y="38"/>
                </a:cxn>
                <a:cxn ang="0">
                  <a:pos x="6" y="38"/>
                </a:cxn>
                <a:cxn ang="0">
                  <a:pos x="10" y="36"/>
                </a:cxn>
                <a:cxn ang="0">
                  <a:pos x="10" y="36"/>
                </a:cxn>
                <a:cxn ang="0">
                  <a:pos x="12" y="34"/>
                </a:cxn>
                <a:cxn ang="0">
                  <a:pos x="14" y="30"/>
                </a:cxn>
                <a:cxn ang="0">
                  <a:pos x="14" y="26"/>
                </a:cxn>
                <a:cxn ang="0">
                  <a:pos x="14" y="22"/>
                </a:cxn>
                <a:cxn ang="0">
                  <a:pos x="14" y="22"/>
                </a:cxn>
                <a:cxn ang="0">
                  <a:pos x="4" y="0"/>
                </a:cxn>
                <a:cxn ang="0">
                  <a:pos x="4" y="0"/>
                </a:cxn>
              </a:cxnLst>
              <a:rect l="0" t="0" r="r" b="b"/>
              <a:pathLst>
                <a:path w="14" h="38">
                  <a:moveTo>
                    <a:pt x="4" y="0"/>
                  </a:moveTo>
                  <a:lnTo>
                    <a:pt x="4" y="0"/>
                  </a:lnTo>
                  <a:lnTo>
                    <a:pt x="0" y="10"/>
                  </a:lnTo>
                  <a:lnTo>
                    <a:pt x="0" y="18"/>
                  </a:lnTo>
                  <a:lnTo>
                    <a:pt x="0" y="34"/>
                  </a:lnTo>
                  <a:lnTo>
                    <a:pt x="0" y="34"/>
                  </a:lnTo>
                  <a:lnTo>
                    <a:pt x="2" y="36"/>
                  </a:lnTo>
                  <a:lnTo>
                    <a:pt x="4" y="38"/>
                  </a:lnTo>
                  <a:lnTo>
                    <a:pt x="6" y="38"/>
                  </a:lnTo>
                  <a:lnTo>
                    <a:pt x="10" y="36"/>
                  </a:lnTo>
                  <a:lnTo>
                    <a:pt x="10" y="36"/>
                  </a:lnTo>
                  <a:lnTo>
                    <a:pt x="12" y="34"/>
                  </a:lnTo>
                  <a:lnTo>
                    <a:pt x="14" y="30"/>
                  </a:lnTo>
                  <a:lnTo>
                    <a:pt x="14" y="26"/>
                  </a:lnTo>
                  <a:lnTo>
                    <a:pt x="14" y="22"/>
                  </a:lnTo>
                  <a:lnTo>
                    <a:pt x="14" y="22"/>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8" name="Freeform 101"/>
            <p:cNvSpPr/>
            <p:nvPr/>
          </p:nvSpPr>
          <p:spPr bwMode="auto">
            <a:xfrm>
              <a:off x="7600950" y="219075"/>
              <a:ext cx="101600" cy="38100"/>
            </a:xfrm>
            <a:custGeom>
              <a:avLst/>
              <a:gdLst/>
              <a:ahLst/>
              <a:cxnLst>
                <a:cxn ang="0">
                  <a:pos x="24" y="12"/>
                </a:cxn>
                <a:cxn ang="0">
                  <a:pos x="24" y="12"/>
                </a:cxn>
                <a:cxn ang="0">
                  <a:pos x="22" y="14"/>
                </a:cxn>
                <a:cxn ang="0">
                  <a:pos x="22" y="14"/>
                </a:cxn>
                <a:cxn ang="0">
                  <a:pos x="20" y="18"/>
                </a:cxn>
                <a:cxn ang="0">
                  <a:pos x="22" y="20"/>
                </a:cxn>
                <a:cxn ang="0">
                  <a:pos x="26" y="22"/>
                </a:cxn>
                <a:cxn ang="0">
                  <a:pos x="26" y="22"/>
                </a:cxn>
                <a:cxn ang="0">
                  <a:pos x="58" y="24"/>
                </a:cxn>
                <a:cxn ang="0">
                  <a:pos x="58" y="24"/>
                </a:cxn>
                <a:cxn ang="0">
                  <a:pos x="62" y="24"/>
                </a:cxn>
                <a:cxn ang="0">
                  <a:pos x="64" y="22"/>
                </a:cxn>
                <a:cxn ang="0">
                  <a:pos x="64" y="18"/>
                </a:cxn>
                <a:cxn ang="0">
                  <a:pos x="64" y="18"/>
                </a:cxn>
                <a:cxn ang="0">
                  <a:pos x="64" y="14"/>
                </a:cxn>
                <a:cxn ang="0">
                  <a:pos x="62" y="14"/>
                </a:cxn>
                <a:cxn ang="0">
                  <a:pos x="56" y="12"/>
                </a:cxn>
                <a:cxn ang="0">
                  <a:pos x="56" y="12"/>
                </a:cxn>
                <a:cxn ang="0">
                  <a:pos x="52" y="14"/>
                </a:cxn>
                <a:cxn ang="0">
                  <a:pos x="50" y="14"/>
                </a:cxn>
                <a:cxn ang="0">
                  <a:pos x="48" y="12"/>
                </a:cxn>
                <a:cxn ang="0">
                  <a:pos x="48" y="12"/>
                </a:cxn>
                <a:cxn ang="0">
                  <a:pos x="46" y="10"/>
                </a:cxn>
                <a:cxn ang="0">
                  <a:pos x="46" y="6"/>
                </a:cxn>
                <a:cxn ang="0">
                  <a:pos x="44" y="4"/>
                </a:cxn>
                <a:cxn ang="0">
                  <a:pos x="40" y="2"/>
                </a:cxn>
                <a:cxn ang="0">
                  <a:pos x="40" y="2"/>
                </a:cxn>
                <a:cxn ang="0">
                  <a:pos x="34" y="0"/>
                </a:cxn>
                <a:cxn ang="0">
                  <a:pos x="28" y="0"/>
                </a:cxn>
                <a:cxn ang="0">
                  <a:pos x="18" y="2"/>
                </a:cxn>
                <a:cxn ang="0">
                  <a:pos x="10" y="8"/>
                </a:cxn>
                <a:cxn ang="0">
                  <a:pos x="0" y="14"/>
                </a:cxn>
                <a:cxn ang="0">
                  <a:pos x="0" y="14"/>
                </a:cxn>
                <a:cxn ang="0">
                  <a:pos x="6" y="16"/>
                </a:cxn>
                <a:cxn ang="0">
                  <a:pos x="12" y="14"/>
                </a:cxn>
                <a:cxn ang="0">
                  <a:pos x="18" y="12"/>
                </a:cxn>
                <a:cxn ang="0">
                  <a:pos x="24" y="12"/>
                </a:cxn>
                <a:cxn ang="0">
                  <a:pos x="24" y="12"/>
                </a:cxn>
              </a:cxnLst>
              <a:rect l="0" t="0" r="r" b="b"/>
              <a:pathLst>
                <a:path w="64" h="24">
                  <a:moveTo>
                    <a:pt x="24" y="12"/>
                  </a:moveTo>
                  <a:lnTo>
                    <a:pt x="24" y="12"/>
                  </a:lnTo>
                  <a:lnTo>
                    <a:pt x="22" y="14"/>
                  </a:lnTo>
                  <a:lnTo>
                    <a:pt x="22" y="14"/>
                  </a:lnTo>
                  <a:lnTo>
                    <a:pt x="20" y="18"/>
                  </a:lnTo>
                  <a:lnTo>
                    <a:pt x="22" y="20"/>
                  </a:lnTo>
                  <a:lnTo>
                    <a:pt x="26" y="22"/>
                  </a:lnTo>
                  <a:lnTo>
                    <a:pt x="26" y="22"/>
                  </a:lnTo>
                  <a:lnTo>
                    <a:pt x="58" y="24"/>
                  </a:lnTo>
                  <a:lnTo>
                    <a:pt x="58" y="24"/>
                  </a:lnTo>
                  <a:lnTo>
                    <a:pt x="62" y="24"/>
                  </a:lnTo>
                  <a:lnTo>
                    <a:pt x="64" y="22"/>
                  </a:lnTo>
                  <a:lnTo>
                    <a:pt x="64" y="18"/>
                  </a:lnTo>
                  <a:lnTo>
                    <a:pt x="64" y="18"/>
                  </a:lnTo>
                  <a:lnTo>
                    <a:pt x="64" y="14"/>
                  </a:lnTo>
                  <a:lnTo>
                    <a:pt x="62" y="14"/>
                  </a:lnTo>
                  <a:lnTo>
                    <a:pt x="56" y="12"/>
                  </a:lnTo>
                  <a:lnTo>
                    <a:pt x="56" y="12"/>
                  </a:lnTo>
                  <a:lnTo>
                    <a:pt x="52" y="14"/>
                  </a:lnTo>
                  <a:lnTo>
                    <a:pt x="50" y="14"/>
                  </a:lnTo>
                  <a:lnTo>
                    <a:pt x="48" y="12"/>
                  </a:lnTo>
                  <a:lnTo>
                    <a:pt x="48" y="12"/>
                  </a:lnTo>
                  <a:lnTo>
                    <a:pt x="46" y="10"/>
                  </a:lnTo>
                  <a:lnTo>
                    <a:pt x="46" y="6"/>
                  </a:lnTo>
                  <a:lnTo>
                    <a:pt x="44" y="4"/>
                  </a:lnTo>
                  <a:lnTo>
                    <a:pt x="40" y="2"/>
                  </a:lnTo>
                  <a:lnTo>
                    <a:pt x="40" y="2"/>
                  </a:lnTo>
                  <a:lnTo>
                    <a:pt x="34" y="0"/>
                  </a:lnTo>
                  <a:lnTo>
                    <a:pt x="28" y="0"/>
                  </a:lnTo>
                  <a:lnTo>
                    <a:pt x="18" y="2"/>
                  </a:lnTo>
                  <a:lnTo>
                    <a:pt x="10" y="8"/>
                  </a:lnTo>
                  <a:lnTo>
                    <a:pt x="0" y="14"/>
                  </a:lnTo>
                  <a:lnTo>
                    <a:pt x="0" y="14"/>
                  </a:lnTo>
                  <a:lnTo>
                    <a:pt x="6" y="16"/>
                  </a:lnTo>
                  <a:lnTo>
                    <a:pt x="12" y="14"/>
                  </a:lnTo>
                  <a:lnTo>
                    <a:pt x="18" y="12"/>
                  </a:lnTo>
                  <a:lnTo>
                    <a:pt x="24" y="12"/>
                  </a:lnTo>
                  <a:lnTo>
                    <a:pt x="24" y="1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9" name="Freeform 102"/>
            <p:cNvSpPr/>
            <p:nvPr/>
          </p:nvSpPr>
          <p:spPr bwMode="auto">
            <a:xfrm>
              <a:off x="7705725" y="250825"/>
              <a:ext cx="66675" cy="19050"/>
            </a:xfrm>
            <a:custGeom>
              <a:avLst/>
              <a:gdLst/>
              <a:ahLst/>
              <a:cxnLst>
                <a:cxn ang="0">
                  <a:pos x="42" y="8"/>
                </a:cxn>
                <a:cxn ang="0">
                  <a:pos x="42" y="8"/>
                </a:cxn>
                <a:cxn ang="0">
                  <a:pos x="28" y="2"/>
                </a:cxn>
                <a:cxn ang="0">
                  <a:pos x="18" y="0"/>
                </a:cxn>
                <a:cxn ang="0">
                  <a:pos x="12" y="2"/>
                </a:cxn>
                <a:cxn ang="0">
                  <a:pos x="8" y="4"/>
                </a:cxn>
                <a:cxn ang="0">
                  <a:pos x="0" y="12"/>
                </a:cxn>
                <a:cxn ang="0">
                  <a:pos x="0" y="12"/>
                </a:cxn>
                <a:cxn ang="0">
                  <a:pos x="20" y="12"/>
                </a:cxn>
                <a:cxn ang="0">
                  <a:pos x="42" y="8"/>
                </a:cxn>
                <a:cxn ang="0">
                  <a:pos x="42" y="8"/>
                </a:cxn>
              </a:cxnLst>
              <a:rect l="0" t="0" r="r" b="b"/>
              <a:pathLst>
                <a:path w="42" h="12">
                  <a:moveTo>
                    <a:pt x="42" y="8"/>
                  </a:moveTo>
                  <a:lnTo>
                    <a:pt x="42" y="8"/>
                  </a:lnTo>
                  <a:lnTo>
                    <a:pt x="28" y="2"/>
                  </a:lnTo>
                  <a:lnTo>
                    <a:pt x="18" y="0"/>
                  </a:lnTo>
                  <a:lnTo>
                    <a:pt x="12" y="2"/>
                  </a:lnTo>
                  <a:lnTo>
                    <a:pt x="8" y="4"/>
                  </a:lnTo>
                  <a:lnTo>
                    <a:pt x="0" y="12"/>
                  </a:lnTo>
                  <a:lnTo>
                    <a:pt x="0" y="12"/>
                  </a:lnTo>
                  <a:lnTo>
                    <a:pt x="20" y="12"/>
                  </a:lnTo>
                  <a:lnTo>
                    <a:pt x="42" y="8"/>
                  </a:lnTo>
                  <a:lnTo>
                    <a:pt x="42"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0" name="Freeform 103"/>
            <p:cNvSpPr/>
            <p:nvPr/>
          </p:nvSpPr>
          <p:spPr bwMode="auto">
            <a:xfrm>
              <a:off x="5162550" y="250825"/>
              <a:ext cx="79375" cy="22225"/>
            </a:xfrm>
            <a:custGeom>
              <a:avLst/>
              <a:gdLst/>
              <a:ahLst/>
              <a:cxnLst>
                <a:cxn ang="0">
                  <a:pos x="12" y="8"/>
                </a:cxn>
                <a:cxn ang="0">
                  <a:pos x="12" y="8"/>
                </a:cxn>
                <a:cxn ang="0">
                  <a:pos x="4" y="8"/>
                </a:cxn>
                <a:cxn ang="0">
                  <a:pos x="4" y="8"/>
                </a:cxn>
                <a:cxn ang="0">
                  <a:pos x="6" y="10"/>
                </a:cxn>
                <a:cxn ang="0">
                  <a:pos x="10" y="12"/>
                </a:cxn>
                <a:cxn ang="0">
                  <a:pos x="16" y="10"/>
                </a:cxn>
                <a:cxn ang="0">
                  <a:pos x="16" y="10"/>
                </a:cxn>
                <a:cxn ang="0">
                  <a:pos x="24" y="10"/>
                </a:cxn>
                <a:cxn ang="0">
                  <a:pos x="32" y="12"/>
                </a:cxn>
                <a:cxn ang="0">
                  <a:pos x="40" y="14"/>
                </a:cxn>
                <a:cxn ang="0">
                  <a:pos x="50" y="14"/>
                </a:cxn>
                <a:cxn ang="0">
                  <a:pos x="50" y="14"/>
                </a:cxn>
                <a:cxn ang="0">
                  <a:pos x="38" y="6"/>
                </a:cxn>
                <a:cxn ang="0">
                  <a:pos x="26" y="2"/>
                </a:cxn>
                <a:cxn ang="0">
                  <a:pos x="0" y="0"/>
                </a:cxn>
                <a:cxn ang="0">
                  <a:pos x="0" y="0"/>
                </a:cxn>
                <a:cxn ang="0">
                  <a:pos x="4" y="4"/>
                </a:cxn>
                <a:cxn ang="0">
                  <a:pos x="6" y="4"/>
                </a:cxn>
                <a:cxn ang="0">
                  <a:pos x="10" y="4"/>
                </a:cxn>
                <a:cxn ang="0">
                  <a:pos x="12" y="8"/>
                </a:cxn>
                <a:cxn ang="0">
                  <a:pos x="12" y="8"/>
                </a:cxn>
              </a:cxnLst>
              <a:rect l="0" t="0" r="r" b="b"/>
              <a:pathLst>
                <a:path w="50" h="14">
                  <a:moveTo>
                    <a:pt x="12" y="8"/>
                  </a:moveTo>
                  <a:lnTo>
                    <a:pt x="12" y="8"/>
                  </a:lnTo>
                  <a:lnTo>
                    <a:pt x="4" y="8"/>
                  </a:lnTo>
                  <a:lnTo>
                    <a:pt x="4" y="8"/>
                  </a:lnTo>
                  <a:lnTo>
                    <a:pt x="6" y="10"/>
                  </a:lnTo>
                  <a:lnTo>
                    <a:pt x="10" y="12"/>
                  </a:lnTo>
                  <a:lnTo>
                    <a:pt x="16" y="10"/>
                  </a:lnTo>
                  <a:lnTo>
                    <a:pt x="16" y="10"/>
                  </a:lnTo>
                  <a:lnTo>
                    <a:pt x="24" y="10"/>
                  </a:lnTo>
                  <a:lnTo>
                    <a:pt x="32" y="12"/>
                  </a:lnTo>
                  <a:lnTo>
                    <a:pt x="40" y="14"/>
                  </a:lnTo>
                  <a:lnTo>
                    <a:pt x="50" y="14"/>
                  </a:lnTo>
                  <a:lnTo>
                    <a:pt x="50" y="14"/>
                  </a:lnTo>
                  <a:lnTo>
                    <a:pt x="38" y="6"/>
                  </a:lnTo>
                  <a:lnTo>
                    <a:pt x="26" y="2"/>
                  </a:lnTo>
                  <a:lnTo>
                    <a:pt x="0" y="0"/>
                  </a:lnTo>
                  <a:lnTo>
                    <a:pt x="0" y="0"/>
                  </a:lnTo>
                  <a:lnTo>
                    <a:pt x="4" y="4"/>
                  </a:lnTo>
                  <a:lnTo>
                    <a:pt x="6" y="4"/>
                  </a:lnTo>
                  <a:lnTo>
                    <a:pt x="10" y="4"/>
                  </a:lnTo>
                  <a:lnTo>
                    <a:pt x="12" y="8"/>
                  </a:lnTo>
                  <a:lnTo>
                    <a:pt x="12"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1" name="Freeform 104"/>
            <p:cNvSpPr/>
            <p:nvPr/>
          </p:nvSpPr>
          <p:spPr bwMode="auto">
            <a:xfrm>
              <a:off x="4886325" y="727075"/>
              <a:ext cx="50800" cy="31750"/>
            </a:xfrm>
            <a:custGeom>
              <a:avLst/>
              <a:gdLst/>
              <a:ahLst/>
              <a:cxnLst>
                <a:cxn ang="0">
                  <a:pos x="32" y="20"/>
                </a:cxn>
                <a:cxn ang="0">
                  <a:pos x="32" y="20"/>
                </a:cxn>
                <a:cxn ang="0">
                  <a:pos x="32" y="20"/>
                </a:cxn>
                <a:cxn ang="0">
                  <a:pos x="32" y="20"/>
                </a:cxn>
                <a:cxn ang="0">
                  <a:pos x="32" y="20"/>
                </a:cxn>
                <a:cxn ang="0">
                  <a:pos x="30" y="18"/>
                </a:cxn>
                <a:cxn ang="0">
                  <a:pos x="30" y="16"/>
                </a:cxn>
                <a:cxn ang="0">
                  <a:pos x="24" y="12"/>
                </a:cxn>
                <a:cxn ang="0">
                  <a:pos x="20" y="8"/>
                </a:cxn>
                <a:cxn ang="0">
                  <a:pos x="20" y="6"/>
                </a:cxn>
                <a:cxn ang="0">
                  <a:pos x="20" y="4"/>
                </a:cxn>
                <a:cxn ang="0">
                  <a:pos x="20" y="4"/>
                </a:cxn>
                <a:cxn ang="0">
                  <a:pos x="6" y="0"/>
                </a:cxn>
                <a:cxn ang="0">
                  <a:pos x="6" y="0"/>
                </a:cxn>
                <a:cxn ang="0">
                  <a:pos x="2" y="0"/>
                </a:cxn>
                <a:cxn ang="0">
                  <a:pos x="0" y="0"/>
                </a:cxn>
                <a:cxn ang="0">
                  <a:pos x="0" y="4"/>
                </a:cxn>
                <a:cxn ang="0">
                  <a:pos x="0" y="4"/>
                </a:cxn>
                <a:cxn ang="0">
                  <a:pos x="6" y="6"/>
                </a:cxn>
                <a:cxn ang="0">
                  <a:pos x="10" y="10"/>
                </a:cxn>
                <a:cxn ang="0">
                  <a:pos x="22" y="18"/>
                </a:cxn>
                <a:cxn ang="0">
                  <a:pos x="22" y="18"/>
                </a:cxn>
                <a:cxn ang="0">
                  <a:pos x="26" y="20"/>
                </a:cxn>
                <a:cxn ang="0">
                  <a:pos x="28" y="20"/>
                </a:cxn>
                <a:cxn ang="0">
                  <a:pos x="32" y="20"/>
                </a:cxn>
                <a:cxn ang="0">
                  <a:pos x="32" y="20"/>
                </a:cxn>
              </a:cxnLst>
              <a:rect l="0" t="0" r="r" b="b"/>
              <a:pathLst>
                <a:path w="32" h="20">
                  <a:moveTo>
                    <a:pt x="32" y="20"/>
                  </a:moveTo>
                  <a:lnTo>
                    <a:pt x="32" y="20"/>
                  </a:lnTo>
                  <a:lnTo>
                    <a:pt x="32" y="20"/>
                  </a:lnTo>
                  <a:lnTo>
                    <a:pt x="32" y="20"/>
                  </a:lnTo>
                  <a:lnTo>
                    <a:pt x="32" y="20"/>
                  </a:lnTo>
                  <a:lnTo>
                    <a:pt x="30" y="18"/>
                  </a:lnTo>
                  <a:lnTo>
                    <a:pt x="30" y="16"/>
                  </a:lnTo>
                  <a:lnTo>
                    <a:pt x="24" y="12"/>
                  </a:lnTo>
                  <a:lnTo>
                    <a:pt x="20" y="8"/>
                  </a:lnTo>
                  <a:lnTo>
                    <a:pt x="20" y="6"/>
                  </a:lnTo>
                  <a:lnTo>
                    <a:pt x="20" y="4"/>
                  </a:lnTo>
                  <a:lnTo>
                    <a:pt x="20" y="4"/>
                  </a:lnTo>
                  <a:lnTo>
                    <a:pt x="6" y="0"/>
                  </a:lnTo>
                  <a:lnTo>
                    <a:pt x="6" y="0"/>
                  </a:lnTo>
                  <a:lnTo>
                    <a:pt x="2" y="0"/>
                  </a:lnTo>
                  <a:lnTo>
                    <a:pt x="0" y="0"/>
                  </a:lnTo>
                  <a:lnTo>
                    <a:pt x="0" y="4"/>
                  </a:lnTo>
                  <a:lnTo>
                    <a:pt x="0" y="4"/>
                  </a:lnTo>
                  <a:lnTo>
                    <a:pt x="6" y="6"/>
                  </a:lnTo>
                  <a:lnTo>
                    <a:pt x="10" y="10"/>
                  </a:lnTo>
                  <a:lnTo>
                    <a:pt x="22" y="18"/>
                  </a:lnTo>
                  <a:lnTo>
                    <a:pt x="22" y="18"/>
                  </a:lnTo>
                  <a:lnTo>
                    <a:pt x="26" y="20"/>
                  </a:lnTo>
                  <a:lnTo>
                    <a:pt x="28" y="20"/>
                  </a:lnTo>
                  <a:lnTo>
                    <a:pt x="32" y="20"/>
                  </a:lnTo>
                  <a:lnTo>
                    <a:pt x="32" y="2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2" name="Freeform 105"/>
            <p:cNvSpPr/>
            <p:nvPr/>
          </p:nvSpPr>
          <p:spPr bwMode="auto">
            <a:xfrm>
              <a:off x="8074025" y="1003300"/>
              <a:ext cx="25400" cy="38100"/>
            </a:xfrm>
            <a:custGeom>
              <a:avLst/>
              <a:gdLst/>
              <a:ahLst/>
              <a:cxnLst>
                <a:cxn ang="0">
                  <a:pos x="0" y="4"/>
                </a:cxn>
                <a:cxn ang="0">
                  <a:pos x="0" y="4"/>
                </a:cxn>
                <a:cxn ang="0">
                  <a:pos x="0" y="8"/>
                </a:cxn>
                <a:cxn ang="0">
                  <a:pos x="2" y="10"/>
                </a:cxn>
                <a:cxn ang="0">
                  <a:pos x="2" y="10"/>
                </a:cxn>
                <a:cxn ang="0">
                  <a:pos x="6" y="10"/>
                </a:cxn>
                <a:cxn ang="0">
                  <a:pos x="8" y="10"/>
                </a:cxn>
                <a:cxn ang="0">
                  <a:pos x="6" y="16"/>
                </a:cxn>
                <a:cxn ang="0">
                  <a:pos x="6" y="16"/>
                </a:cxn>
                <a:cxn ang="0">
                  <a:pos x="4" y="20"/>
                </a:cxn>
                <a:cxn ang="0">
                  <a:pos x="4" y="22"/>
                </a:cxn>
                <a:cxn ang="0">
                  <a:pos x="8" y="24"/>
                </a:cxn>
                <a:cxn ang="0">
                  <a:pos x="8" y="24"/>
                </a:cxn>
                <a:cxn ang="0">
                  <a:pos x="10" y="24"/>
                </a:cxn>
                <a:cxn ang="0">
                  <a:pos x="12" y="22"/>
                </a:cxn>
                <a:cxn ang="0">
                  <a:pos x="14" y="18"/>
                </a:cxn>
                <a:cxn ang="0">
                  <a:pos x="14" y="18"/>
                </a:cxn>
                <a:cxn ang="0">
                  <a:pos x="16" y="8"/>
                </a:cxn>
                <a:cxn ang="0">
                  <a:pos x="16" y="8"/>
                </a:cxn>
                <a:cxn ang="0">
                  <a:pos x="14" y="2"/>
                </a:cxn>
                <a:cxn ang="0">
                  <a:pos x="8" y="0"/>
                </a:cxn>
                <a:cxn ang="0">
                  <a:pos x="8" y="0"/>
                </a:cxn>
                <a:cxn ang="0">
                  <a:pos x="6" y="0"/>
                </a:cxn>
                <a:cxn ang="0">
                  <a:pos x="4" y="0"/>
                </a:cxn>
                <a:cxn ang="0">
                  <a:pos x="0" y="4"/>
                </a:cxn>
                <a:cxn ang="0">
                  <a:pos x="0" y="4"/>
                </a:cxn>
              </a:cxnLst>
              <a:rect l="0" t="0" r="r" b="b"/>
              <a:pathLst>
                <a:path w="16" h="24">
                  <a:moveTo>
                    <a:pt x="0" y="4"/>
                  </a:moveTo>
                  <a:lnTo>
                    <a:pt x="0" y="4"/>
                  </a:lnTo>
                  <a:lnTo>
                    <a:pt x="0" y="8"/>
                  </a:lnTo>
                  <a:lnTo>
                    <a:pt x="2" y="10"/>
                  </a:lnTo>
                  <a:lnTo>
                    <a:pt x="2" y="10"/>
                  </a:lnTo>
                  <a:lnTo>
                    <a:pt x="6" y="10"/>
                  </a:lnTo>
                  <a:lnTo>
                    <a:pt x="8" y="10"/>
                  </a:lnTo>
                  <a:lnTo>
                    <a:pt x="6" y="16"/>
                  </a:lnTo>
                  <a:lnTo>
                    <a:pt x="6" y="16"/>
                  </a:lnTo>
                  <a:lnTo>
                    <a:pt x="4" y="20"/>
                  </a:lnTo>
                  <a:lnTo>
                    <a:pt x="4" y="22"/>
                  </a:lnTo>
                  <a:lnTo>
                    <a:pt x="8" y="24"/>
                  </a:lnTo>
                  <a:lnTo>
                    <a:pt x="8" y="24"/>
                  </a:lnTo>
                  <a:lnTo>
                    <a:pt x="10" y="24"/>
                  </a:lnTo>
                  <a:lnTo>
                    <a:pt x="12" y="22"/>
                  </a:lnTo>
                  <a:lnTo>
                    <a:pt x="14" y="18"/>
                  </a:lnTo>
                  <a:lnTo>
                    <a:pt x="14" y="18"/>
                  </a:lnTo>
                  <a:lnTo>
                    <a:pt x="16" y="8"/>
                  </a:lnTo>
                  <a:lnTo>
                    <a:pt x="16" y="8"/>
                  </a:lnTo>
                  <a:lnTo>
                    <a:pt x="14" y="2"/>
                  </a:lnTo>
                  <a:lnTo>
                    <a:pt x="8" y="0"/>
                  </a:lnTo>
                  <a:lnTo>
                    <a:pt x="8" y="0"/>
                  </a:lnTo>
                  <a:lnTo>
                    <a:pt x="6" y="0"/>
                  </a:lnTo>
                  <a:lnTo>
                    <a:pt x="4" y="0"/>
                  </a:lnTo>
                  <a:lnTo>
                    <a:pt x="0" y="4"/>
                  </a:lnTo>
                  <a:lnTo>
                    <a:pt x="0"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3" name="Freeform 106"/>
            <p:cNvSpPr/>
            <p:nvPr/>
          </p:nvSpPr>
          <p:spPr bwMode="auto">
            <a:xfrm>
              <a:off x="5175250" y="292100"/>
              <a:ext cx="82550" cy="31750"/>
            </a:xfrm>
            <a:custGeom>
              <a:avLst/>
              <a:gdLst/>
              <a:ahLst/>
              <a:cxnLst>
                <a:cxn ang="0">
                  <a:pos x="38" y="4"/>
                </a:cxn>
                <a:cxn ang="0">
                  <a:pos x="38" y="4"/>
                </a:cxn>
                <a:cxn ang="0">
                  <a:pos x="30" y="0"/>
                </a:cxn>
                <a:cxn ang="0">
                  <a:pos x="26" y="2"/>
                </a:cxn>
                <a:cxn ang="0">
                  <a:pos x="24" y="6"/>
                </a:cxn>
                <a:cxn ang="0">
                  <a:pos x="24" y="6"/>
                </a:cxn>
                <a:cxn ang="0">
                  <a:pos x="22" y="6"/>
                </a:cxn>
                <a:cxn ang="0">
                  <a:pos x="22" y="6"/>
                </a:cxn>
                <a:cxn ang="0">
                  <a:pos x="12" y="8"/>
                </a:cxn>
                <a:cxn ang="0">
                  <a:pos x="12" y="8"/>
                </a:cxn>
                <a:cxn ang="0">
                  <a:pos x="10" y="6"/>
                </a:cxn>
                <a:cxn ang="0">
                  <a:pos x="6" y="4"/>
                </a:cxn>
                <a:cxn ang="0">
                  <a:pos x="6" y="4"/>
                </a:cxn>
                <a:cxn ang="0">
                  <a:pos x="2" y="2"/>
                </a:cxn>
                <a:cxn ang="0">
                  <a:pos x="0" y="0"/>
                </a:cxn>
                <a:cxn ang="0">
                  <a:pos x="0" y="2"/>
                </a:cxn>
                <a:cxn ang="0">
                  <a:pos x="0" y="2"/>
                </a:cxn>
                <a:cxn ang="0">
                  <a:pos x="0" y="6"/>
                </a:cxn>
                <a:cxn ang="0">
                  <a:pos x="0" y="8"/>
                </a:cxn>
                <a:cxn ang="0">
                  <a:pos x="2" y="8"/>
                </a:cxn>
                <a:cxn ang="0">
                  <a:pos x="2" y="8"/>
                </a:cxn>
                <a:cxn ang="0">
                  <a:pos x="10" y="8"/>
                </a:cxn>
                <a:cxn ang="0">
                  <a:pos x="10" y="8"/>
                </a:cxn>
                <a:cxn ang="0">
                  <a:pos x="12" y="12"/>
                </a:cxn>
                <a:cxn ang="0">
                  <a:pos x="14" y="12"/>
                </a:cxn>
                <a:cxn ang="0">
                  <a:pos x="20" y="10"/>
                </a:cxn>
                <a:cxn ang="0">
                  <a:pos x="20" y="10"/>
                </a:cxn>
                <a:cxn ang="0">
                  <a:pos x="20" y="10"/>
                </a:cxn>
                <a:cxn ang="0">
                  <a:pos x="20" y="10"/>
                </a:cxn>
                <a:cxn ang="0">
                  <a:pos x="22" y="12"/>
                </a:cxn>
                <a:cxn ang="0">
                  <a:pos x="26" y="14"/>
                </a:cxn>
                <a:cxn ang="0">
                  <a:pos x="30" y="14"/>
                </a:cxn>
                <a:cxn ang="0">
                  <a:pos x="32" y="16"/>
                </a:cxn>
                <a:cxn ang="0">
                  <a:pos x="32" y="16"/>
                </a:cxn>
                <a:cxn ang="0">
                  <a:pos x="36" y="18"/>
                </a:cxn>
                <a:cxn ang="0">
                  <a:pos x="40" y="20"/>
                </a:cxn>
                <a:cxn ang="0">
                  <a:pos x="46" y="18"/>
                </a:cxn>
                <a:cxn ang="0">
                  <a:pos x="50" y="16"/>
                </a:cxn>
                <a:cxn ang="0">
                  <a:pos x="50" y="16"/>
                </a:cxn>
                <a:cxn ang="0">
                  <a:pos x="52" y="12"/>
                </a:cxn>
                <a:cxn ang="0">
                  <a:pos x="52" y="6"/>
                </a:cxn>
                <a:cxn ang="0">
                  <a:pos x="52" y="6"/>
                </a:cxn>
                <a:cxn ang="0">
                  <a:pos x="48" y="4"/>
                </a:cxn>
                <a:cxn ang="0">
                  <a:pos x="44" y="2"/>
                </a:cxn>
                <a:cxn ang="0">
                  <a:pos x="42" y="4"/>
                </a:cxn>
                <a:cxn ang="0">
                  <a:pos x="38" y="4"/>
                </a:cxn>
                <a:cxn ang="0">
                  <a:pos x="38" y="4"/>
                </a:cxn>
              </a:cxnLst>
              <a:rect l="0" t="0" r="r" b="b"/>
              <a:pathLst>
                <a:path w="52" h="20">
                  <a:moveTo>
                    <a:pt x="38" y="4"/>
                  </a:moveTo>
                  <a:lnTo>
                    <a:pt x="38" y="4"/>
                  </a:lnTo>
                  <a:lnTo>
                    <a:pt x="30" y="0"/>
                  </a:lnTo>
                  <a:lnTo>
                    <a:pt x="26" y="2"/>
                  </a:lnTo>
                  <a:lnTo>
                    <a:pt x="24" y="6"/>
                  </a:lnTo>
                  <a:lnTo>
                    <a:pt x="24" y="6"/>
                  </a:lnTo>
                  <a:lnTo>
                    <a:pt x="22" y="6"/>
                  </a:lnTo>
                  <a:lnTo>
                    <a:pt x="22" y="6"/>
                  </a:lnTo>
                  <a:lnTo>
                    <a:pt x="12" y="8"/>
                  </a:lnTo>
                  <a:lnTo>
                    <a:pt x="12" y="8"/>
                  </a:lnTo>
                  <a:lnTo>
                    <a:pt x="10" y="6"/>
                  </a:lnTo>
                  <a:lnTo>
                    <a:pt x="6" y="4"/>
                  </a:lnTo>
                  <a:lnTo>
                    <a:pt x="6" y="4"/>
                  </a:lnTo>
                  <a:lnTo>
                    <a:pt x="2" y="2"/>
                  </a:lnTo>
                  <a:lnTo>
                    <a:pt x="0" y="0"/>
                  </a:lnTo>
                  <a:lnTo>
                    <a:pt x="0" y="2"/>
                  </a:lnTo>
                  <a:lnTo>
                    <a:pt x="0" y="2"/>
                  </a:lnTo>
                  <a:lnTo>
                    <a:pt x="0" y="6"/>
                  </a:lnTo>
                  <a:lnTo>
                    <a:pt x="0" y="8"/>
                  </a:lnTo>
                  <a:lnTo>
                    <a:pt x="2" y="8"/>
                  </a:lnTo>
                  <a:lnTo>
                    <a:pt x="2" y="8"/>
                  </a:lnTo>
                  <a:lnTo>
                    <a:pt x="10" y="8"/>
                  </a:lnTo>
                  <a:lnTo>
                    <a:pt x="10" y="8"/>
                  </a:lnTo>
                  <a:lnTo>
                    <a:pt x="12" y="12"/>
                  </a:lnTo>
                  <a:lnTo>
                    <a:pt x="14" y="12"/>
                  </a:lnTo>
                  <a:lnTo>
                    <a:pt x="20" y="10"/>
                  </a:lnTo>
                  <a:lnTo>
                    <a:pt x="20" y="10"/>
                  </a:lnTo>
                  <a:lnTo>
                    <a:pt x="20" y="10"/>
                  </a:lnTo>
                  <a:lnTo>
                    <a:pt x="20" y="10"/>
                  </a:lnTo>
                  <a:lnTo>
                    <a:pt x="22" y="12"/>
                  </a:lnTo>
                  <a:lnTo>
                    <a:pt x="26" y="14"/>
                  </a:lnTo>
                  <a:lnTo>
                    <a:pt x="30" y="14"/>
                  </a:lnTo>
                  <a:lnTo>
                    <a:pt x="32" y="16"/>
                  </a:lnTo>
                  <a:lnTo>
                    <a:pt x="32" y="16"/>
                  </a:lnTo>
                  <a:lnTo>
                    <a:pt x="36" y="18"/>
                  </a:lnTo>
                  <a:lnTo>
                    <a:pt x="40" y="20"/>
                  </a:lnTo>
                  <a:lnTo>
                    <a:pt x="46" y="18"/>
                  </a:lnTo>
                  <a:lnTo>
                    <a:pt x="50" y="16"/>
                  </a:lnTo>
                  <a:lnTo>
                    <a:pt x="50" y="16"/>
                  </a:lnTo>
                  <a:lnTo>
                    <a:pt x="52" y="12"/>
                  </a:lnTo>
                  <a:lnTo>
                    <a:pt x="52" y="6"/>
                  </a:lnTo>
                  <a:lnTo>
                    <a:pt x="52" y="6"/>
                  </a:lnTo>
                  <a:lnTo>
                    <a:pt x="48" y="4"/>
                  </a:lnTo>
                  <a:lnTo>
                    <a:pt x="44" y="2"/>
                  </a:lnTo>
                  <a:lnTo>
                    <a:pt x="42" y="4"/>
                  </a:lnTo>
                  <a:lnTo>
                    <a:pt x="38" y="4"/>
                  </a:lnTo>
                  <a:lnTo>
                    <a:pt x="38"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4" name="Freeform 107"/>
            <p:cNvSpPr/>
            <p:nvPr/>
          </p:nvSpPr>
          <p:spPr bwMode="auto">
            <a:xfrm>
              <a:off x="7956550" y="1143000"/>
              <a:ext cx="19050" cy="47625"/>
            </a:xfrm>
            <a:custGeom>
              <a:avLst/>
              <a:gdLst/>
              <a:ahLst/>
              <a:cxnLst>
                <a:cxn ang="0">
                  <a:pos x="12" y="0"/>
                </a:cxn>
                <a:cxn ang="0">
                  <a:pos x="12" y="0"/>
                </a:cxn>
                <a:cxn ang="0">
                  <a:pos x="4" y="8"/>
                </a:cxn>
                <a:cxn ang="0">
                  <a:pos x="0" y="16"/>
                </a:cxn>
                <a:cxn ang="0">
                  <a:pos x="0" y="22"/>
                </a:cxn>
                <a:cxn ang="0">
                  <a:pos x="4" y="30"/>
                </a:cxn>
                <a:cxn ang="0">
                  <a:pos x="4" y="30"/>
                </a:cxn>
                <a:cxn ang="0">
                  <a:pos x="8" y="24"/>
                </a:cxn>
                <a:cxn ang="0">
                  <a:pos x="10" y="16"/>
                </a:cxn>
                <a:cxn ang="0">
                  <a:pos x="12" y="0"/>
                </a:cxn>
                <a:cxn ang="0">
                  <a:pos x="12" y="0"/>
                </a:cxn>
              </a:cxnLst>
              <a:rect l="0" t="0" r="r" b="b"/>
              <a:pathLst>
                <a:path w="12" h="30">
                  <a:moveTo>
                    <a:pt x="12" y="0"/>
                  </a:moveTo>
                  <a:lnTo>
                    <a:pt x="12" y="0"/>
                  </a:lnTo>
                  <a:lnTo>
                    <a:pt x="4" y="8"/>
                  </a:lnTo>
                  <a:lnTo>
                    <a:pt x="0" y="16"/>
                  </a:lnTo>
                  <a:lnTo>
                    <a:pt x="0" y="22"/>
                  </a:lnTo>
                  <a:lnTo>
                    <a:pt x="4" y="30"/>
                  </a:lnTo>
                  <a:lnTo>
                    <a:pt x="4" y="30"/>
                  </a:lnTo>
                  <a:lnTo>
                    <a:pt x="8" y="24"/>
                  </a:lnTo>
                  <a:lnTo>
                    <a:pt x="10" y="16"/>
                  </a:lnTo>
                  <a:lnTo>
                    <a:pt x="12" y="0"/>
                  </a:lnTo>
                  <a:lnTo>
                    <a:pt x="1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5" name="Freeform 108"/>
            <p:cNvSpPr/>
            <p:nvPr/>
          </p:nvSpPr>
          <p:spPr bwMode="auto">
            <a:xfrm>
              <a:off x="7813675" y="1231900"/>
              <a:ext cx="28575" cy="25400"/>
            </a:xfrm>
            <a:custGeom>
              <a:avLst/>
              <a:gdLst/>
              <a:ahLst/>
              <a:cxnLst>
                <a:cxn ang="0">
                  <a:pos x="18" y="0"/>
                </a:cxn>
                <a:cxn ang="0">
                  <a:pos x="18" y="0"/>
                </a:cxn>
                <a:cxn ang="0">
                  <a:pos x="12" y="0"/>
                </a:cxn>
                <a:cxn ang="0">
                  <a:pos x="6" y="0"/>
                </a:cxn>
                <a:cxn ang="0">
                  <a:pos x="2" y="4"/>
                </a:cxn>
                <a:cxn ang="0">
                  <a:pos x="0" y="8"/>
                </a:cxn>
                <a:cxn ang="0">
                  <a:pos x="0" y="8"/>
                </a:cxn>
                <a:cxn ang="0">
                  <a:pos x="0" y="14"/>
                </a:cxn>
                <a:cxn ang="0">
                  <a:pos x="2" y="16"/>
                </a:cxn>
                <a:cxn ang="0">
                  <a:pos x="4" y="16"/>
                </a:cxn>
                <a:cxn ang="0">
                  <a:pos x="4" y="16"/>
                </a:cxn>
                <a:cxn ang="0">
                  <a:pos x="10" y="14"/>
                </a:cxn>
                <a:cxn ang="0">
                  <a:pos x="14" y="10"/>
                </a:cxn>
                <a:cxn ang="0">
                  <a:pos x="18" y="0"/>
                </a:cxn>
                <a:cxn ang="0">
                  <a:pos x="18" y="0"/>
                </a:cxn>
              </a:cxnLst>
              <a:rect l="0" t="0" r="r" b="b"/>
              <a:pathLst>
                <a:path w="18" h="16">
                  <a:moveTo>
                    <a:pt x="18" y="0"/>
                  </a:moveTo>
                  <a:lnTo>
                    <a:pt x="18" y="0"/>
                  </a:lnTo>
                  <a:lnTo>
                    <a:pt x="12" y="0"/>
                  </a:lnTo>
                  <a:lnTo>
                    <a:pt x="6" y="0"/>
                  </a:lnTo>
                  <a:lnTo>
                    <a:pt x="2" y="4"/>
                  </a:lnTo>
                  <a:lnTo>
                    <a:pt x="0" y="8"/>
                  </a:lnTo>
                  <a:lnTo>
                    <a:pt x="0" y="8"/>
                  </a:lnTo>
                  <a:lnTo>
                    <a:pt x="0" y="14"/>
                  </a:lnTo>
                  <a:lnTo>
                    <a:pt x="2" y="16"/>
                  </a:lnTo>
                  <a:lnTo>
                    <a:pt x="4" y="16"/>
                  </a:lnTo>
                  <a:lnTo>
                    <a:pt x="4" y="16"/>
                  </a:lnTo>
                  <a:lnTo>
                    <a:pt x="10" y="14"/>
                  </a:lnTo>
                  <a:lnTo>
                    <a:pt x="14" y="10"/>
                  </a:lnTo>
                  <a:lnTo>
                    <a:pt x="18" y="0"/>
                  </a:lnTo>
                  <a:lnTo>
                    <a:pt x="18"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6" name="Freeform 109"/>
            <p:cNvSpPr/>
            <p:nvPr/>
          </p:nvSpPr>
          <p:spPr bwMode="auto">
            <a:xfrm>
              <a:off x="6572250" y="882650"/>
              <a:ext cx="15875" cy="34925"/>
            </a:xfrm>
            <a:custGeom>
              <a:avLst/>
              <a:gdLst/>
              <a:ahLst/>
              <a:cxnLst>
                <a:cxn ang="0">
                  <a:pos x="0" y="6"/>
                </a:cxn>
                <a:cxn ang="0">
                  <a:pos x="0" y="6"/>
                </a:cxn>
                <a:cxn ang="0">
                  <a:pos x="0" y="22"/>
                </a:cxn>
                <a:cxn ang="0">
                  <a:pos x="0" y="22"/>
                </a:cxn>
                <a:cxn ang="0">
                  <a:pos x="6" y="20"/>
                </a:cxn>
                <a:cxn ang="0">
                  <a:pos x="10" y="14"/>
                </a:cxn>
                <a:cxn ang="0">
                  <a:pos x="10" y="4"/>
                </a:cxn>
                <a:cxn ang="0">
                  <a:pos x="10" y="4"/>
                </a:cxn>
                <a:cxn ang="0">
                  <a:pos x="8" y="2"/>
                </a:cxn>
                <a:cxn ang="0">
                  <a:pos x="6" y="0"/>
                </a:cxn>
                <a:cxn ang="0">
                  <a:pos x="6" y="0"/>
                </a:cxn>
                <a:cxn ang="0">
                  <a:pos x="2" y="2"/>
                </a:cxn>
                <a:cxn ang="0">
                  <a:pos x="0" y="2"/>
                </a:cxn>
                <a:cxn ang="0">
                  <a:pos x="0" y="6"/>
                </a:cxn>
                <a:cxn ang="0">
                  <a:pos x="0" y="6"/>
                </a:cxn>
              </a:cxnLst>
              <a:rect l="0" t="0" r="r" b="b"/>
              <a:pathLst>
                <a:path w="10" h="22">
                  <a:moveTo>
                    <a:pt x="0" y="6"/>
                  </a:moveTo>
                  <a:lnTo>
                    <a:pt x="0" y="6"/>
                  </a:lnTo>
                  <a:lnTo>
                    <a:pt x="0" y="22"/>
                  </a:lnTo>
                  <a:lnTo>
                    <a:pt x="0" y="22"/>
                  </a:lnTo>
                  <a:lnTo>
                    <a:pt x="6" y="20"/>
                  </a:lnTo>
                  <a:lnTo>
                    <a:pt x="10" y="14"/>
                  </a:lnTo>
                  <a:lnTo>
                    <a:pt x="10" y="4"/>
                  </a:lnTo>
                  <a:lnTo>
                    <a:pt x="10" y="4"/>
                  </a:lnTo>
                  <a:lnTo>
                    <a:pt x="8" y="2"/>
                  </a:lnTo>
                  <a:lnTo>
                    <a:pt x="6" y="0"/>
                  </a:lnTo>
                  <a:lnTo>
                    <a:pt x="6" y="0"/>
                  </a:lnTo>
                  <a:lnTo>
                    <a:pt x="2" y="2"/>
                  </a:lnTo>
                  <a:lnTo>
                    <a:pt x="0" y="2"/>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7" name="Freeform 110"/>
            <p:cNvSpPr/>
            <p:nvPr/>
          </p:nvSpPr>
          <p:spPr bwMode="auto">
            <a:xfrm>
              <a:off x="7953375" y="1543050"/>
              <a:ext cx="57150" cy="9525"/>
            </a:xfrm>
            <a:custGeom>
              <a:avLst/>
              <a:gdLst/>
              <a:ahLst/>
              <a:cxnLst>
                <a:cxn ang="0">
                  <a:pos x="0" y="6"/>
                </a:cxn>
                <a:cxn ang="0">
                  <a:pos x="0" y="6"/>
                </a:cxn>
                <a:cxn ang="0">
                  <a:pos x="28" y="6"/>
                </a:cxn>
                <a:cxn ang="0">
                  <a:pos x="32" y="6"/>
                </a:cxn>
                <a:cxn ang="0">
                  <a:pos x="36" y="2"/>
                </a:cxn>
                <a:cxn ang="0">
                  <a:pos x="36" y="2"/>
                </a:cxn>
                <a:cxn ang="0">
                  <a:pos x="32" y="2"/>
                </a:cxn>
                <a:cxn ang="0">
                  <a:pos x="28" y="2"/>
                </a:cxn>
                <a:cxn ang="0">
                  <a:pos x="18" y="0"/>
                </a:cxn>
                <a:cxn ang="0">
                  <a:pos x="10" y="0"/>
                </a:cxn>
                <a:cxn ang="0">
                  <a:pos x="6" y="2"/>
                </a:cxn>
                <a:cxn ang="0">
                  <a:pos x="0" y="6"/>
                </a:cxn>
                <a:cxn ang="0">
                  <a:pos x="0" y="6"/>
                </a:cxn>
              </a:cxnLst>
              <a:rect l="0" t="0" r="r" b="b"/>
              <a:pathLst>
                <a:path w="36" h="6">
                  <a:moveTo>
                    <a:pt x="0" y="6"/>
                  </a:moveTo>
                  <a:lnTo>
                    <a:pt x="0" y="6"/>
                  </a:lnTo>
                  <a:lnTo>
                    <a:pt x="28" y="6"/>
                  </a:lnTo>
                  <a:lnTo>
                    <a:pt x="32" y="6"/>
                  </a:lnTo>
                  <a:lnTo>
                    <a:pt x="36" y="2"/>
                  </a:lnTo>
                  <a:lnTo>
                    <a:pt x="36" y="2"/>
                  </a:lnTo>
                  <a:lnTo>
                    <a:pt x="32" y="2"/>
                  </a:lnTo>
                  <a:lnTo>
                    <a:pt x="28" y="2"/>
                  </a:lnTo>
                  <a:lnTo>
                    <a:pt x="18" y="0"/>
                  </a:lnTo>
                  <a:lnTo>
                    <a:pt x="10" y="0"/>
                  </a:lnTo>
                  <a:lnTo>
                    <a:pt x="6" y="2"/>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8" name="Freeform 111"/>
            <p:cNvSpPr/>
            <p:nvPr/>
          </p:nvSpPr>
          <p:spPr bwMode="auto">
            <a:xfrm>
              <a:off x="6619875" y="930275"/>
              <a:ext cx="38100" cy="25400"/>
            </a:xfrm>
            <a:custGeom>
              <a:avLst/>
              <a:gdLst/>
              <a:ahLst/>
              <a:cxnLst>
                <a:cxn ang="0">
                  <a:pos x="24" y="0"/>
                </a:cxn>
                <a:cxn ang="0">
                  <a:pos x="24" y="0"/>
                </a:cxn>
                <a:cxn ang="0">
                  <a:pos x="18" y="2"/>
                </a:cxn>
                <a:cxn ang="0">
                  <a:pos x="12" y="2"/>
                </a:cxn>
                <a:cxn ang="0">
                  <a:pos x="6" y="2"/>
                </a:cxn>
                <a:cxn ang="0">
                  <a:pos x="0" y="4"/>
                </a:cxn>
                <a:cxn ang="0">
                  <a:pos x="0" y="4"/>
                </a:cxn>
                <a:cxn ang="0">
                  <a:pos x="20" y="16"/>
                </a:cxn>
                <a:cxn ang="0">
                  <a:pos x="20" y="16"/>
                </a:cxn>
                <a:cxn ang="0">
                  <a:pos x="24" y="0"/>
                </a:cxn>
                <a:cxn ang="0">
                  <a:pos x="24" y="0"/>
                </a:cxn>
              </a:cxnLst>
              <a:rect l="0" t="0" r="r" b="b"/>
              <a:pathLst>
                <a:path w="24" h="16">
                  <a:moveTo>
                    <a:pt x="24" y="0"/>
                  </a:moveTo>
                  <a:lnTo>
                    <a:pt x="24" y="0"/>
                  </a:lnTo>
                  <a:lnTo>
                    <a:pt x="18" y="2"/>
                  </a:lnTo>
                  <a:lnTo>
                    <a:pt x="12" y="2"/>
                  </a:lnTo>
                  <a:lnTo>
                    <a:pt x="6" y="2"/>
                  </a:lnTo>
                  <a:lnTo>
                    <a:pt x="0" y="4"/>
                  </a:lnTo>
                  <a:lnTo>
                    <a:pt x="0" y="4"/>
                  </a:lnTo>
                  <a:lnTo>
                    <a:pt x="20" y="16"/>
                  </a:lnTo>
                  <a:lnTo>
                    <a:pt x="20" y="16"/>
                  </a:lnTo>
                  <a:lnTo>
                    <a:pt x="24" y="0"/>
                  </a:lnTo>
                  <a:lnTo>
                    <a:pt x="2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9" name="Freeform 112"/>
            <p:cNvSpPr/>
            <p:nvPr/>
          </p:nvSpPr>
          <p:spPr bwMode="auto">
            <a:xfrm>
              <a:off x="7997825" y="1701800"/>
              <a:ext cx="41275" cy="28575"/>
            </a:xfrm>
            <a:custGeom>
              <a:avLst/>
              <a:gdLst/>
              <a:ahLst/>
              <a:cxnLst>
                <a:cxn ang="0">
                  <a:pos x="6" y="16"/>
                </a:cxn>
                <a:cxn ang="0">
                  <a:pos x="6" y="16"/>
                </a:cxn>
                <a:cxn ang="0">
                  <a:pos x="10" y="12"/>
                </a:cxn>
                <a:cxn ang="0">
                  <a:pos x="14" y="8"/>
                </a:cxn>
                <a:cxn ang="0">
                  <a:pos x="26" y="0"/>
                </a:cxn>
                <a:cxn ang="0">
                  <a:pos x="26" y="0"/>
                </a:cxn>
                <a:cxn ang="0">
                  <a:pos x="18" y="0"/>
                </a:cxn>
                <a:cxn ang="0">
                  <a:pos x="12" y="2"/>
                </a:cxn>
                <a:cxn ang="0">
                  <a:pos x="2" y="10"/>
                </a:cxn>
                <a:cxn ang="0">
                  <a:pos x="2" y="10"/>
                </a:cxn>
                <a:cxn ang="0">
                  <a:pos x="0" y="12"/>
                </a:cxn>
                <a:cxn ang="0">
                  <a:pos x="2" y="16"/>
                </a:cxn>
                <a:cxn ang="0">
                  <a:pos x="2" y="16"/>
                </a:cxn>
                <a:cxn ang="0">
                  <a:pos x="4" y="18"/>
                </a:cxn>
                <a:cxn ang="0">
                  <a:pos x="6" y="16"/>
                </a:cxn>
                <a:cxn ang="0">
                  <a:pos x="6" y="16"/>
                </a:cxn>
              </a:cxnLst>
              <a:rect l="0" t="0" r="r" b="b"/>
              <a:pathLst>
                <a:path w="26" h="18">
                  <a:moveTo>
                    <a:pt x="6" y="16"/>
                  </a:moveTo>
                  <a:lnTo>
                    <a:pt x="6" y="16"/>
                  </a:lnTo>
                  <a:lnTo>
                    <a:pt x="10" y="12"/>
                  </a:lnTo>
                  <a:lnTo>
                    <a:pt x="14" y="8"/>
                  </a:lnTo>
                  <a:lnTo>
                    <a:pt x="26" y="0"/>
                  </a:lnTo>
                  <a:lnTo>
                    <a:pt x="26" y="0"/>
                  </a:lnTo>
                  <a:lnTo>
                    <a:pt x="18" y="0"/>
                  </a:lnTo>
                  <a:lnTo>
                    <a:pt x="12" y="2"/>
                  </a:lnTo>
                  <a:lnTo>
                    <a:pt x="2" y="10"/>
                  </a:lnTo>
                  <a:lnTo>
                    <a:pt x="2" y="10"/>
                  </a:lnTo>
                  <a:lnTo>
                    <a:pt x="0" y="12"/>
                  </a:lnTo>
                  <a:lnTo>
                    <a:pt x="2" y="16"/>
                  </a:lnTo>
                  <a:lnTo>
                    <a:pt x="2" y="16"/>
                  </a:lnTo>
                  <a:lnTo>
                    <a:pt x="4" y="18"/>
                  </a:lnTo>
                  <a:lnTo>
                    <a:pt x="6" y="16"/>
                  </a:lnTo>
                  <a:lnTo>
                    <a:pt x="6" y="1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0" name="Freeform 113"/>
            <p:cNvSpPr/>
            <p:nvPr/>
          </p:nvSpPr>
          <p:spPr bwMode="auto">
            <a:xfrm>
              <a:off x="5276850" y="311150"/>
              <a:ext cx="31750" cy="19050"/>
            </a:xfrm>
            <a:custGeom>
              <a:avLst/>
              <a:gdLst/>
              <a:ahLst/>
              <a:cxnLst>
                <a:cxn ang="0">
                  <a:pos x="6" y="2"/>
                </a:cxn>
                <a:cxn ang="0">
                  <a:pos x="6" y="2"/>
                </a:cxn>
                <a:cxn ang="0">
                  <a:pos x="2" y="4"/>
                </a:cxn>
                <a:cxn ang="0">
                  <a:pos x="0" y="8"/>
                </a:cxn>
                <a:cxn ang="0">
                  <a:pos x="0" y="8"/>
                </a:cxn>
                <a:cxn ang="0">
                  <a:pos x="4" y="8"/>
                </a:cxn>
                <a:cxn ang="0">
                  <a:pos x="8" y="10"/>
                </a:cxn>
                <a:cxn ang="0">
                  <a:pos x="8" y="10"/>
                </a:cxn>
                <a:cxn ang="0">
                  <a:pos x="14" y="12"/>
                </a:cxn>
                <a:cxn ang="0">
                  <a:pos x="16" y="10"/>
                </a:cxn>
                <a:cxn ang="0">
                  <a:pos x="20" y="8"/>
                </a:cxn>
                <a:cxn ang="0">
                  <a:pos x="20" y="8"/>
                </a:cxn>
                <a:cxn ang="0">
                  <a:pos x="18" y="4"/>
                </a:cxn>
                <a:cxn ang="0">
                  <a:pos x="18" y="4"/>
                </a:cxn>
                <a:cxn ang="0">
                  <a:pos x="16" y="2"/>
                </a:cxn>
                <a:cxn ang="0">
                  <a:pos x="12" y="0"/>
                </a:cxn>
                <a:cxn ang="0">
                  <a:pos x="6" y="2"/>
                </a:cxn>
                <a:cxn ang="0">
                  <a:pos x="6" y="2"/>
                </a:cxn>
              </a:cxnLst>
              <a:rect l="0" t="0" r="r" b="b"/>
              <a:pathLst>
                <a:path w="20" h="12">
                  <a:moveTo>
                    <a:pt x="6" y="2"/>
                  </a:moveTo>
                  <a:lnTo>
                    <a:pt x="6" y="2"/>
                  </a:lnTo>
                  <a:lnTo>
                    <a:pt x="2" y="4"/>
                  </a:lnTo>
                  <a:lnTo>
                    <a:pt x="0" y="8"/>
                  </a:lnTo>
                  <a:lnTo>
                    <a:pt x="0" y="8"/>
                  </a:lnTo>
                  <a:lnTo>
                    <a:pt x="4" y="8"/>
                  </a:lnTo>
                  <a:lnTo>
                    <a:pt x="8" y="10"/>
                  </a:lnTo>
                  <a:lnTo>
                    <a:pt x="8" y="10"/>
                  </a:lnTo>
                  <a:lnTo>
                    <a:pt x="14" y="12"/>
                  </a:lnTo>
                  <a:lnTo>
                    <a:pt x="16" y="10"/>
                  </a:lnTo>
                  <a:lnTo>
                    <a:pt x="20" y="8"/>
                  </a:lnTo>
                  <a:lnTo>
                    <a:pt x="20" y="8"/>
                  </a:lnTo>
                  <a:lnTo>
                    <a:pt x="18" y="4"/>
                  </a:lnTo>
                  <a:lnTo>
                    <a:pt x="18" y="4"/>
                  </a:lnTo>
                  <a:lnTo>
                    <a:pt x="16" y="2"/>
                  </a:lnTo>
                  <a:lnTo>
                    <a:pt x="12" y="0"/>
                  </a:lnTo>
                  <a:lnTo>
                    <a:pt x="6" y="2"/>
                  </a:lnTo>
                  <a:lnTo>
                    <a:pt x="6"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1" name="Freeform 114"/>
            <p:cNvSpPr/>
            <p:nvPr/>
          </p:nvSpPr>
          <p:spPr bwMode="auto">
            <a:xfrm>
              <a:off x="5248275" y="260350"/>
              <a:ext cx="41275" cy="15875"/>
            </a:xfrm>
            <a:custGeom>
              <a:avLst/>
              <a:gdLst/>
              <a:ahLst/>
              <a:cxnLst>
                <a:cxn ang="0">
                  <a:pos x="22" y="10"/>
                </a:cxn>
                <a:cxn ang="0">
                  <a:pos x="22" y="10"/>
                </a:cxn>
                <a:cxn ang="0">
                  <a:pos x="26" y="6"/>
                </a:cxn>
                <a:cxn ang="0">
                  <a:pos x="26" y="6"/>
                </a:cxn>
                <a:cxn ang="0">
                  <a:pos x="26" y="4"/>
                </a:cxn>
                <a:cxn ang="0">
                  <a:pos x="24" y="4"/>
                </a:cxn>
                <a:cxn ang="0">
                  <a:pos x="24" y="4"/>
                </a:cxn>
                <a:cxn ang="0">
                  <a:pos x="12" y="0"/>
                </a:cxn>
                <a:cxn ang="0">
                  <a:pos x="6" y="0"/>
                </a:cxn>
                <a:cxn ang="0">
                  <a:pos x="0" y="0"/>
                </a:cxn>
                <a:cxn ang="0">
                  <a:pos x="0" y="0"/>
                </a:cxn>
                <a:cxn ang="0">
                  <a:pos x="6" y="6"/>
                </a:cxn>
                <a:cxn ang="0">
                  <a:pos x="10" y="8"/>
                </a:cxn>
                <a:cxn ang="0">
                  <a:pos x="16" y="10"/>
                </a:cxn>
                <a:cxn ang="0">
                  <a:pos x="22" y="10"/>
                </a:cxn>
                <a:cxn ang="0">
                  <a:pos x="22" y="10"/>
                </a:cxn>
              </a:cxnLst>
              <a:rect l="0" t="0" r="r" b="b"/>
              <a:pathLst>
                <a:path w="26" h="10">
                  <a:moveTo>
                    <a:pt x="22" y="10"/>
                  </a:moveTo>
                  <a:lnTo>
                    <a:pt x="22" y="10"/>
                  </a:lnTo>
                  <a:lnTo>
                    <a:pt x="26" y="6"/>
                  </a:lnTo>
                  <a:lnTo>
                    <a:pt x="26" y="6"/>
                  </a:lnTo>
                  <a:lnTo>
                    <a:pt x="26" y="4"/>
                  </a:lnTo>
                  <a:lnTo>
                    <a:pt x="24" y="4"/>
                  </a:lnTo>
                  <a:lnTo>
                    <a:pt x="24" y="4"/>
                  </a:lnTo>
                  <a:lnTo>
                    <a:pt x="12" y="0"/>
                  </a:lnTo>
                  <a:lnTo>
                    <a:pt x="6" y="0"/>
                  </a:lnTo>
                  <a:lnTo>
                    <a:pt x="0" y="0"/>
                  </a:lnTo>
                  <a:lnTo>
                    <a:pt x="0" y="0"/>
                  </a:lnTo>
                  <a:lnTo>
                    <a:pt x="6" y="6"/>
                  </a:lnTo>
                  <a:lnTo>
                    <a:pt x="10" y="8"/>
                  </a:lnTo>
                  <a:lnTo>
                    <a:pt x="16" y="10"/>
                  </a:lnTo>
                  <a:lnTo>
                    <a:pt x="22" y="10"/>
                  </a:lnTo>
                  <a:lnTo>
                    <a:pt x="22" y="1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2" name="Freeform 115"/>
            <p:cNvSpPr/>
            <p:nvPr/>
          </p:nvSpPr>
          <p:spPr bwMode="auto">
            <a:xfrm>
              <a:off x="8277225" y="317500"/>
              <a:ext cx="53975" cy="6350"/>
            </a:xfrm>
            <a:custGeom>
              <a:avLst/>
              <a:gdLst/>
              <a:ahLst/>
              <a:cxnLst>
                <a:cxn ang="0">
                  <a:pos x="34" y="4"/>
                </a:cxn>
                <a:cxn ang="0">
                  <a:pos x="34" y="4"/>
                </a:cxn>
                <a:cxn ang="0">
                  <a:pos x="18" y="0"/>
                </a:cxn>
                <a:cxn ang="0">
                  <a:pos x="0" y="0"/>
                </a:cxn>
                <a:cxn ang="0">
                  <a:pos x="0" y="0"/>
                </a:cxn>
                <a:cxn ang="0">
                  <a:pos x="18" y="4"/>
                </a:cxn>
                <a:cxn ang="0">
                  <a:pos x="26" y="4"/>
                </a:cxn>
                <a:cxn ang="0">
                  <a:pos x="34" y="4"/>
                </a:cxn>
                <a:cxn ang="0">
                  <a:pos x="34" y="4"/>
                </a:cxn>
              </a:cxnLst>
              <a:rect l="0" t="0" r="r" b="b"/>
              <a:pathLst>
                <a:path w="34" h="4">
                  <a:moveTo>
                    <a:pt x="34" y="4"/>
                  </a:moveTo>
                  <a:lnTo>
                    <a:pt x="34" y="4"/>
                  </a:lnTo>
                  <a:lnTo>
                    <a:pt x="18" y="0"/>
                  </a:lnTo>
                  <a:lnTo>
                    <a:pt x="0" y="0"/>
                  </a:lnTo>
                  <a:lnTo>
                    <a:pt x="0" y="0"/>
                  </a:lnTo>
                  <a:lnTo>
                    <a:pt x="18" y="4"/>
                  </a:lnTo>
                  <a:lnTo>
                    <a:pt x="26" y="4"/>
                  </a:lnTo>
                  <a:lnTo>
                    <a:pt x="34" y="4"/>
                  </a:lnTo>
                  <a:lnTo>
                    <a:pt x="34"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3" name="Freeform 116"/>
            <p:cNvSpPr/>
            <p:nvPr/>
          </p:nvSpPr>
          <p:spPr bwMode="auto">
            <a:xfrm>
              <a:off x="5511800" y="434975"/>
              <a:ext cx="25400" cy="15875"/>
            </a:xfrm>
            <a:custGeom>
              <a:avLst/>
              <a:gdLst/>
              <a:ahLst/>
              <a:cxnLst>
                <a:cxn ang="0">
                  <a:pos x="8" y="10"/>
                </a:cxn>
                <a:cxn ang="0">
                  <a:pos x="8" y="10"/>
                </a:cxn>
                <a:cxn ang="0">
                  <a:pos x="12" y="8"/>
                </a:cxn>
                <a:cxn ang="0">
                  <a:pos x="14" y="8"/>
                </a:cxn>
                <a:cxn ang="0">
                  <a:pos x="16" y="4"/>
                </a:cxn>
                <a:cxn ang="0">
                  <a:pos x="16" y="4"/>
                </a:cxn>
                <a:cxn ang="0">
                  <a:pos x="16" y="2"/>
                </a:cxn>
                <a:cxn ang="0">
                  <a:pos x="14" y="0"/>
                </a:cxn>
                <a:cxn ang="0">
                  <a:pos x="8" y="0"/>
                </a:cxn>
                <a:cxn ang="0">
                  <a:pos x="8" y="0"/>
                </a:cxn>
                <a:cxn ang="0">
                  <a:pos x="2" y="0"/>
                </a:cxn>
                <a:cxn ang="0">
                  <a:pos x="0" y="2"/>
                </a:cxn>
                <a:cxn ang="0">
                  <a:pos x="0" y="6"/>
                </a:cxn>
                <a:cxn ang="0">
                  <a:pos x="0" y="6"/>
                </a:cxn>
                <a:cxn ang="0">
                  <a:pos x="0" y="8"/>
                </a:cxn>
                <a:cxn ang="0">
                  <a:pos x="2" y="10"/>
                </a:cxn>
                <a:cxn ang="0">
                  <a:pos x="8" y="10"/>
                </a:cxn>
                <a:cxn ang="0">
                  <a:pos x="8" y="10"/>
                </a:cxn>
              </a:cxnLst>
              <a:rect l="0" t="0" r="r" b="b"/>
              <a:pathLst>
                <a:path w="16" h="10">
                  <a:moveTo>
                    <a:pt x="8" y="10"/>
                  </a:moveTo>
                  <a:lnTo>
                    <a:pt x="8" y="10"/>
                  </a:lnTo>
                  <a:lnTo>
                    <a:pt x="12" y="8"/>
                  </a:lnTo>
                  <a:lnTo>
                    <a:pt x="14" y="8"/>
                  </a:lnTo>
                  <a:lnTo>
                    <a:pt x="16" y="4"/>
                  </a:lnTo>
                  <a:lnTo>
                    <a:pt x="16" y="4"/>
                  </a:lnTo>
                  <a:lnTo>
                    <a:pt x="16" y="2"/>
                  </a:lnTo>
                  <a:lnTo>
                    <a:pt x="14" y="0"/>
                  </a:lnTo>
                  <a:lnTo>
                    <a:pt x="8" y="0"/>
                  </a:lnTo>
                  <a:lnTo>
                    <a:pt x="8" y="0"/>
                  </a:lnTo>
                  <a:lnTo>
                    <a:pt x="2" y="0"/>
                  </a:lnTo>
                  <a:lnTo>
                    <a:pt x="0" y="2"/>
                  </a:lnTo>
                  <a:lnTo>
                    <a:pt x="0" y="6"/>
                  </a:lnTo>
                  <a:lnTo>
                    <a:pt x="0" y="6"/>
                  </a:lnTo>
                  <a:lnTo>
                    <a:pt x="0" y="8"/>
                  </a:lnTo>
                  <a:lnTo>
                    <a:pt x="2" y="10"/>
                  </a:lnTo>
                  <a:lnTo>
                    <a:pt x="8" y="10"/>
                  </a:lnTo>
                  <a:lnTo>
                    <a:pt x="8" y="1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4" name="Freeform 117"/>
            <p:cNvSpPr/>
            <p:nvPr/>
          </p:nvSpPr>
          <p:spPr bwMode="auto">
            <a:xfrm>
              <a:off x="8108950" y="996950"/>
              <a:ext cx="25400" cy="22225"/>
            </a:xfrm>
            <a:custGeom>
              <a:avLst/>
              <a:gdLst/>
              <a:ahLst/>
              <a:cxnLst>
                <a:cxn ang="0">
                  <a:pos x="14" y="6"/>
                </a:cxn>
                <a:cxn ang="0">
                  <a:pos x="14" y="6"/>
                </a:cxn>
                <a:cxn ang="0">
                  <a:pos x="16" y="4"/>
                </a:cxn>
                <a:cxn ang="0">
                  <a:pos x="16" y="2"/>
                </a:cxn>
                <a:cxn ang="0">
                  <a:pos x="16" y="2"/>
                </a:cxn>
                <a:cxn ang="0">
                  <a:pos x="14" y="0"/>
                </a:cxn>
                <a:cxn ang="0">
                  <a:pos x="14" y="0"/>
                </a:cxn>
                <a:cxn ang="0">
                  <a:pos x="8" y="0"/>
                </a:cxn>
                <a:cxn ang="0">
                  <a:pos x="2" y="2"/>
                </a:cxn>
                <a:cxn ang="0">
                  <a:pos x="2" y="2"/>
                </a:cxn>
                <a:cxn ang="0">
                  <a:pos x="0" y="4"/>
                </a:cxn>
                <a:cxn ang="0">
                  <a:pos x="0" y="8"/>
                </a:cxn>
                <a:cxn ang="0">
                  <a:pos x="0" y="10"/>
                </a:cxn>
                <a:cxn ang="0">
                  <a:pos x="2" y="14"/>
                </a:cxn>
                <a:cxn ang="0">
                  <a:pos x="2" y="14"/>
                </a:cxn>
                <a:cxn ang="0">
                  <a:pos x="6" y="8"/>
                </a:cxn>
                <a:cxn ang="0">
                  <a:pos x="10" y="6"/>
                </a:cxn>
                <a:cxn ang="0">
                  <a:pos x="14" y="6"/>
                </a:cxn>
                <a:cxn ang="0">
                  <a:pos x="14" y="6"/>
                </a:cxn>
              </a:cxnLst>
              <a:rect l="0" t="0" r="r" b="b"/>
              <a:pathLst>
                <a:path w="16" h="14">
                  <a:moveTo>
                    <a:pt x="14" y="6"/>
                  </a:moveTo>
                  <a:lnTo>
                    <a:pt x="14" y="6"/>
                  </a:lnTo>
                  <a:lnTo>
                    <a:pt x="16" y="4"/>
                  </a:lnTo>
                  <a:lnTo>
                    <a:pt x="16" y="2"/>
                  </a:lnTo>
                  <a:lnTo>
                    <a:pt x="16" y="2"/>
                  </a:lnTo>
                  <a:lnTo>
                    <a:pt x="14" y="0"/>
                  </a:lnTo>
                  <a:lnTo>
                    <a:pt x="14" y="0"/>
                  </a:lnTo>
                  <a:lnTo>
                    <a:pt x="8" y="0"/>
                  </a:lnTo>
                  <a:lnTo>
                    <a:pt x="2" y="2"/>
                  </a:lnTo>
                  <a:lnTo>
                    <a:pt x="2" y="2"/>
                  </a:lnTo>
                  <a:lnTo>
                    <a:pt x="0" y="4"/>
                  </a:lnTo>
                  <a:lnTo>
                    <a:pt x="0" y="8"/>
                  </a:lnTo>
                  <a:lnTo>
                    <a:pt x="0" y="10"/>
                  </a:lnTo>
                  <a:lnTo>
                    <a:pt x="2" y="14"/>
                  </a:lnTo>
                  <a:lnTo>
                    <a:pt x="2" y="14"/>
                  </a:lnTo>
                  <a:lnTo>
                    <a:pt x="6" y="8"/>
                  </a:lnTo>
                  <a:lnTo>
                    <a:pt x="10" y="6"/>
                  </a:lnTo>
                  <a:lnTo>
                    <a:pt x="14" y="6"/>
                  </a:lnTo>
                  <a:lnTo>
                    <a:pt x="14"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5" name="Freeform 118"/>
            <p:cNvSpPr/>
            <p:nvPr/>
          </p:nvSpPr>
          <p:spPr bwMode="auto">
            <a:xfrm>
              <a:off x="8229600" y="320675"/>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6" name="Freeform 119"/>
            <p:cNvSpPr/>
            <p:nvPr/>
          </p:nvSpPr>
          <p:spPr bwMode="auto">
            <a:xfrm>
              <a:off x="8229600" y="307975"/>
              <a:ext cx="31750" cy="15875"/>
            </a:xfrm>
            <a:custGeom>
              <a:avLst/>
              <a:gdLst/>
              <a:ahLst/>
              <a:cxnLst>
                <a:cxn ang="0">
                  <a:pos x="18" y="8"/>
                </a:cxn>
                <a:cxn ang="0">
                  <a:pos x="18" y="8"/>
                </a:cxn>
                <a:cxn ang="0">
                  <a:pos x="20" y="4"/>
                </a:cxn>
                <a:cxn ang="0">
                  <a:pos x="20" y="4"/>
                </a:cxn>
                <a:cxn ang="0">
                  <a:pos x="18" y="2"/>
                </a:cxn>
                <a:cxn ang="0">
                  <a:pos x="16" y="2"/>
                </a:cxn>
                <a:cxn ang="0">
                  <a:pos x="16" y="2"/>
                </a:cxn>
                <a:cxn ang="0">
                  <a:pos x="12" y="0"/>
                </a:cxn>
                <a:cxn ang="0">
                  <a:pos x="8" y="2"/>
                </a:cxn>
                <a:cxn ang="0">
                  <a:pos x="0" y="8"/>
                </a:cxn>
                <a:cxn ang="0">
                  <a:pos x="0" y="8"/>
                </a:cxn>
                <a:cxn ang="0">
                  <a:pos x="4" y="10"/>
                </a:cxn>
                <a:cxn ang="0">
                  <a:pos x="8" y="10"/>
                </a:cxn>
                <a:cxn ang="0">
                  <a:pos x="14" y="8"/>
                </a:cxn>
                <a:cxn ang="0">
                  <a:pos x="18" y="8"/>
                </a:cxn>
                <a:cxn ang="0">
                  <a:pos x="18" y="8"/>
                </a:cxn>
              </a:cxnLst>
              <a:rect l="0" t="0" r="r" b="b"/>
              <a:pathLst>
                <a:path w="20" h="10">
                  <a:moveTo>
                    <a:pt x="18" y="8"/>
                  </a:moveTo>
                  <a:lnTo>
                    <a:pt x="18" y="8"/>
                  </a:lnTo>
                  <a:lnTo>
                    <a:pt x="20" y="4"/>
                  </a:lnTo>
                  <a:lnTo>
                    <a:pt x="20" y="4"/>
                  </a:lnTo>
                  <a:lnTo>
                    <a:pt x="18" y="2"/>
                  </a:lnTo>
                  <a:lnTo>
                    <a:pt x="16" y="2"/>
                  </a:lnTo>
                  <a:lnTo>
                    <a:pt x="16" y="2"/>
                  </a:lnTo>
                  <a:lnTo>
                    <a:pt x="12" y="0"/>
                  </a:lnTo>
                  <a:lnTo>
                    <a:pt x="8" y="2"/>
                  </a:lnTo>
                  <a:lnTo>
                    <a:pt x="0" y="8"/>
                  </a:lnTo>
                  <a:lnTo>
                    <a:pt x="0" y="8"/>
                  </a:lnTo>
                  <a:lnTo>
                    <a:pt x="4" y="10"/>
                  </a:lnTo>
                  <a:lnTo>
                    <a:pt x="8" y="10"/>
                  </a:lnTo>
                  <a:lnTo>
                    <a:pt x="14" y="8"/>
                  </a:lnTo>
                  <a:lnTo>
                    <a:pt x="18" y="8"/>
                  </a:lnTo>
                  <a:lnTo>
                    <a:pt x="18"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7" name="Freeform 120"/>
            <p:cNvSpPr/>
            <p:nvPr/>
          </p:nvSpPr>
          <p:spPr bwMode="auto">
            <a:xfrm>
              <a:off x="4552950" y="600075"/>
              <a:ext cx="25400" cy="19050"/>
            </a:xfrm>
            <a:custGeom>
              <a:avLst/>
              <a:gdLst/>
              <a:ahLst/>
              <a:cxnLst>
                <a:cxn ang="0">
                  <a:pos x="0" y="12"/>
                </a:cxn>
                <a:cxn ang="0">
                  <a:pos x="0" y="12"/>
                </a:cxn>
                <a:cxn ang="0">
                  <a:pos x="6" y="12"/>
                </a:cxn>
                <a:cxn ang="0">
                  <a:pos x="10" y="12"/>
                </a:cxn>
                <a:cxn ang="0">
                  <a:pos x="16" y="6"/>
                </a:cxn>
                <a:cxn ang="0">
                  <a:pos x="16" y="6"/>
                </a:cxn>
                <a:cxn ang="0">
                  <a:pos x="14" y="0"/>
                </a:cxn>
                <a:cxn ang="0">
                  <a:pos x="14" y="0"/>
                </a:cxn>
                <a:cxn ang="0">
                  <a:pos x="10" y="4"/>
                </a:cxn>
                <a:cxn ang="0">
                  <a:pos x="6" y="4"/>
                </a:cxn>
                <a:cxn ang="0">
                  <a:pos x="2" y="8"/>
                </a:cxn>
                <a:cxn ang="0">
                  <a:pos x="0" y="12"/>
                </a:cxn>
                <a:cxn ang="0">
                  <a:pos x="0" y="12"/>
                </a:cxn>
              </a:cxnLst>
              <a:rect l="0" t="0" r="r" b="b"/>
              <a:pathLst>
                <a:path w="16" h="12">
                  <a:moveTo>
                    <a:pt x="0" y="12"/>
                  </a:moveTo>
                  <a:lnTo>
                    <a:pt x="0" y="12"/>
                  </a:lnTo>
                  <a:lnTo>
                    <a:pt x="6" y="12"/>
                  </a:lnTo>
                  <a:lnTo>
                    <a:pt x="10" y="12"/>
                  </a:lnTo>
                  <a:lnTo>
                    <a:pt x="16" y="6"/>
                  </a:lnTo>
                  <a:lnTo>
                    <a:pt x="16" y="6"/>
                  </a:lnTo>
                  <a:lnTo>
                    <a:pt x="14" y="0"/>
                  </a:lnTo>
                  <a:lnTo>
                    <a:pt x="14" y="0"/>
                  </a:lnTo>
                  <a:lnTo>
                    <a:pt x="10" y="4"/>
                  </a:lnTo>
                  <a:lnTo>
                    <a:pt x="6" y="4"/>
                  </a:lnTo>
                  <a:lnTo>
                    <a:pt x="2" y="8"/>
                  </a:lnTo>
                  <a:lnTo>
                    <a:pt x="0" y="12"/>
                  </a:lnTo>
                  <a:lnTo>
                    <a:pt x="0" y="1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8" name="Freeform 121"/>
            <p:cNvSpPr/>
            <p:nvPr/>
          </p:nvSpPr>
          <p:spPr bwMode="auto">
            <a:xfrm>
              <a:off x="8054975" y="1606550"/>
              <a:ext cx="28575" cy="9525"/>
            </a:xfrm>
            <a:custGeom>
              <a:avLst/>
              <a:gdLst/>
              <a:ahLst/>
              <a:cxnLst>
                <a:cxn ang="0">
                  <a:pos x="0" y="6"/>
                </a:cxn>
                <a:cxn ang="0">
                  <a:pos x="0" y="6"/>
                </a:cxn>
                <a:cxn ang="0">
                  <a:pos x="10" y="6"/>
                </a:cxn>
                <a:cxn ang="0">
                  <a:pos x="18" y="6"/>
                </a:cxn>
                <a:cxn ang="0">
                  <a:pos x="18" y="6"/>
                </a:cxn>
                <a:cxn ang="0">
                  <a:pos x="12" y="2"/>
                </a:cxn>
                <a:cxn ang="0">
                  <a:pos x="8" y="0"/>
                </a:cxn>
                <a:cxn ang="0">
                  <a:pos x="4" y="2"/>
                </a:cxn>
                <a:cxn ang="0">
                  <a:pos x="0" y="6"/>
                </a:cxn>
                <a:cxn ang="0">
                  <a:pos x="0" y="6"/>
                </a:cxn>
              </a:cxnLst>
              <a:rect l="0" t="0" r="r" b="b"/>
              <a:pathLst>
                <a:path w="18" h="6">
                  <a:moveTo>
                    <a:pt x="0" y="6"/>
                  </a:moveTo>
                  <a:lnTo>
                    <a:pt x="0" y="6"/>
                  </a:lnTo>
                  <a:lnTo>
                    <a:pt x="10" y="6"/>
                  </a:lnTo>
                  <a:lnTo>
                    <a:pt x="18" y="6"/>
                  </a:lnTo>
                  <a:lnTo>
                    <a:pt x="18" y="6"/>
                  </a:lnTo>
                  <a:lnTo>
                    <a:pt x="12" y="2"/>
                  </a:lnTo>
                  <a:lnTo>
                    <a:pt x="8" y="0"/>
                  </a:lnTo>
                  <a:lnTo>
                    <a:pt x="4" y="2"/>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9" name="Freeform 122"/>
            <p:cNvSpPr/>
            <p:nvPr/>
          </p:nvSpPr>
          <p:spPr bwMode="auto">
            <a:xfrm>
              <a:off x="8207375" y="339725"/>
              <a:ext cx="34925" cy="12700"/>
            </a:xfrm>
            <a:custGeom>
              <a:avLst/>
              <a:gdLst/>
              <a:ahLst/>
              <a:cxnLst>
                <a:cxn ang="0">
                  <a:pos x="0" y="6"/>
                </a:cxn>
                <a:cxn ang="0">
                  <a:pos x="0" y="6"/>
                </a:cxn>
                <a:cxn ang="0">
                  <a:pos x="22" y="8"/>
                </a:cxn>
                <a:cxn ang="0">
                  <a:pos x="22" y="8"/>
                </a:cxn>
                <a:cxn ang="0">
                  <a:pos x="18" y="4"/>
                </a:cxn>
                <a:cxn ang="0">
                  <a:pos x="12" y="0"/>
                </a:cxn>
                <a:cxn ang="0">
                  <a:pos x="6" y="2"/>
                </a:cxn>
                <a:cxn ang="0">
                  <a:pos x="0" y="6"/>
                </a:cxn>
                <a:cxn ang="0">
                  <a:pos x="0" y="6"/>
                </a:cxn>
              </a:cxnLst>
              <a:rect l="0" t="0" r="r" b="b"/>
              <a:pathLst>
                <a:path w="22" h="8">
                  <a:moveTo>
                    <a:pt x="0" y="6"/>
                  </a:moveTo>
                  <a:lnTo>
                    <a:pt x="0" y="6"/>
                  </a:lnTo>
                  <a:lnTo>
                    <a:pt x="22" y="8"/>
                  </a:lnTo>
                  <a:lnTo>
                    <a:pt x="22" y="8"/>
                  </a:lnTo>
                  <a:lnTo>
                    <a:pt x="18" y="4"/>
                  </a:lnTo>
                  <a:lnTo>
                    <a:pt x="12" y="0"/>
                  </a:lnTo>
                  <a:lnTo>
                    <a:pt x="6" y="2"/>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0" name="Freeform 123"/>
            <p:cNvSpPr/>
            <p:nvPr/>
          </p:nvSpPr>
          <p:spPr bwMode="auto">
            <a:xfrm>
              <a:off x="5067300" y="260350"/>
              <a:ext cx="44450" cy="22225"/>
            </a:xfrm>
            <a:custGeom>
              <a:avLst/>
              <a:gdLst/>
              <a:ahLst/>
              <a:cxnLst>
                <a:cxn ang="0">
                  <a:pos x="20" y="10"/>
                </a:cxn>
                <a:cxn ang="0">
                  <a:pos x="20" y="10"/>
                </a:cxn>
                <a:cxn ang="0">
                  <a:pos x="22" y="8"/>
                </a:cxn>
                <a:cxn ang="0">
                  <a:pos x="24" y="8"/>
                </a:cxn>
                <a:cxn ang="0">
                  <a:pos x="24" y="6"/>
                </a:cxn>
                <a:cxn ang="0">
                  <a:pos x="24" y="6"/>
                </a:cxn>
                <a:cxn ang="0">
                  <a:pos x="22" y="6"/>
                </a:cxn>
                <a:cxn ang="0">
                  <a:pos x="18" y="6"/>
                </a:cxn>
                <a:cxn ang="0">
                  <a:pos x="14" y="6"/>
                </a:cxn>
                <a:cxn ang="0">
                  <a:pos x="12" y="4"/>
                </a:cxn>
                <a:cxn ang="0">
                  <a:pos x="12" y="4"/>
                </a:cxn>
                <a:cxn ang="0">
                  <a:pos x="20" y="4"/>
                </a:cxn>
                <a:cxn ang="0">
                  <a:pos x="24" y="4"/>
                </a:cxn>
                <a:cxn ang="0">
                  <a:pos x="28" y="2"/>
                </a:cxn>
                <a:cxn ang="0">
                  <a:pos x="28" y="2"/>
                </a:cxn>
                <a:cxn ang="0">
                  <a:pos x="20" y="0"/>
                </a:cxn>
                <a:cxn ang="0">
                  <a:pos x="12" y="2"/>
                </a:cxn>
                <a:cxn ang="0">
                  <a:pos x="12" y="2"/>
                </a:cxn>
                <a:cxn ang="0">
                  <a:pos x="8" y="2"/>
                </a:cxn>
                <a:cxn ang="0">
                  <a:pos x="8" y="4"/>
                </a:cxn>
                <a:cxn ang="0">
                  <a:pos x="8" y="6"/>
                </a:cxn>
                <a:cxn ang="0">
                  <a:pos x="8" y="8"/>
                </a:cxn>
                <a:cxn ang="0">
                  <a:pos x="8" y="8"/>
                </a:cxn>
                <a:cxn ang="0">
                  <a:pos x="2" y="8"/>
                </a:cxn>
                <a:cxn ang="0">
                  <a:pos x="0" y="8"/>
                </a:cxn>
                <a:cxn ang="0">
                  <a:pos x="0" y="12"/>
                </a:cxn>
                <a:cxn ang="0">
                  <a:pos x="0" y="12"/>
                </a:cxn>
                <a:cxn ang="0">
                  <a:pos x="2" y="14"/>
                </a:cxn>
                <a:cxn ang="0">
                  <a:pos x="8" y="14"/>
                </a:cxn>
                <a:cxn ang="0">
                  <a:pos x="16" y="14"/>
                </a:cxn>
                <a:cxn ang="0">
                  <a:pos x="20" y="10"/>
                </a:cxn>
                <a:cxn ang="0">
                  <a:pos x="20" y="10"/>
                </a:cxn>
              </a:cxnLst>
              <a:rect l="0" t="0" r="r" b="b"/>
              <a:pathLst>
                <a:path w="28" h="14">
                  <a:moveTo>
                    <a:pt x="20" y="10"/>
                  </a:moveTo>
                  <a:lnTo>
                    <a:pt x="20" y="10"/>
                  </a:lnTo>
                  <a:lnTo>
                    <a:pt x="22" y="8"/>
                  </a:lnTo>
                  <a:lnTo>
                    <a:pt x="24" y="8"/>
                  </a:lnTo>
                  <a:lnTo>
                    <a:pt x="24" y="6"/>
                  </a:lnTo>
                  <a:lnTo>
                    <a:pt x="24" y="6"/>
                  </a:lnTo>
                  <a:lnTo>
                    <a:pt x="22" y="6"/>
                  </a:lnTo>
                  <a:lnTo>
                    <a:pt x="18" y="6"/>
                  </a:lnTo>
                  <a:lnTo>
                    <a:pt x="14" y="6"/>
                  </a:lnTo>
                  <a:lnTo>
                    <a:pt x="12" y="4"/>
                  </a:lnTo>
                  <a:lnTo>
                    <a:pt x="12" y="4"/>
                  </a:lnTo>
                  <a:lnTo>
                    <a:pt x="20" y="4"/>
                  </a:lnTo>
                  <a:lnTo>
                    <a:pt x="24" y="4"/>
                  </a:lnTo>
                  <a:lnTo>
                    <a:pt x="28" y="2"/>
                  </a:lnTo>
                  <a:lnTo>
                    <a:pt x="28" y="2"/>
                  </a:lnTo>
                  <a:lnTo>
                    <a:pt x="20" y="0"/>
                  </a:lnTo>
                  <a:lnTo>
                    <a:pt x="12" y="2"/>
                  </a:lnTo>
                  <a:lnTo>
                    <a:pt x="12" y="2"/>
                  </a:lnTo>
                  <a:lnTo>
                    <a:pt x="8" y="2"/>
                  </a:lnTo>
                  <a:lnTo>
                    <a:pt x="8" y="4"/>
                  </a:lnTo>
                  <a:lnTo>
                    <a:pt x="8" y="6"/>
                  </a:lnTo>
                  <a:lnTo>
                    <a:pt x="8" y="8"/>
                  </a:lnTo>
                  <a:lnTo>
                    <a:pt x="8" y="8"/>
                  </a:lnTo>
                  <a:lnTo>
                    <a:pt x="2" y="8"/>
                  </a:lnTo>
                  <a:lnTo>
                    <a:pt x="0" y="8"/>
                  </a:lnTo>
                  <a:lnTo>
                    <a:pt x="0" y="12"/>
                  </a:lnTo>
                  <a:lnTo>
                    <a:pt x="0" y="12"/>
                  </a:lnTo>
                  <a:lnTo>
                    <a:pt x="2" y="14"/>
                  </a:lnTo>
                  <a:lnTo>
                    <a:pt x="8" y="14"/>
                  </a:lnTo>
                  <a:lnTo>
                    <a:pt x="16" y="14"/>
                  </a:lnTo>
                  <a:lnTo>
                    <a:pt x="20" y="10"/>
                  </a:lnTo>
                  <a:lnTo>
                    <a:pt x="20" y="1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1" name="Freeform 124"/>
            <p:cNvSpPr/>
            <p:nvPr/>
          </p:nvSpPr>
          <p:spPr bwMode="auto">
            <a:xfrm>
              <a:off x="8007350" y="1352550"/>
              <a:ext cx="15875" cy="38100"/>
            </a:xfrm>
            <a:custGeom>
              <a:avLst/>
              <a:gdLst/>
              <a:ahLst/>
              <a:cxnLst>
                <a:cxn ang="0">
                  <a:pos x="6" y="24"/>
                </a:cxn>
                <a:cxn ang="0">
                  <a:pos x="6" y="24"/>
                </a:cxn>
                <a:cxn ang="0">
                  <a:pos x="6" y="14"/>
                </a:cxn>
                <a:cxn ang="0">
                  <a:pos x="6" y="14"/>
                </a:cxn>
                <a:cxn ang="0">
                  <a:pos x="10" y="12"/>
                </a:cxn>
                <a:cxn ang="0">
                  <a:pos x="10" y="8"/>
                </a:cxn>
                <a:cxn ang="0">
                  <a:pos x="6" y="2"/>
                </a:cxn>
                <a:cxn ang="0">
                  <a:pos x="6" y="2"/>
                </a:cxn>
                <a:cxn ang="0">
                  <a:pos x="4" y="0"/>
                </a:cxn>
                <a:cxn ang="0">
                  <a:pos x="2" y="2"/>
                </a:cxn>
                <a:cxn ang="0">
                  <a:pos x="2" y="2"/>
                </a:cxn>
                <a:cxn ang="0">
                  <a:pos x="2" y="4"/>
                </a:cxn>
                <a:cxn ang="0">
                  <a:pos x="2" y="6"/>
                </a:cxn>
                <a:cxn ang="0">
                  <a:pos x="4" y="10"/>
                </a:cxn>
                <a:cxn ang="0">
                  <a:pos x="4" y="10"/>
                </a:cxn>
                <a:cxn ang="0">
                  <a:pos x="4" y="12"/>
                </a:cxn>
                <a:cxn ang="0">
                  <a:pos x="4" y="12"/>
                </a:cxn>
                <a:cxn ang="0">
                  <a:pos x="0" y="16"/>
                </a:cxn>
                <a:cxn ang="0">
                  <a:pos x="2" y="18"/>
                </a:cxn>
                <a:cxn ang="0">
                  <a:pos x="4" y="20"/>
                </a:cxn>
                <a:cxn ang="0">
                  <a:pos x="6" y="24"/>
                </a:cxn>
                <a:cxn ang="0">
                  <a:pos x="6" y="24"/>
                </a:cxn>
              </a:cxnLst>
              <a:rect l="0" t="0" r="r" b="b"/>
              <a:pathLst>
                <a:path w="10" h="24">
                  <a:moveTo>
                    <a:pt x="6" y="24"/>
                  </a:moveTo>
                  <a:lnTo>
                    <a:pt x="6" y="24"/>
                  </a:lnTo>
                  <a:lnTo>
                    <a:pt x="6" y="14"/>
                  </a:lnTo>
                  <a:lnTo>
                    <a:pt x="6" y="14"/>
                  </a:lnTo>
                  <a:lnTo>
                    <a:pt x="10" y="12"/>
                  </a:lnTo>
                  <a:lnTo>
                    <a:pt x="10" y="8"/>
                  </a:lnTo>
                  <a:lnTo>
                    <a:pt x="6" y="2"/>
                  </a:lnTo>
                  <a:lnTo>
                    <a:pt x="6" y="2"/>
                  </a:lnTo>
                  <a:lnTo>
                    <a:pt x="4" y="0"/>
                  </a:lnTo>
                  <a:lnTo>
                    <a:pt x="2" y="2"/>
                  </a:lnTo>
                  <a:lnTo>
                    <a:pt x="2" y="2"/>
                  </a:lnTo>
                  <a:lnTo>
                    <a:pt x="2" y="4"/>
                  </a:lnTo>
                  <a:lnTo>
                    <a:pt x="2" y="6"/>
                  </a:lnTo>
                  <a:lnTo>
                    <a:pt x="4" y="10"/>
                  </a:lnTo>
                  <a:lnTo>
                    <a:pt x="4" y="10"/>
                  </a:lnTo>
                  <a:lnTo>
                    <a:pt x="4" y="12"/>
                  </a:lnTo>
                  <a:lnTo>
                    <a:pt x="4" y="12"/>
                  </a:lnTo>
                  <a:lnTo>
                    <a:pt x="0" y="16"/>
                  </a:lnTo>
                  <a:lnTo>
                    <a:pt x="2" y="18"/>
                  </a:lnTo>
                  <a:lnTo>
                    <a:pt x="4" y="20"/>
                  </a:lnTo>
                  <a:lnTo>
                    <a:pt x="6" y="24"/>
                  </a:lnTo>
                  <a:lnTo>
                    <a:pt x="6" y="2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2" name="Freeform 125"/>
            <p:cNvSpPr/>
            <p:nvPr/>
          </p:nvSpPr>
          <p:spPr bwMode="auto">
            <a:xfrm>
              <a:off x="5016500" y="292100"/>
              <a:ext cx="142875" cy="41275"/>
            </a:xfrm>
            <a:custGeom>
              <a:avLst/>
              <a:gdLst/>
              <a:ahLst/>
              <a:cxnLst>
                <a:cxn ang="0">
                  <a:pos x="4" y="10"/>
                </a:cxn>
                <a:cxn ang="0">
                  <a:pos x="4" y="10"/>
                </a:cxn>
                <a:cxn ang="0">
                  <a:pos x="0" y="12"/>
                </a:cxn>
                <a:cxn ang="0">
                  <a:pos x="0" y="14"/>
                </a:cxn>
                <a:cxn ang="0">
                  <a:pos x="0" y="16"/>
                </a:cxn>
                <a:cxn ang="0">
                  <a:pos x="0" y="16"/>
                </a:cxn>
                <a:cxn ang="0">
                  <a:pos x="0" y="18"/>
                </a:cxn>
                <a:cxn ang="0">
                  <a:pos x="2" y="18"/>
                </a:cxn>
                <a:cxn ang="0">
                  <a:pos x="6" y="18"/>
                </a:cxn>
                <a:cxn ang="0">
                  <a:pos x="6" y="18"/>
                </a:cxn>
                <a:cxn ang="0">
                  <a:pos x="16" y="18"/>
                </a:cxn>
                <a:cxn ang="0">
                  <a:pos x="16" y="18"/>
                </a:cxn>
                <a:cxn ang="0">
                  <a:pos x="20" y="16"/>
                </a:cxn>
                <a:cxn ang="0">
                  <a:pos x="24" y="16"/>
                </a:cxn>
                <a:cxn ang="0">
                  <a:pos x="30" y="18"/>
                </a:cxn>
                <a:cxn ang="0">
                  <a:pos x="30" y="18"/>
                </a:cxn>
                <a:cxn ang="0">
                  <a:pos x="30" y="20"/>
                </a:cxn>
                <a:cxn ang="0">
                  <a:pos x="30" y="20"/>
                </a:cxn>
                <a:cxn ang="0">
                  <a:pos x="28" y="20"/>
                </a:cxn>
                <a:cxn ang="0">
                  <a:pos x="24" y="22"/>
                </a:cxn>
                <a:cxn ang="0">
                  <a:pos x="24" y="22"/>
                </a:cxn>
                <a:cxn ang="0">
                  <a:pos x="28" y="24"/>
                </a:cxn>
                <a:cxn ang="0">
                  <a:pos x="34" y="26"/>
                </a:cxn>
                <a:cxn ang="0">
                  <a:pos x="44" y="24"/>
                </a:cxn>
                <a:cxn ang="0">
                  <a:pos x="44" y="24"/>
                </a:cxn>
                <a:cxn ang="0">
                  <a:pos x="62" y="20"/>
                </a:cxn>
                <a:cxn ang="0">
                  <a:pos x="70" y="18"/>
                </a:cxn>
                <a:cxn ang="0">
                  <a:pos x="80" y="18"/>
                </a:cxn>
                <a:cxn ang="0">
                  <a:pos x="80" y="18"/>
                </a:cxn>
                <a:cxn ang="0">
                  <a:pos x="86" y="18"/>
                </a:cxn>
                <a:cxn ang="0">
                  <a:pos x="90" y="14"/>
                </a:cxn>
                <a:cxn ang="0">
                  <a:pos x="90" y="14"/>
                </a:cxn>
                <a:cxn ang="0">
                  <a:pos x="90" y="10"/>
                </a:cxn>
                <a:cxn ang="0">
                  <a:pos x="88" y="10"/>
                </a:cxn>
                <a:cxn ang="0">
                  <a:pos x="88" y="10"/>
                </a:cxn>
                <a:cxn ang="0">
                  <a:pos x="80" y="10"/>
                </a:cxn>
                <a:cxn ang="0">
                  <a:pos x="74" y="10"/>
                </a:cxn>
                <a:cxn ang="0">
                  <a:pos x="68" y="6"/>
                </a:cxn>
                <a:cxn ang="0">
                  <a:pos x="62" y="0"/>
                </a:cxn>
                <a:cxn ang="0">
                  <a:pos x="62" y="0"/>
                </a:cxn>
                <a:cxn ang="0">
                  <a:pos x="60" y="2"/>
                </a:cxn>
                <a:cxn ang="0">
                  <a:pos x="60" y="2"/>
                </a:cxn>
                <a:cxn ang="0">
                  <a:pos x="58" y="2"/>
                </a:cxn>
                <a:cxn ang="0">
                  <a:pos x="56" y="4"/>
                </a:cxn>
                <a:cxn ang="0">
                  <a:pos x="58" y="8"/>
                </a:cxn>
                <a:cxn ang="0">
                  <a:pos x="62" y="10"/>
                </a:cxn>
                <a:cxn ang="0">
                  <a:pos x="62" y="12"/>
                </a:cxn>
                <a:cxn ang="0">
                  <a:pos x="62" y="14"/>
                </a:cxn>
                <a:cxn ang="0">
                  <a:pos x="62" y="14"/>
                </a:cxn>
                <a:cxn ang="0">
                  <a:pos x="48" y="12"/>
                </a:cxn>
                <a:cxn ang="0">
                  <a:pos x="36" y="8"/>
                </a:cxn>
                <a:cxn ang="0">
                  <a:pos x="36" y="8"/>
                </a:cxn>
                <a:cxn ang="0">
                  <a:pos x="34" y="6"/>
                </a:cxn>
                <a:cxn ang="0">
                  <a:pos x="30" y="6"/>
                </a:cxn>
                <a:cxn ang="0">
                  <a:pos x="24" y="6"/>
                </a:cxn>
                <a:cxn ang="0">
                  <a:pos x="24" y="6"/>
                </a:cxn>
                <a:cxn ang="0">
                  <a:pos x="20" y="4"/>
                </a:cxn>
                <a:cxn ang="0">
                  <a:pos x="14" y="4"/>
                </a:cxn>
                <a:cxn ang="0">
                  <a:pos x="14" y="4"/>
                </a:cxn>
                <a:cxn ang="0">
                  <a:pos x="8" y="6"/>
                </a:cxn>
                <a:cxn ang="0">
                  <a:pos x="6" y="8"/>
                </a:cxn>
                <a:cxn ang="0">
                  <a:pos x="4" y="10"/>
                </a:cxn>
                <a:cxn ang="0">
                  <a:pos x="4" y="10"/>
                </a:cxn>
              </a:cxnLst>
              <a:rect l="0" t="0" r="r" b="b"/>
              <a:pathLst>
                <a:path w="90" h="26">
                  <a:moveTo>
                    <a:pt x="4" y="10"/>
                  </a:moveTo>
                  <a:lnTo>
                    <a:pt x="4" y="10"/>
                  </a:lnTo>
                  <a:lnTo>
                    <a:pt x="0" y="12"/>
                  </a:lnTo>
                  <a:lnTo>
                    <a:pt x="0" y="14"/>
                  </a:lnTo>
                  <a:lnTo>
                    <a:pt x="0" y="16"/>
                  </a:lnTo>
                  <a:lnTo>
                    <a:pt x="0" y="16"/>
                  </a:lnTo>
                  <a:lnTo>
                    <a:pt x="0" y="18"/>
                  </a:lnTo>
                  <a:lnTo>
                    <a:pt x="2" y="18"/>
                  </a:lnTo>
                  <a:lnTo>
                    <a:pt x="6" y="18"/>
                  </a:lnTo>
                  <a:lnTo>
                    <a:pt x="6" y="18"/>
                  </a:lnTo>
                  <a:lnTo>
                    <a:pt x="16" y="18"/>
                  </a:lnTo>
                  <a:lnTo>
                    <a:pt x="16" y="18"/>
                  </a:lnTo>
                  <a:lnTo>
                    <a:pt x="20" y="16"/>
                  </a:lnTo>
                  <a:lnTo>
                    <a:pt x="24" y="16"/>
                  </a:lnTo>
                  <a:lnTo>
                    <a:pt x="30" y="18"/>
                  </a:lnTo>
                  <a:lnTo>
                    <a:pt x="30" y="18"/>
                  </a:lnTo>
                  <a:lnTo>
                    <a:pt x="30" y="20"/>
                  </a:lnTo>
                  <a:lnTo>
                    <a:pt x="30" y="20"/>
                  </a:lnTo>
                  <a:lnTo>
                    <a:pt x="28" y="20"/>
                  </a:lnTo>
                  <a:lnTo>
                    <a:pt x="24" y="22"/>
                  </a:lnTo>
                  <a:lnTo>
                    <a:pt x="24" y="22"/>
                  </a:lnTo>
                  <a:lnTo>
                    <a:pt x="28" y="24"/>
                  </a:lnTo>
                  <a:lnTo>
                    <a:pt x="34" y="26"/>
                  </a:lnTo>
                  <a:lnTo>
                    <a:pt x="44" y="24"/>
                  </a:lnTo>
                  <a:lnTo>
                    <a:pt x="44" y="24"/>
                  </a:lnTo>
                  <a:lnTo>
                    <a:pt x="62" y="20"/>
                  </a:lnTo>
                  <a:lnTo>
                    <a:pt x="70" y="18"/>
                  </a:lnTo>
                  <a:lnTo>
                    <a:pt x="80" y="18"/>
                  </a:lnTo>
                  <a:lnTo>
                    <a:pt x="80" y="18"/>
                  </a:lnTo>
                  <a:lnTo>
                    <a:pt x="86" y="18"/>
                  </a:lnTo>
                  <a:lnTo>
                    <a:pt x="90" y="14"/>
                  </a:lnTo>
                  <a:lnTo>
                    <a:pt x="90" y="14"/>
                  </a:lnTo>
                  <a:lnTo>
                    <a:pt x="90" y="10"/>
                  </a:lnTo>
                  <a:lnTo>
                    <a:pt x="88" y="10"/>
                  </a:lnTo>
                  <a:lnTo>
                    <a:pt x="88" y="10"/>
                  </a:lnTo>
                  <a:lnTo>
                    <a:pt x="80" y="10"/>
                  </a:lnTo>
                  <a:lnTo>
                    <a:pt x="74" y="10"/>
                  </a:lnTo>
                  <a:lnTo>
                    <a:pt x="68" y="6"/>
                  </a:lnTo>
                  <a:lnTo>
                    <a:pt x="62" y="0"/>
                  </a:lnTo>
                  <a:lnTo>
                    <a:pt x="62" y="0"/>
                  </a:lnTo>
                  <a:lnTo>
                    <a:pt x="60" y="2"/>
                  </a:lnTo>
                  <a:lnTo>
                    <a:pt x="60" y="2"/>
                  </a:lnTo>
                  <a:lnTo>
                    <a:pt x="58" y="2"/>
                  </a:lnTo>
                  <a:lnTo>
                    <a:pt x="56" y="4"/>
                  </a:lnTo>
                  <a:lnTo>
                    <a:pt x="58" y="8"/>
                  </a:lnTo>
                  <a:lnTo>
                    <a:pt x="62" y="10"/>
                  </a:lnTo>
                  <a:lnTo>
                    <a:pt x="62" y="12"/>
                  </a:lnTo>
                  <a:lnTo>
                    <a:pt x="62" y="14"/>
                  </a:lnTo>
                  <a:lnTo>
                    <a:pt x="62" y="14"/>
                  </a:lnTo>
                  <a:lnTo>
                    <a:pt x="48" y="12"/>
                  </a:lnTo>
                  <a:lnTo>
                    <a:pt x="36" y="8"/>
                  </a:lnTo>
                  <a:lnTo>
                    <a:pt x="36" y="8"/>
                  </a:lnTo>
                  <a:lnTo>
                    <a:pt x="34" y="6"/>
                  </a:lnTo>
                  <a:lnTo>
                    <a:pt x="30" y="6"/>
                  </a:lnTo>
                  <a:lnTo>
                    <a:pt x="24" y="6"/>
                  </a:lnTo>
                  <a:lnTo>
                    <a:pt x="24" y="6"/>
                  </a:lnTo>
                  <a:lnTo>
                    <a:pt x="20" y="4"/>
                  </a:lnTo>
                  <a:lnTo>
                    <a:pt x="14" y="4"/>
                  </a:lnTo>
                  <a:lnTo>
                    <a:pt x="14" y="4"/>
                  </a:lnTo>
                  <a:lnTo>
                    <a:pt x="8" y="6"/>
                  </a:lnTo>
                  <a:lnTo>
                    <a:pt x="6" y="8"/>
                  </a:lnTo>
                  <a:lnTo>
                    <a:pt x="4" y="10"/>
                  </a:lnTo>
                  <a:lnTo>
                    <a:pt x="4" y="1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3" name="Freeform 126"/>
            <p:cNvSpPr/>
            <p:nvPr/>
          </p:nvSpPr>
          <p:spPr bwMode="auto">
            <a:xfrm>
              <a:off x="7064375" y="412750"/>
              <a:ext cx="25400" cy="12700"/>
            </a:xfrm>
            <a:custGeom>
              <a:avLst/>
              <a:gdLst/>
              <a:ahLst/>
              <a:cxnLst>
                <a:cxn ang="0">
                  <a:pos x="2" y="6"/>
                </a:cxn>
                <a:cxn ang="0">
                  <a:pos x="2" y="6"/>
                </a:cxn>
                <a:cxn ang="0">
                  <a:pos x="6" y="8"/>
                </a:cxn>
                <a:cxn ang="0">
                  <a:pos x="8" y="8"/>
                </a:cxn>
                <a:cxn ang="0">
                  <a:pos x="16" y="4"/>
                </a:cxn>
                <a:cxn ang="0">
                  <a:pos x="16" y="4"/>
                </a:cxn>
                <a:cxn ang="0">
                  <a:pos x="8" y="0"/>
                </a:cxn>
                <a:cxn ang="0">
                  <a:pos x="4" y="2"/>
                </a:cxn>
                <a:cxn ang="0">
                  <a:pos x="2" y="2"/>
                </a:cxn>
                <a:cxn ang="0">
                  <a:pos x="2" y="2"/>
                </a:cxn>
                <a:cxn ang="0">
                  <a:pos x="0" y="4"/>
                </a:cxn>
                <a:cxn ang="0">
                  <a:pos x="2" y="6"/>
                </a:cxn>
                <a:cxn ang="0">
                  <a:pos x="2" y="6"/>
                </a:cxn>
              </a:cxnLst>
              <a:rect l="0" t="0" r="r" b="b"/>
              <a:pathLst>
                <a:path w="16" h="8">
                  <a:moveTo>
                    <a:pt x="2" y="6"/>
                  </a:moveTo>
                  <a:lnTo>
                    <a:pt x="2" y="6"/>
                  </a:lnTo>
                  <a:lnTo>
                    <a:pt x="6" y="8"/>
                  </a:lnTo>
                  <a:lnTo>
                    <a:pt x="8" y="8"/>
                  </a:lnTo>
                  <a:lnTo>
                    <a:pt x="16" y="4"/>
                  </a:lnTo>
                  <a:lnTo>
                    <a:pt x="16" y="4"/>
                  </a:lnTo>
                  <a:lnTo>
                    <a:pt x="8" y="0"/>
                  </a:lnTo>
                  <a:lnTo>
                    <a:pt x="4" y="2"/>
                  </a:lnTo>
                  <a:lnTo>
                    <a:pt x="2" y="2"/>
                  </a:lnTo>
                  <a:lnTo>
                    <a:pt x="2" y="2"/>
                  </a:lnTo>
                  <a:lnTo>
                    <a:pt x="0" y="4"/>
                  </a:lnTo>
                  <a:lnTo>
                    <a:pt x="2" y="6"/>
                  </a:lnTo>
                  <a:lnTo>
                    <a:pt x="2"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4" name="Freeform 127"/>
            <p:cNvSpPr/>
            <p:nvPr/>
          </p:nvSpPr>
          <p:spPr bwMode="auto">
            <a:xfrm>
              <a:off x="8045450" y="1530350"/>
              <a:ext cx="9525" cy="38100"/>
            </a:xfrm>
            <a:custGeom>
              <a:avLst/>
              <a:gdLst/>
              <a:ahLst/>
              <a:cxnLst>
                <a:cxn ang="0">
                  <a:pos x="2" y="14"/>
                </a:cxn>
                <a:cxn ang="0">
                  <a:pos x="2" y="14"/>
                </a:cxn>
                <a:cxn ang="0">
                  <a:pos x="2" y="18"/>
                </a:cxn>
                <a:cxn ang="0">
                  <a:pos x="2" y="22"/>
                </a:cxn>
                <a:cxn ang="0">
                  <a:pos x="4" y="24"/>
                </a:cxn>
                <a:cxn ang="0">
                  <a:pos x="4" y="24"/>
                </a:cxn>
                <a:cxn ang="0">
                  <a:pos x="6" y="12"/>
                </a:cxn>
                <a:cxn ang="0">
                  <a:pos x="6" y="12"/>
                </a:cxn>
                <a:cxn ang="0">
                  <a:pos x="6" y="8"/>
                </a:cxn>
                <a:cxn ang="0">
                  <a:pos x="6" y="6"/>
                </a:cxn>
                <a:cxn ang="0">
                  <a:pos x="4" y="0"/>
                </a:cxn>
                <a:cxn ang="0">
                  <a:pos x="4" y="0"/>
                </a:cxn>
                <a:cxn ang="0">
                  <a:pos x="0" y="4"/>
                </a:cxn>
                <a:cxn ang="0">
                  <a:pos x="0" y="6"/>
                </a:cxn>
                <a:cxn ang="0">
                  <a:pos x="0" y="10"/>
                </a:cxn>
                <a:cxn ang="0">
                  <a:pos x="2" y="14"/>
                </a:cxn>
                <a:cxn ang="0">
                  <a:pos x="2" y="14"/>
                </a:cxn>
              </a:cxnLst>
              <a:rect l="0" t="0" r="r" b="b"/>
              <a:pathLst>
                <a:path w="6" h="24">
                  <a:moveTo>
                    <a:pt x="2" y="14"/>
                  </a:moveTo>
                  <a:lnTo>
                    <a:pt x="2" y="14"/>
                  </a:lnTo>
                  <a:lnTo>
                    <a:pt x="2" y="18"/>
                  </a:lnTo>
                  <a:lnTo>
                    <a:pt x="2" y="22"/>
                  </a:lnTo>
                  <a:lnTo>
                    <a:pt x="4" y="24"/>
                  </a:lnTo>
                  <a:lnTo>
                    <a:pt x="4" y="24"/>
                  </a:lnTo>
                  <a:lnTo>
                    <a:pt x="6" y="12"/>
                  </a:lnTo>
                  <a:lnTo>
                    <a:pt x="6" y="12"/>
                  </a:lnTo>
                  <a:lnTo>
                    <a:pt x="6" y="8"/>
                  </a:lnTo>
                  <a:lnTo>
                    <a:pt x="6" y="6"/>
                  </a:lnTo>
                  <a:lnTo>
                    <a:pt x="4" y="0"/>
                  </a:lnTo>
                  <a:lnTo>
                    <a:pt x="4" y="0"/>
                  </a:lnTo>
                  <a:lnTo>
                    <a:pt x="0" y="4"/>
                  </a:lnTo>
                  <a:lnTo>
                    <a:pt x="0" y="6"/>
                  </a:lnTo>
                  <a:lnTo>
                    <a:pt x="0" y="10"/>
                  </a:lnTo>
                  <a:lnTo>
                    <a:pt x="2" y="14"/>
                  </a:lnTo>
                  <a:lnTo>
                    <a:pt x="2"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5" name="Freeform 128"/>
            <p:cNvSpPr/>
            <p:nvPr/>
          </p:nvSpPr>
          <p:spPr bwMode="auto">
            <a:xfrm>
              <a:off x="5429250" y="520700"/>
              <a:ext cx="19050" cy="12700"/>
            </a:xfrm>
            <a:custGeom>
              <a:avLst/>
              <a:gdLst/>
              <a:ahLst/>
              <a:cxnLst>
                <a:cxn ang="0">
                  <a:pos x="8" y="0"/>
                </a:cxn>
                <a:cxn ang="0">
                  <a:pos x="8" y="0"/>
                </a:cxn>
                <a:cxn ang="0">
                  <a:pos x="4" y="2"/>
                </a:cxn>
                <a:cxn ang="0">
                  <a:pos x="2" y="4"/>
                </a:cxn>
                <a:cxn ang="0">
                  <a:pos x="0" y="6"/>
                </a:cxn>
                <a:cxn ang="0">
                  <a:pos x="0" y="6"/>
                </a:cxn>
                <a:cxn ang="0">
                  <a:pos x="2" y="8"/>
                </a:cxn>
                <a:cxn ang="0">
                  <a:pos x="4" y="8"/>
                </a:cxn>
                <a:cxn ang="0">
                  <a:pos x="4" y="8"/>
                </a:cxn>
                <a:cxn ang="0">
                  <a:pos x="8" y="6"/>
                </a:cxn>
                <a:cxn ang="0">
                  <a:pos x="12" y="2"/>
                </a:cxn>
                <a:cxn ang="0">
                  <a:pos x="12" y="2"/>
                </a:cxn>
                <a:cxn ang="0">
                  <a:pos x="10" y="2"/>
                </a:cxn>
                <a:cxn ang="0">
                  <a:pos x="8" y="0"/>
                </a:cxn>
                <a:cxn ang="0">
                  <a:pos x="8" y="0"/>
                </a:cxn>
              </a:cxnLst>
              <a:rect l="0" t="0" r="r" b="b"/>
              <a:pathLst>
                <a:path w="12" h="8">
                  <a:moveTo>
                    <a:pt x="8" y="0"/>
                  </a:moveTo>
                  <a:lnTo>
                    <a:pt x="8" y="0"/>
                  </a:lnTo>
                  <a:lnTo>
                    <a:pt x="4" y="2"/>
                  </a:lnTo>
                  <a:lnTo>
                    <a:pt x="2" y="4"/>
                  </a:lnTo>
                  <a:lnTo>
                    <a:pt x="0" y="6"/>
                  </a:lnTo>
                  <a:lnTo>
                    <a:pt x="0" y="6"/>
                  </a:lnTo>
                  <a:lnTo>
                    <a:pt x="2" y="8"/>
                  </a:lnTo>
                  <a:lnTo>
                    <a:pt x="4" y="8"/>
                  </a:lnTo>
                  <a:lnTo>
                    <a:pt x="4" y="8"/>
                  </a:lnTo>
                  <a:lnTo>
                    <a:pt x="8" y="6"/>
                  </a:lnTo>
                  <a:lnTo>
                    <a:pt x="12" y="2"/>
                  </a:lnTo>
                  <a:lnTo>
                    <a:pt x="12" y="2"/>
                  </a:lnTo>
                  <a:lnTo>
                    <a:pt x="10" y="2"/>
                  </a:lnTo>
                  <a:lnTo>
                    <a:pt x="8" y="0"/>
                  </a:lnTo>
                  <a:lnTo>
                    <a:pt x="8"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6" name="Freeform 129"/>
            <p:cNvSpPr/>
            <p:nvPr/>
          </p:nvSpPr>
          <p:spPr bwMode="auto">
            <a:xfrm>
              <a:off x="6870700" y="977900"/>
              <a:ext cx="19050" cy="9525"/>
            </a:xfrm>
            <a:custGeom>
              <a:avLst/>
              <a:gdLst/>
              <a:ahLst/>
              <a:cxnLst>
                <a:cxn ang="0">
                  <a:pos x="12" y="0"/>
                </a:cxn>
                <a:cxn ang="0">
                  <a:pos x="12" y="0"/>
                </a:cxn>
                <a:cxn ang="0">
                  <a:pos x="4" y="0"/>
                </a:cxn>
                <a:cxn ang="0">
                  <a:pos x="0" y="4"/>
                </a:cxn>
                <a:cxn ang="0">
                  <a:pos x="0" y="4"/>
                </a:cxn>
                <a:cxn ang="0">
                  <a:pos x="0" y="6"/>
                </a:cxn>
                <a:cxn ang="0">
                  <a:pos x="0" y="6"/>
                </a:cxn>
                <a:cxn ang="0">
                  <a:pos x="4" y="6"/>
                </a:cxn>
                <a:cxn ang="0">
                  <a:pos x="6" y="6"/>
                </a:cxn>
                <a:cxn ang="0">
                  <a:pos x="12" y="0"/>
                </a:cxn>
                <a:cxn ang="0">
                  <a:pos x="12" y="0"/>
                </a:cxn>
              </a:cxnLst>
              <a:rect l="0" t="0" r="r" b="b"/>
              <a:pathLst>
                <a:path w="12" h="6">
                  <a:moveTo>
                    <a:pt x="12" y="0"/>
                  </a:moveTo>
                  <a:lnTo>
                    <a:pt x="12" y="0"/>
                  </a:lnTo>
                  <a:lnTo>
                    <a:pt x="4" y="0"/>
                  </a:lnTo>
                  <a:lnTo>
                    <a:pt x="0" y="4"/>
                  </a:lnTo>
                  <a:lnTo>
                    <a:pt x="0" y="4"/>
                  </a:lnTo>
                  <a:lnTo>
                    <a:pt x="0" y="6"/>
                  </a:lnTo>
                  <a:lnTo>
                    <a:pt x="0" y="6"/>
                  </a:lnTo>
                  <a:lnTo>
                    <a:pt x="4" y="6"/>
                  </a:lnTo>
                  <a:lnTo>
                    <a:pt x="6" y="6"/>
                  </a:lnTo>
                  <a:lnTo>
                    <a:pt x="12" y="0"/>
                  </a:lnTo>
                  <a:lnTo>
                    <a:pt x="1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7" name="Freeform 130"/>
            <p:cNvSpPr/>
            <p:nvPr/>
          </p:nvSpPr>
          <p:spPr bwMode="auto">
            <a:xfrm>
              <a:off x="5499100" y="1254125"/>
              <a:ext cx="22225" cy="12700"/>
            </a:xfrm>
            <a:custGeom>
              <a:avLst/>
              <a:gdLst/>
              <a:ahLst/>
              <a:cxnLst>
                <a:cxn ang="0">
                  <a:pos x="2" y="0"/>
                </a:cxn>
                <a:cxn ang="0">
                  <a:pos x="2" y="0"/>
                </a:cxn>
                <a:cxn ang="0">
                  <a:pos x="0" y="2"/>
                </a:cxn>
                <a:cxn ang="0">
                  <a:pos x="2" y="4"/>
                </a:cxn>
                <a:cxn ang="0">
                  <a:pos x="2" y="4"/>
                </a:cxn>
                <a:cxn ang="0">
                  <a:pos x="4" y="6"/>
                </a:cxn>
                <a:cxn ang="0">
                  <a:pos x="8" y="8"/>
                </a:cxn>
                <a:cxn ang="0">
                  <a:pos x="14" y="6"/>
                </a:cxn>
                <a:cxn ang="0">
                  <a:pos x="14" y="6"/>
                </a:cxn>
                <a:cxn ang="0">
                  <a:pos x="8" y="2"/>
                </a:cxn>
                <a:cxn ang="0">
                  <a:pos x="2" y="0"/>
                </a:cxn>
                <a:cxn ang="0">
                  <a:pos x="2" y="0"/>
                </a:cxn>
              </a:cxnLst>
              <a:rect l="0" t="0" r="r" b="b"/>
              <a:pathLst>
                <a:path w="14" h="8">
                  <a:moveTo>
                    <a:pt x="2" y="0"/>
                  </a:moveTo>
                  <a:lnTo>
                    <a:pt x="2" y="0"/>
                  </a:lnTo>
                  <a:lnTo>
                    <a:pt x="0" y="2"/>
                  </a:lnTo>
                  <a:lnTo>
                    <a:pt x="2" y="4"/>
                  </a:lnTo>
                  <a:lnTo>
                    <a:pt x="2" y="4"/>
                  </a:lnTo>
                  <a:lnTo>
                    <a:pt x="4" y="6"/>
                  </a:lnTo>
                  <a:lnTo>
                    <a:pt x="8" y="8"/>
                  </a:lnTo>
                  <a:lnTo>
                    <a:pt x="14" y="6"/>
                  </a:lnTo>
                  <a:lnTo>
                    <a:pt x="14" y="6"/>
                  </a:lnTo>
                  <a:lnTo>
                    <a:pt x="8" y="2"/>
                  </a:lnTo>
                  <a:lnTo>
                    <a:pt x="2" y="0"/>
                  </a:lnTo>
                  <a:lnTo>
                    <a:pt x="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8" name="Freeform 131"/>
            <p:cNvSpPr/>
            <p:nvPr/>
          </p:nvSpPr>
          <p:spPr bwMode="auto">
            <a:xfrm>
              <a:off x="5711825" y="781050"/>
              <a:ext cx="9525" cy="22225"/>
            </a:xfrm>
            <a:custGeom>
              <a:avLst/>
              <a:gdLst/>
              <a:ahLst/>
              <a:cxnLst>
                <a:cxn ang="0">
                  <a:pos x="4" y="14"/>
                </a:cxn>
                <a:cxn ang="0">
                  <a:pos x="4" y="14"/>
                </a:cxn>
                <a:cxn ang="0">
                  <a:pos x="6" y="10"/>
                </a:cxn>
                <a:cxn ang="0">
                  <a:pos x="6" y="8"/>
                </a:cxn>
                <a:cxn ang="0">
                  <a:pos x="6" y="4"/>
                </a:cxn>
                <a:cxn ang="0">
                  <a:pos x="6" y="0"/>
                </a:cxn>
                <a:cxn ang="0">
                  <a:pos x="6" y="0"/>
                </a:cxn>
                <a:cxn ang="0">
                  <a:pos x="0" y="8"/>
                </a:cxn>
                <a:cxn ang="0">
                  <a:pos x="0" y="10"/>
                </a:cxn>
                <a:cxn ang="0">
                  <a:pos x="0" y="12"/>
                </a:cxn>
                <a:cxn ang="0">
                  <a:pos x="0" y="12"/>
                </a:cxn>
                <a:cxn ang="0">
                  <a:pos x="4" y="14"/>
                </a:cxn>
                <a:cxn ang="0">
                  <a:pos x="4" y="14"/>
                </a:cxn>
              </a:cxnLst>
              <a:rect l="0" t="0" r="r" b="b"/>
              <a:pathLst>
                <a:path w="6" h="14">
                  <a:moveTo>
                    <a:pt x="4" y="14"/>
                  </a:moveTo>
                  <a:lnTo>
                    <a:pt x="4" y="14"/>
                  </a:lnTo>
                  <a:lnTo>
                    <a:pt x="6" y="10"/>
                  </a:lnTo>
                  <a:lnTo>
                    <a:pt x="6" y="8"/>
                  </a:lnTo>
                  <a:lnTo>
                    <a:pt x="6" y="4"/>
                  </a:lnTo>
                  <a:lnTo>
                    <a:pt x="6" y="0"/>
                  </a:lnTo>
                  <a:lnTo>
                    <a:pt x="6" y="0"/>
                  </a:lnTo>
                  <a:lnTo>
                    <a:pt x="0" y="8"/>
                  </a:lnTo>
                  <a:lnTo>
                    <a:pt x="0" y="10"/>
                  </a:lnTo>
                  <a:lnTo>
                    <a:pt x="0" y="12"/>
                  </a:lnTo>
                  <a:lnTo>
                    <a:pt x="0" y="12"/>
                  </a:lnTo>
                  <a:lnTo>
                    <a:pt x="4" y="14"/>
                  </a:lnTo>
                  <a:lnTo>
                    <a:pt x="4"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9" name="Freeform 132"/>
            <p:cNvSpPr/>
            <p:nvPr/>
          </p:nvSpPr>
          <p:spPr bwMode="auto">
            <a:xfrm>
              <a:off x="5797550" y="774700"/>
              <a:ext cx="15875" cy="12700"/>
            </a:xfrm>
            <a:custGeom>
              <a:avLst/>
              <a:gdLst/>
              <a:ahLst/>
              <a:cxnLst>
                <a:cxn ang="0">
                  <a:pos x="8" y="8"/>
                </a:cxn>
                <a:cxn ang="0">
                  <a:pos x="8" y="8"/>
                </a:cxn>
                <a:cxn ang="0">
                  <a:pos x="8" y="6"/>
                </a:cxn>
                <a:cxn ang="0">
                  <a:pos x="10" y="2"/>
                </a:cxn>
                <a:cxn ang="0">
                  <a:pos x="10" y="2"/>
                </a:cxn>
                <a:cxn ang="0">
                  <a:pos x="10" y="0"/>
                </a:cxn>
                <a:cxn ang="0">
                  <a:pos x="8" y="0"/>
                </a:cxn>
                <a:cxn ang="0">
                  <a:pos x="4" y="0"/>
                </a:cxn>
                <a:cxn ang="0">
                  <a:pos x="4" y="0"/>
                </a:cxn>
                <a:cxn ang="0">
                  <a:pos x="4" y="0"/>
                </a:cxn>
                <a:cxn ang="0">
                  <a:pos x="2" y="0"/>
                </a:cxn>
                <a:cxn ang="0">
                  <a:pos x="0" y="4"/>
                </a:cxn>
                <a:cxn ang="0">
                  <a:pos x="0" y="4"/>
                </a:cxn>
                <a:cxn ang="0">
                  <a:pos x="4" y="8"/>
                </a:cxn>
                <a:cxn ang="0">
                  <a:pos x="8" y="8"/>
                </a:cxn>
                <a:cxn ang="0">
                  <a:pos x="8" y="8"/>
                </a:cxn>
              </a:cxnLst>
              <a:rect l="0" t="0" r="r" b="b"/>
              <a:pathLst>
                <a:path w="10" h="8">
                  <a:moveTo>
                    <a:pt x="8" y="8"/>
                  </a:moveTo>
                  <a:lnTo>
                    <a:pt x="8" y="8"/>
                  </a:lnTo>
                  <a:lnTo>
                    <a:pt x="8" y="6"/>
                  </a:lnTo>
                  <a:lnTo>
                    <a:pt x="10" y="2"/>
                  </a:lnTo>
                  <a:lnTo>
                    <a:pt x="10" y="2"/>
                  </a:lnTo>
                  <a:lnTo>
                    <a:pt x="10" y="0"/>
                  </a:lnTo>
                  <a:lnTo>
                    <a:pt x="8" y="0"/>
                  </a:lnTo>
                  <a:lnTo>
                    <a:pt x="4" y="0"/>
                  </a:lnTo>
                  <a:lnTo>
                    <a:pt x="4" y="0"/>
                  </a:lnTo>
                  <a:lnTo>
                    <a:pt x="4" y="0"/>
                  </a:lnTo>
                  <a:lnTo>
                    <a:pt x="2" y="0"/>
                  </a:lnTo>
                  <a:lnTo>
                    <a:pt x="0" y="4"/>
                  </a:lnTo>
                  <a:lnTo>
                    <a:pt x="0" y="4"/>
                  </a:lnTo>
                  <a:lnTo>
                    <a:pt x="4" y="8"/>
                  </a:lnTo>
                  <a:lnTo>
                    <a:pt x="8" y="8"/>
                  </a:lnTo>
                  <a:lnTo>
                    <a:pt x="8"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0" name="Freeform 133"/>
            <p:cNvSpPr/>
            <p:nvPr/>
          </p:nvSpPr>
          <p:spPr bwMode="auto">
            <a:xfrm>
              <a:off x="5556250" y="2251075"/>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1" name="Freeform 134"/>
            <p:cNvSpPr/>
            <p:nvPr/>
          </p:nvSpPr>
          <p:spPr bwMode="auto">
            <a:xfrm>
              <a:off x="5549900" y="2251075"/>
              <a:ext cx="6350" cy="22225"/>
            </a:xfrm>
            <a:custGeom>
              <a:avLst/>
              <a:gdLst/>
              <a:ahLst/>
              <a:cxnLst>
                <a:cxn ang="0">
                  <a:pos x="0" y="14"/>
                </a:cxn>
                <a:cxn ang="0">
                  <a:pos x="0" y="14"/>
                </a:cxn>
                <a:cxn ang="0">
                  <a:pos x="2" y="10"/>
                </a:cxn>
                <a:cxn ang="0">
                  <a:pos x="4" y="8"/>
                </a:cxn>
                <a:cxn ang="0">
                  <a:pos x="4" y="0"/>
                </a:cxn>
                <a:cxn ang="0">
                  <a:pos x="4" y="0"/>
                </a:cxn>
                <a:cxn ang="0">
                  <a:pos x="0" y="2"/>
                </a:cxn>
                <a:cxn ang="0">
                  <a:pos x="0" y="6"/>
                </a:cxn>
                <a:cxn ang="0">
                  <a:pos x="0" y="14"/>
                </a:cxn>
                <a:cxn ang="0">
                  <a:pos x="0" y="14"/>
                </a:cxn>
              </a:cxnLst>
              <a:rect l="0" t="0" r="r" b="b"/>
              <a:pathLst>
                <a:path w="4" h="14">
                  <a:moveTo>
                    <a:pt x="0" y="14"/>
                  </a:moveTo>
                  <a:lnTo>
                    <a:pt x="0" y="14"/>
                  </a:lnTo>
                  <a:lnTo>
                    <a:pt x="2" y="10"/>
                  </a:lnTo>
                  <a:lnTo>
                    <a:pt x="4" y="8"/>
                  </a:lnTo>
                  <a:lnTo>
                    <a:pt x="4" y="0"/>
                  </a:lnTo>
                  <a:lnTo>
                    <a:pt x="4" y="0"/>
                  </a:lnTo>
                  <a:lnTo>
                    <a:pt x="0" y="2"/>
                  </a:lnTo>
                  <a:lnTo>
                    <a:pt x="0" y="6"/>
                  </a:lnTo>
                  <a:lnTo>
                    <a:pt x="0" y="14"/>
                  </a:lnTo>
                  <a:lnTo>
                    <a:pt x="0"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2" name="Freeform 135"/>
            <p:cNvSpPr/>
            <p:nvPr/>
          </p:nvSpPr>
          <p:spPr bwMode="auto">
            <a:xfrm>
              <a:off x="7991475" y="1377950"/>
              <a:ext cx="1588" cy="1588"/>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3" name="Freeform 136"/>
            <p:cNvSpPr/>
            <p:nvPr/>
          </p:nvSpPr>
          <p:spPr bwMode="auto">
            <a:xfrm>
              <a:off x="7978775" y="1368425"/>
              <a:ext cx="12700" cy="15875"/>
            </a:xfrm>
            <a:custGeom>
              <a:avLst/>
              <a:gdLst/>
              <a:ahLst/>
              <a:cxnLst>
                <a:cxn ang="0">
                  <a:pos x="2" y="0"/>
                </a:cxn>
                <a:cxn ang="0">
                  <a:pos x="2" y="0"/>
                </a:cxn>
                <a:cxn ang="0">
                  <a:pos x="0" y="4"/>
                </a:cxn>
                <a:cxn ang="0">
                  <a:pos x="0" y="8"/>
                </a:cxn>
                <a:cxn ang="0">
                  <a:pos x="0" y="8"/>
                </a:cxn>
                <a:cxn ang="0">
                  <a:pos x="2" y="10"/>
                </a:cxn>
                <a:cxn ang="0">
                  <a:pos x="4" y="8"/>
                </a:cxn>
                <a:cxn ang="0">
                  <a:pos x="8" y="6"/>
                </a:cxn>
                <a:cxn ang="0">
                  <a:pos x="8" y="6"/>
                </a:cxn>
                <a:cxn ang="0">
                  <a:pos x="6" y="2"/>
                </a:cxn>
                <a:cxn ang="0">
                  <a:pos x="4" y="0"/>
                </a:cxn>
                <a:cxn ang="0">
                  <a:pos x="2" y="0"/>
                </a:cxn>
                <a:cxn ang="0">
                  <a:pos x="2" y="0"/>
                </a:cxn>
              </a:cxnLst>
              <a:rect l="0" t="0" r="r" b="b"/>
              <a:pathLst>
                <a:path w="8" h="10">
                  <a:moveTo>
                    <a:pt x="2" y="0"/>
                  </a:moveTo>
                  <a:lnTo>
                    <a:pt x="2" y="0"/>
                  </a:lnTo>
                  <a:lnTo>
                    <a:pt x="0" y="4"/>
                  </a:lnTo>
                  <a:lnTo>
                    <a:pt x="0" y="8"/>
                  </a:lnTo>
                  <a:lnTo>
                    <a:pt x="0" y="8"/>
                  </a:lnTo>
                  <a:lnTo>
                    <a:pt x="2" y="10"/>
                  </a:lnTo>
                  <a:lnTo>
                    <a:pt x="4" y="8"/>
                  </a:lnTo>
                  <a:lnTo>
                    <a:pt x="8" y="6"/>
                  </a:lnTo>
                  <a:lnTo>
                    <a:pt x="8" y="6"/>
                  </a:lnTo>
                  <a:lnTo>
                    <a:pt x="6" y="2"/>
                  </a:lnTo>
                  <a:lnTo>
                    <a:pt x="4" y="0"/>
                  </a:lnTo>
                  <a:lnTo>
                    <a:pt x="2" y="0"/>
                  </a:lnTo>
                  <a:lnTo>
                    <a:pt x="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4" name="Freeform 137"/>
            <p:cNvSpPr/>
            <p:nvPr/>
          </p:nvSpPr>
          <p:spPr bwMode="auto">
            <a:xfrm>
              <a:off x="6607175" y="638175"/>
              <a:ext cx="15875" cy="12700"/>
            </a:xfrm>
            <a:custGeom>
              <a:avLst/>
              <a:gdLst/>
              <a:ahLst/>
              <a:cxnLst>
                <a:cxn ang="0">
                  <a:pos x="10" y="0"/>
                </a:cxn>
                <a:cxn ang="0">
                  <a:pos x="10" y="0"/>
                </a:cxn>
                <a:cxn ang="0">
                  <a:pos x="0" y="0"/>
                </a:cxn>
                <a:cxn ang="0">
                  <a:pos x="0" y="0"/>
                </a:cxn>
                <a:cxn ang="0">
                  <a:pos x="0" y="6"/>
                </a:cxn>
                <a:cxn ang="0">
                  <a:pos x="0" y="8"/>
                </a:cxn>
                <a:cxn ang="0">
                  <a:pos x="4" y="8"/>
                </a:cxn>
                <a:cxn ang="0">
                  <a:pos x="4" y="8"/>
                </a:cxn>
                <a:cxn ang="0">
                  <a:pos x="6" y="8"/>
                </a:cxn>
                <a:cxn ang="0">
                  <a:pos x="8" y="6"/>
                </a:cxn>
                <a:cxn ang="0">
                  <a:pos x="10" y="0"/>
                </a:cxn>
                <a:cxn ang="0">
                  <a:pos x="10" y="0"/>
                </a:cxn>
              </a:cxnLst>
              <a:rect l="0" t="0" r="r" b="b"/>
              <a:pathLst>
                <a:path w="10" h="8">
                  <a:moveTo>
                    <a:pt x="10" y="0"/>
                  </a:moveTo>
                  <a:lnTo>
                    <a:pt x="10" y="0"/>
                  </a:lnTo>
                  <a:lnTo>
                    <a:pt x="0" y="0"/>
                  </a:lnTo>
                  <a:lnTo>
                    <a:pt x="0" y="0"/>
                  </a:lnTo>
                  <a:lnTo>
                    <a:pt x="0" y="6"/>
                  </a:lnTo>
                  <a:lnTo>
                    <a:pt x="0" y="8"/>
                  </a:lnTo>
                  <a:lnTo>
                    <a:pt x="4" y="8"/>
                  </a:lnTo>
                  <a:lnTo>
                    <a:pt x="4" y="8"/>
                  </a:lnTo>
                  <a:lnTo>
                    <a:pt x="6" y="8"/>
                  </a:lnTo>
                  <a:lnTo>
                    <a:pt x="8" y="6"/>
                  </a:lnTo>
                  <a:lnTo>
                    <a:pt x="10" y="0"/>
                  </a:lnTo>
                  <a:lnTo>
                    <a:pt x="1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5" name="Freeform 138"/>
            <p:cNvSpPr/>
            <p:nvPr/>
          </p:nvSpPr>
          <p:spPr bwMode="auto">
            <a:xfrm>
              <a:off x="7194550" y="400050"/>
              <a:ext cx="19050" cy="12700"/>
            </a:xfrm>
            <a:custGeom>
              <a:avLst/>
              <a:gdLst/>
              <a:ahLst/>
              <a:cxnLst>
                <a:cxn ang="0">
                  <a:pos x="0" y="0"/>
                </a:cxn>
                <a:cxn ang="0">
                  <a:pos x="0" y="0"/>
                </a:cxn>
                <a:cxn ang="0">
                  <a:pos x="2" y="4"/>
                </a:cxn>
                <a:cxn ang="0">
                  <a:pos x="6" y="4"/>
                </a:cxn>
                <a:cxn ang="0">
                  <a:pos x="10" y="6"/>
                </a:cxn>
                <a:cxn ang="0">
                  <a:pos x="12" y="8"/>
                </a:cxn>
                <a:cxn ang="0">
                  <a:pos x="12" y="8"/>
                </a:cxn>
                <a:cxn ang="0">
                  <a:pos x="10" y="2"/>
                </a:cxn>
                <a:cxn ang="0">
                  <a:pos x="8" y="2"/>
                </a:cxn>
                <a:cxn ang="0">
                  <a:pos x="4" y="0"/>
                </a:cxn>
                <a:cxn ang="0">
                  <a:pos x="0" y="0"/>
                </a:cxn>
                <a:cxn ang="0">
                  <a:pos x="0" y="0"/>
                </a:cxn>
              </a:cxnLst>
              <a:rect l="0" t="0" r="r" b="b"/>
              <a:pathLst>
                <a:path w="12" h="8">
                  <a:moveTo>
                    <a:pt x="0" y="0"/>
                  </a:moveTo>
                  <a:lnTo>
                    <a:pt x="0" y="0"/>
                  </a:lnTo>
                  <a:lnTo>
                    <a:pt x="2" y="4"/>
                  </a:lnTo>
                  <a:lnTo>
                    <a:pt x="6" y="4"/>
                  </a:lnTo>
                  <a:lnTo>
                    <a:pt x="10" y="6"/>
                  </a:lnTo>
                  <a:lnTo>
                    <a:pt x="12" y="8"/>
                  </a:lnTo>
                  <a:lnTo>
                    <a:pt x="12" y="8"/>
                  </a:lnTo>
                  <a:lnTo>
                    <a:pt x="10" y="2"/>
                  </a:lnTo>
                  <a:lnTo>
                    <a:pt x="8" y="2"/>
                  </a:lnTo>
                  <a:lnTo>
                    <a:pt x="4"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6" name="Freeform 139"/>
            <p:cNvSpPr/>
            <p:nvPr/>
          </p:nvSpPr>
          <p:spPr bwMode="auto">
            <a:xfrm>
              <a:off x="7213600" y="412750"/>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7" name="Freeform 140"/>
            <p:cNvSpPr/>
            <p:nvPr/>
          </p:nvSpPr>
          <p:spPr bwMode="auto">
            <a:xfrm>
              <a:off x="4816475" y="669925"/>
              <a:ext cx="15875" cy="12700"/>
            </a:xfrm>
            <a:custGeom>
              <a:avLst/>
              <a:gdLst/>
              <a:ahLst/>
              <a:cxnLst>
                <a:cxn ang="0">
                  <a:pos x="0" y="0"/>
                </a:cxn>
                <a:cxn ang="0">
                  <a:pos x="0" y="0"/>
                </a:cxn>
                <a:cxn ang="0">
                  <a:pos x="4" y="4"/>
                </a:cxn>
                <a:cxn ang="0">
                  <a:pos x="8" y="8"/>
                </a:cxn>
                <a:cxn ang="0">
                  <a:pos x="8" y="8"/>
                </a:cxn>
                <a:cxn ang="0">
                  <a:pos x="10" y="4"/>
                </a:cxn>
                <a:cxn ang="0">
                  <a:pos x="10" y="0"/>
                </a:cxn>
                <a:cxn ang="0">
                  <a:pos x="6" y="0"/>
                </a:cxn>
                <a:cxn ang="0">
                  <a:pos x="0" y="0"/>
                </a:cxn>
                <a:cxn ang="0">
                  <a:pos x="0" y="0"/>
                </a:cxn>
              </a:cxnLst>
              <a:rect l="0" t="0" r="r" b="b"/>
              <a:pathLst>
                <a:path w="10" h="8">
                  <a:moveTo>
                    <a:pt x="0" y="0"/>
                  </a:moveTo>
                  <a:lnTo>
                    <a:pt x="0" y="0"/>
                  </a:lnTo>
                  <a:lnTo>
                    <a:pt x="4" y="4"/>
                  </a:lnTo>
                  <a:lnTo>
                    <a:pt x="8" y="8"/>
                  </a:lnTo>
                  <a:lnTo>
                    <a:pt x="8" y="8"/>
                  </a:lnTo>
                  <a:lnTo>
                    <a:pt x="10" y="4"/>
                  </a:lnTo>
                  <a:lnTo>
                    <a:pt x="10" y="0"/>
                  </a:lnTo>
                  <a:lnTo>
                    <a:pt x="6"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8" name="Freeform 141"/>
            <p:cNvSpPr/>
            <p:nvPr/>
          </p:nvSpPr>
          <p:spPr bwMode="auto">
            <a:xfrm>
              <a:off x="8308975" y="1641475"/>
              <a:ext cx="41275" cy="22225"/>
            </a:xfrm>
            <a:custGeom>
              <a:avLst/>
              <a:gdLst/>
              <a:ahLst/>
              <a:cxnLst>
                <a:cxn ang="0">
                  <a:pos x="14" y="12"/>
                </a:cxn>
                <a:cxn ang="0">
                  <a:pos x="14" y="12"/>
                </a:cxn>
                <a:cxn ang="0">
                  <a:pos x="18" y="12"/>
                </a:cxn>
                <a:cxn ang="0">
                  <a:pos x="20" y="10"/>
                </a:cxn>
                <a:cxn ang="0">
                  <a:pos x="20" y="10"/>
                </a:cxn>
                <a:cxn ang="0">
                  <a:pos x="24" y="6"/>
                </a:cxn>
                <a:cxn ang="0">
                  <a:pos x="26" y="4"/>
                </a:cxn>
                <a:cxn ang="0">
                  <a:pos x="24" y="2"/>
                </a:cxn>
                <a:cxn ang="0">
                  <a:pos x="24" y="2"/>
                </a:cxn>
                <a:cxn ang="0">
                  <a:pos x="22" y="0"/>
                </a:cxn>
                <a:cxn ang="0">
                  <a:pos x="20" y="0"/>
                </a:cxn>
                <a:cxn ang="0">
                  <a:pos x="20" y="4"/>
                </a:cxn>
                <a:cxn ang="0">
                  <a:pos x="20" y="4"/>
                </a:cxn>
                <a:cxn ang="0">
                  <a:pos x="16" y="6"/>
                </a:cxn>
                <a:cxn ang="0">
                  <a:pos x="14" y="6"/>
                </a:cxn>
                <a:cxn ang="0">
                  <a:pos x="12" y="6"/>
                </a:cxn>
                <a:cxn ang="0">
                  <a:pos x="8" y="8"/>
                </a:cxn>
                <a:cxn ang="0">
                  <a:pos x="8" y="8"/>
                </a:cxn>
                <a:cxn ang="0">
                  <a:pos x="4" y="8"/>
                </a:cxn>
                <a:cxn ang="0">
                  <a:pos x="2" y="8"/>
                </a:cxn>
                <a:cxn ang="0">
                  <a:pos x="0" y="10"/>
                </a:cxn>
                <a:cxn ang="0">
                  <a:pos x="0" y="10"/>
                </a:cxn>
                <a:cxn ang="0">
                  <a:pos x="4" y="12"/>
                </a:cxn>
                <a:cxn ang="0">
                  <a:pos x="6" y="14"/>
                </a:cxn>
                <a:cxn ang="0">
                  <a:pos x="14" y="12"/>
                </a:cxn>
                <a:cxn ang="0">
                  <a:pos x="14" y="12"/>
                </a:cxn>
              </a:cxnLst>
              <a:rect l="0" t="0" r="r" b="b"/>
              <a:pathLst>
                <a:path w="26" h="14">
                  <a:moveTo>
                    <a:pt x="14" y="12"/>
                  </a:moveTo>
                  <a:lnTo>
                    <a:pt x="14" y="12"/>
                  </a:lnTo>
                  <a:lnTo>
                    <a:pt x="18" y="12"/>
                  </a:lnTo>
                  <a:lnTo>
                    <a:pt x="20" y="10"/>
                  </a:lnTo>
                  <a:lnTo>
                    <a:pt x="20" y="10"/>
                  </a:lnTo>
                  <a:lnTo>
                    <a:pt x="24" y="6"/>
                  </a:lnTo>
                  <a:lnTo>
                    <a:pt x="26" y="4"/>
                  </a:lnTo>
                  <a:lnTo>
                    <a:pt x="24" y="2"/>
                  </a:lnTo>
                  <a:lnTo>
                    <a:pt x="24" y="2"/>
                  </a:lnTo>
                  <a:lnTo>
                    <a:pt x="22" y="0"/>
                  </a:lnTo>
                  <a:lnTo>
                    <a:pt x="20" y="0"/>
                  </a:lnTo>
                  <a:lnTo>
                    <a:pt x="20" y="4"/>
                  </a:lnTo>
                  <a:lnTo>
                    <a:pt x="20" y="4"/>
                  </a:lnTo>
                  <a:lnTo>
                    <a:pt x="16" y="6"/>
                  </a:lnTo>
                  <a:lnTo>
                    <a:pt x="14" y="6"/>
                  </a:lnTo>
                  <a:lnTo>
                    <a:pt x="12" y="6"/>
                  </a:lnTo>
                  <a:lnTo>
                    <a:pt x="8" y="8"/>
                  </a:lnTo>
                  <a:lnTo>
                    <a:pt x="8" y="8"/>
                  </a:lnTo>
                  <a:lnTo>
                    <a:pt x="4" y="8"/>
                  </a:lnTo>
                  <a:lnTo>
                    <a:pt x="2" y="8"/>
                  </a:lnTo>
                  <a:lnTo>
                    <a:pt x="0" y="10"/>
                  </a:lnTo>
                  <a:lnTo>
                    <a:pt x="0" y="10"/>
                  </a:lnTo>
                  <a:lnTo>
                    <a:pt x="4" y="12"/>
                  </a:lnTo>
                  <a:lnTo>
                    <a:pt x="6" y="14"/>
                  </a:lnTo>
                  <a:lnTo>
                    <a:pt x="14" y="12"/>
                  </a:lnTo>
                  <a:lnTo>
                    <a:pt x="14" y="1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9" name="Freeform 142"/>
            <p:cNvSpPr/>
            <p:nvPr/>
          </p:nvSpPr>
          <p:spPr bwMode="auto">
            <a:xfrm>
              <a:off x="4791075" y="609600"/>
              <a:ext cx="12700" cy="19050"/>
            </a:xfrm>
            <a:custGeom>
              <a:avLst/>
              <a:gdLst/>
              <a:ahLst/>
              <a:cxnLst>
                <a:cxn ang="0">
                  <a:pos x="6" y="4"/>
                </a:cxn>
                <a:cxn ang="0">
                  <a:pos x="6" y="4"/>
                </a:cxn>
                <a:cxn ang="0">
                  <a:pos x="0" y="0"/>
                </a:cxn>
                <a:cxn ang="0">
                  <a:pos x="0" y="0"/>
                </a:cxn>
                <a:cxn ang="0">
                  <a:pos x="0" y="0"/>
                </a:cxn>
                <a:cxn ang="0">
                  <a:pos x="0" y="2"/>
                </a:cxn>
                <a:cxn ang="0">
                  <a:pos x="0" y="2"/>
                </a:cxn>
                <a:cxn ang="0">
                  <a:pos x="0" y="8"/>
                </a:cxn>
                <a:cxn ang="0">
                  <a:pos x="2" y="12"/>
                </a:cxn>
                <a:cxn ang="0">
                  <a:pos x="6" y="12"/>
                </a:cxn>
                <a:cxn ang="0">
                  <a:pos x="6" y="12"/>
                </a:cxn>
                <a:cxn ang="0">
                  <a:pos x="6" y="10"/>
                </a:cxn>
                <a:cxn ang="0">
                  <a:pos x="6" y="10"/>
                </a:cxn>
                <a:cxn ang="0">
                  <a:pos x="8" y="6"/>
                </a:cxn>
                <a:cxn ang="0">
                  <a:pos x="8" y="6"/>
                </a:cxn>
                <a:cxn ang="0">
                  <a:pos x="6" y="4"/>
                </a:cxn>
                <a:cxn ang="0">
                  <a:pos x="6" y="4"/>
                </a:cxn>
              </a:cxnLst>
              <a:rect l="0" t="0" r="r" b="b"/>
              <a:pathLst>
                <a:path w="8" h="12">
                  <a:moveTo>
                    <a:pt x="6" y="4"/>
                  </a:moveTo>
                  <a:lnTo>
                    <a:pt x="6" y="4"/>
                  </a:lnTo>
                  <a:lnTo>
                    <a:pt x="0" y="0"/>
                  </a:lnTo>
                  <a:lnTo>
                    <a:pt x="0" y="0"/>
                  </a:lnTo>
                  <a:lnTo>
                    <a:pt x="0" y="0"/>
                  </a:lnTo>
                  <a:lnTo>
                    <a:pt x="0" y="2"/>
                  </a:lnTo>
                  <a:lnTo>
                    <a:pt x="0" y="2"/>
                  </a:lnTo>
                  <a:lnTo>
                    <a:pt x="0" y="8"/>
                  </a:lnTo>
                  <a:lnTo>
                    <a:pt x="2" y="12"/>
                  </a:lnTo>
                  <a:lnTo>
                    <a:pt x="6" y="12"/>
                  </a:lnTo>
                  <a:lnTo>
                    <a:pt x="6" y="12"/>
                  </a:lnTo>
                  <a:lnTo>
                    <a:pt x="6" y="10"/>
                  </a:lnTo>
                  <a:lnTo>
                    <a:pt x="6" y="10"/>
                  </a:lnTo>
                  <a:lnTo>
                    <a:pt x="8" y="6"/>
                  </a:lnTo>
                  <a:lnTo>
                    <a:pt x="8" y="6"/>
                  </a:lnTo>
                  <a:lnTo>
                    <a:pt x="6" y="4"/>
                  </a:lnTo>
                  <a:lnTo>
                    <a:pt x="6"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0" name="Freeform 143"/>
            <p:cNvSpPr/>
            <p:nvPr/>
          </p:nvSpPr>
          <p:spPr bwMode="auto">
            <a:xfrm>
              <a:off x="6394450" y="593725"/>
              <a:ext cx="92075" cy="136525"/>
            </a:xfrm>
            <a:custGeom>
              <a:avLst/>
              <a:gdLst/>
              <a:ahLst/>
              <a:cxnLst>
                <a:cxn ang="0">
                  <a:pos x="2" y="32"/>
                </a:cxn>
                <a:cxn ang="0">
                  <a:pos x="6" y="30"/>
                </a:cxn>
                <a:cxn ang="0">
                  <a:pos x="6" y="26"/>
                </a:cxn>
                <a:cxn ang="0">
                  <a:pos x="8" y="28"/>
                </a:cxn>
                <a:cxn ang="0">
                  <a:pos x="12" y="38"/>
                </a:cxn>
                <a:cxn ang="0">
                  <a:pos x="18" y="38"/>
                </a:cxn>
                <a:cxn ang="0">
                  <a:pos x="22" y="50"/>
                </a:cxn>
                <a:cxn ang="0">
                  <a:pos x="22" y="54"/>
                </a:cxn>
                <a:cxn ang="0">
                  <a:pos x="16" y="56"/>
                </a:cxn>
                <a:cxn ang="0">
                  <a:pos x="12" y="56"/>
                </a:cxn>
                <a:cxn ang="0">
                  <a:pos x="12" y="58"/>
                </a:cxn>
                <a:cxn ang="0">
                  <a:pos x="14" y="66"/>
                </a:cxn>
                <a:cxn ang="0">
                  <a:pos x="8" y="70"/>
                </a:cxn>
                <a:cxn ang="0">
                  <a:pos x="16" y="72"/>
                </a:cxn>
                <a:cxn ang="0">
                  <a:pos x="26" y="74"/>
                </a:cxn>
                <a:cxn ang="0">
                  <a:pos x="14" y="78"/>
                </a:cxn>
                <a:cxn ang="0">
                  <a:pos x="8" y="86"/>
                </a:cxn>
                <a:cxn ang="0">
                  <a:pos x="30" y="82"/>
                </a:cxn>
                <a:cxn ang="0">
                  <a:pos x="50" y="78"/>
                </a:cxn>
                <a:cxn ang="0">
                  <a:pos x="56" y="72"/>
                </a:cxn>
                <a:cxn ang="0">
                  <a:pos x="58" y="62"/>
                </a:cxn>
                <a:cxn ang="0">
                  <a:pos x="54" y="58"/>
                </a:cxn>
                <a:cxn ang="0">
                  <a:pos x="50" y="60"/>
                </a:cxn>
                <a:cxn ang="0">
                  <a:pos x="46" y="52"/>
                </a:cxn>
                <a:cxn ang="0">
                  <a:pos x="38" y="40"/>
                </a:cxn>
                <a:cxn ang="0">
                  <a:pos x="28" y="28"/>
                </a:cxn>
                <a:cxn ang="0">
                  <a:pos x="24" y="20"/>
                </a:cxn>
                <a:cxn ang="0">
                  <a:pos x="28" y="16"/>
                </a:cxn>
                <a:cxn ang="0">
                  <a:pos x="30" y="12"/>
                </a:cxn>
                <a:cxn ang="0">
                  <a:pos x="28" y="10"/>
                </a:cxn>
                <a:cxn ang="0">
                  <a:pos x="22" y="10"/>
                </a:cxn>
                <a:cxn ang="0">
                  <a:pos x="16" y="10"/>
                </a:cxn>
                <a:cxn ang="0">
                  <a:pos x="16" y="6"/>
                </a:cxn>
                <a:cxn ang="0">
                  <a:pos x="20" y="2"/>
                </a:cxn>
                <a:cxn ang="0">
                  <a:pos x="10" y="2"/>
                </a:cxn>
                <a:cxn ang="0">
                  <a:pos x="4" y="4"/>
                </a:cxn>
                <a:cxn ang="0">
                  <a:pos x="0" y="18"/>
                </a:cxn>
                <a:cxn ang="0">
                  <a:pos x="0" y="28"/>
                </a:cxn>
                <a:cxn ang="0">
                  <a:pos x="0" y="30"/>
                </a:cxn>
                <a:cxn ang="0">
                  <a:pos x="2" y="32"/>
                </a:cxn>
              </a:cxnLst>
              <a:rect l="0" t="0" r="r" b="b"/>
              <a:pathLst>
                <a:path w="58" h="86">
                  <a:moveTo>
                    <a:pt x="2" y="32"/>
                  </a:moveTo>
                  <a:lnTo>
                    <a:pt x="2" y="32"/>
                  </a:lnTo>
                  <a:lnTo>
                    <a:pt x="4" y="32"/>
                  </a:lnTo>
                  <a:lnTo>
                    <a:pt x="6" y="30"/>
                  </a:lnTo>
                  <a:lnTo>
                    <a:pt x="6" y="26"/>
                  </a:lnTo>
                  <a:lnTo>
                    <a:pt x="6" y="26"/>
                  </a:lnTo>
                  <a:lnTo>
                    <a:pt x="8" y="28"/>
                  </a:lnTo>
                  <a:lnTo>
                    <a:pt x="8" y="28"/>
                  </a:lnTo>
                  <a:lnTo>
                    <a:pt x="8" y="36"/>
                  </a:lnTo>
                  <a:lnTo>
                    <a:pt x="12" y="38"/>
                  </a:lnTo>
                  <a:lnTo>
                    <a:pt x="18" y="38"/>
                  </a:lnTo>
                  <a:lnTo>
                    <a:pt x="18" y="38"/>
                  </a:lnTo>
                  <a:lnTo>
                    <a:pt x="20" y="42"/>
                  </a:lnTo>
                  <a:lnTo>
                    <a:pt x="22" y="50"/>
                  </a:lnTo>
                  <a:lnTo>
                    <a:pt x="22" y="50"/>
                  </a:lnTo>
                  <a:lnTo>
                    <a:pt x="22" y="54"/>
                  </a:lnTo>
                  <a:lnTo>
                    <a:pt x="16" y="56"/>
                  </a:lnTo>
                  <a:lnTo>
                    <a:pt x="16" y="56"/>
                  </a:lnTo>
                  <a:lnTo>
                    <a:pt x="12" y="56"/>
                  </a:lnTo>
                  <a:lnTo>
                    <a:pt x="12" y="56"/>
                  </a:lnTo>
                  <a:lnTo>
                    <a:pt x="12" y="58"/>
                  </a:lnTo>
                  <a:lnTo>
                    <a:pt x="12" y="58"/>
                  </a:lnTo>
                  <a:lnTo>
                    <a:pt x="14" y="62"/>
                  </a:lnTo>
                  <a:lnTo>
                    <a:pt x="14" y="66"/>
                  </a:lnTo>
                  <a:lnTo>
                    <a:pt x="10" y="68"/>
                  </a:lnTo>
                  <a:lnTo>
                    <a:pt x="8" y="70"/>
                  </a:lnTo>
                  <a:lnTo>
                    <a:pt x="8" y="70"/>
                  </a:lnTo>
                  <a:lnTo>
                    <a:pt x="16" y="72"/>
                  </a:lnTo>
                  <a:lnTo>
                    <a:pt x="26" y="74"/>
                  </a:lnTo>
                  <a:lnTo>
                    <a:pt x="26" y="74"/>
                  </a:lnTo>
                  <a:lnTo>
                    <a:pt x="20" y="76"/>
                  </a:lnTo>
                  <a:lnTo>
                    <a:pt x="14" y="78"/>
                  </a:lnTo>
                  <a:lnTo>
                    <a:pt x="10" y="80"/>
                  </a:lnTo>
                  <a:lnTo>
                    <a:pt x="8" y="86"/>
                  </a:lnTo>
                  <a:lnTo>
                    <a:pt x="8" y="86"/>
                  </a:lnTo>
                  <a:lnTo>
                    <a:pt x="30" y="82"/>
                  </a:lnTo>
                  <a:lnTo>
                    <a:pt x="50" y="78"/>
                  </a:lnTo>
                  <a:lnTo>
                    <a:pt x="50" y="78"/>
                  </a:lnTo>
                  <a:lnTo>
                    <a:pt x="54" y="76"/>
                  </a:lnTo>
                  <a:lnTo>
                    <a:pt x="56" y="72"/>
                  </a:lnTo>
                  <a:lnTo>
                    <a:pt x="58" y="62"/>
                  </a:lnTo>
                  <a:lnTo>
                    <a:pt x="58" y="62"/>
                  </a:lnTo>
                  <a:lnTo>
                    <a:pt x="56" y="60"/>
                  </a:lnTo>
                  <a:lnTo>
                    <a:pt x="54" y="58"/>
                  </a:lnTo>
                  <a:lnTo>
                    <a:pt x="54" y="58"/>
                  </a:lnTo>
                  <a:lnTo>
                    <a:pt x="50" y="60"/>
                  </a:lnTo>
                  <a:lnTo>
                    <a:pt x="48" y="58"/>
                  </a:lnTo>
                  <a:lnTo>
                    <a:pt x="46" y="52"/>
                  </a:lnTo>
                  <a:lnTo>
                    <a:pt x="46" y="52"/>
                  </a:lnTo>
                  <a:lnTo>
                    <a:pt x="38" y="40"/>
                  </a:lnTo>
                  <a:lnTo>
                    <a:pt x="28" y="28"/>
                  </a:lnTo>
                  <a:lnTo>
                    <a:pt x="28" y="28"/>
                  </a:lnTo>
                  <a:lnTo>
                    <a:pt x="26" y="24"/>
                  </a:lnTo>
                  <a:lnTo>
                    <a:pt x="24" y="20"/>
                  </a:lnTo>
                  <a:lnTo>
                    <a:pt x="24" y="20"/>
                  </a:lnTo>
                  <a:lnTo>
                    <a:pt x="28" y="16"/>
                  </a:lnTo>
                  <a:lnTo>
                    <a:pt x="30" y="14"/>
                  </a:lnTo>
                  <a:lnTo>
                    <a:pt x="30" y="12"/>
                  </a:lnTo>
                  <a:lnTo>
                    <a:pt x="30" y="12"/>
                  </a:lnTo>
                  <a:lnTo>
                    <a:pt x="28" y="10"/>
                  </a:lnTo>
                  <a:lnTo>
                    <a:pt x="26" y="8"/>
                  </a:lnTo>
                  <a:lnTo>
                    <a:pt x="22" y="10"/>
                  </a:lnTo>
                  <a:lnTo>
                    <a:pt x="22" y="10"/>
                  </a:lnTo>
                  <a:lnTo>
                    <a:pt x="16" y="10"/>
                  </a:lnTo>
                  <a:lnTo>
                    <a:pt x="16" y="8"/>
                  </a:lnTo>
                  <a:lnTo>
                    <a:pt x="16" y="6"/>
                  </a:lnTo>
                  <a:lnTo>
                    <a:pt x="20" y="2"/>
                  </a:lnTo>
                  <a:lnTo>
                    <a:pt x="20" y="2"/>
                  </a:lnTo>
                  <a:lnTo>
                    <a:pt x="14" y="0"/>
                  </a:lnTo>
                  <a:lnTo>
                    <a:pt x="10" y="2"/>
                  </a:lnTo>
                  <a:lnTo>
                    <a:pt x="8" y="2"/>
                  </a:lnTo>
                  <a:lnTo>
                    <a:pt x="4" y="4"/>
                  </a:lnTo>
                  <a:lnTo>
                    <a:pt x="2" y="10"/>
                  </a:lnTo>
                  <a:lnTo>
                    <a:pt x="0" y="18"/>
                  </a:lnTo>
                  <a:lnTo>
                    <a:pt x="0" y="18"/>
                  </a:lnTo>
                  <a:lnTo>
                    <a:pt x="0" y="28"/>
                  </a:lnTo>
                  <a:lnTo>
                    <a:pt x="0" y="28"/>
                  </a:lnTo>
                  <a:lnTo>
                    <a:pt x="0" y="30"/>
                  </a:lnTo>
                  <a:lnTo>
                    <a:pt x="2" y="32"/>
                  </a:lnTo>
                  <a:lnTo>
                    <a:pt x="2" y="3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1" name="Freeform 144"/>
            <p:cNvSpPr/>
            <p:nvPr/>
          </p:nvSpPr>
          <p:spPr bwMode="auto">
            <a:xfrm>
              <a:off x="7950200" y="1698625"/>
              <a:ext cx="22225" cy="6350"/>
            </a:xfrm>
            <a:custGeom>
              <a:avLst/>
              <a:gdLst/>
              <a:ahLst/>
              <a:cxnLst>
                <a:cxn ang="0">
                  <a:pos x="14" y="4"/>
                </a:cxn>
                <a:cxn ang="0">
                  <a:pos x="14" y="4"/>
                </a:cxn>
                <a:cxn ang="0">
                  <a:pos x="8" y="0"/>
                </a:cxn>
                <a:cxn ang="0">
                  <a:pos x="4" y="0"/>
                </a:cxn>
                <a:cxn ang="0">
                  <a:pos x="0" y="4"/>
                </a:cxn>
                <a:cxn ang="0">
                  <a:pos x="0" y="4"/>
                </a:cxn>
                <a:cxn ang="0">
                  <a:pos x="8" y="4"/>
                </a:cxn>
                <a:cxn ang="0">
                  <a:pos x="10" y="4"/>
                </a:cxn>
                <a:cxn ang="0">
                  <a:pos x="14" y="4"/>
                </a:cxn>
                <a:cxn ang="0">
                  <a:pos x="14" y="4"/>
                </a:cxn>
              </a:cxnLst>
              <a:rect l="0" t="0" r="r" b="b"/>
              <a:pathLst>
                <a:path w="14" h="4">
                  <a:moveTo>
                    <a:pt x="14" y="4"/>
                  </a:moveTo>
                  <a:lnTo>
                    <a:pt x="14" y="4"/>
                  </a:lnTo>
                  <a:lnTo>
                    <a:pt x="8" y="0"/>
                  </a:lnTo>
                  <a:lnTo>
                    <a:pt x="4" y="0"/>
                  </a:lnTo>
                  <a:lnTo>
                    <a:pt x="0" y="4"/>
                  </a:lnTo>
                  <a:lnTo>
                    <a:pt x="0" y="4"/>
                  </a:lnTo>
                  <a:lnTo>
                    <a:pt x="8" y="4"/>
                  </a:lnTo>
                  <a:lnTo>
                    <a:pt x="10" y="4"/>
                  </a:lnTo>
                  <a:lnTo>
                    <a:pt x="14" y="4"/>
                  </a:lnTo>
                  <a:lnTo>
                    <a:pt x="14"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2" name="Freeform 145"/>
            <p:cNvSpPr/>
            <p:nvPr/>
          </p:nvSpPr>
          <p:spPr bwMode="auto">
            <a:xfrm>
              <a:off x="5391150" y="473075"/>
              <a:ext cx="79375" cy="44450"/>
            </a:xfrm>
            <a:custGeom>
              <a:avLst/>
              <a:gdLst/>
              <a:ahLst/>
              <a:cxnLst>
                <a:cxn ang="0">
                  <a:pos x="50" y="20"/>
                </a:cxn>
                <a:cxn ang="0">
                  <a:pos x="50" y="20"/>
                </a:cxn>
                <a:cxn ang="0">
                  <a:pos x="40" y="18"/>
                </a:cxn>
                <a:cxn ang="0">
                  <a:pos x="40" y="18"/>
                </a:cxn>
                <a:cxn ang="0">
                  <a:pos x="38" y="14"/>
                </a:cxn>
                <a:cxn ang="0">
                  <a:pos x="38" y="14"/>
                </a:cxn>
                <a:cxn ang="0">
                  <a:pos x="32" y="10"/>
                </a:cxn>
                <a:cxn ang="0">
                  <a:pos x="24" y="8"/>
                </a:cxn>
                <a:cxn ang="0">
                  <a:pos x="16" y="6"/>
                </a:cxn>
                <a:cxn ang="0">
                  <a:pos x="10" y="0"/>
                </a:cxn>
                <a:cxn ang="0">
                  <a:pos x="10" y="0"/>
                </a:cxn>
                <a:cxn ang="0">
                  <a:pos x="8" y="2"/>
                </a:cxn>
                <a:cxn ang="0">
                  <a:pos x="8" y="2"/>
                </a:cxn>
                <a:cxn ang="0">
                  <a:pos x="6" y="6"/>
                </a:cxn>
                <a:cxn ang="0">
                  <a:pos x="6" y="12"/>
                </a:cxn>
                <a:cxn ang="0">
                  <a:pos x="4" y="18"/>
                </a:cxn>
                <a:cxn ang="0">
                  <a:pos x="0" y="22"/>
                </a:cxn>
                <a:cxn ang="0">
                  <a:pos x="0" y="22"/>
                </a:cxn>
                <a:cxn ang="0">
                  <a:pos x="2" y="22"/>
                </a:cxn>
                <a:cxn ang="0">
                  <a:pos x="6" y="22"/>
                </a:cxn>
                <a:cxn ang="0">
                  <a:pos x="8" y="22"/>
                </a:cxn>
                <a:cxn ang="0">
                  <a:pos x="10" y="24"/>
                </a:cxn>
                <a:cxn ang="0">
                  <a:pos x="10" y="24"/>
                </a:cxn>
                <a:cxn ang="0">
                  <a:pos x="14" y="28"/>
                </a:cxn>
                <a:cxn ang="0">
                  <a:pos x="16" y="28"/>
                </a:cxn>
                <a:cxn ang="0">
                  <a:pos x="22" y="22"/>
                </a:cxn>
                <a:cxn ang="0">
                  <a:pos x="22" y="22"/>
                </a:cxn>
                <a:cxn ang="0">
                  <a:pos x="28" y="18"/>
                </a:cxn>
                <a:cxn ang="0">
                  <a:pos x="32" y="18"/>
                </a:cxn>
                <a:cxn ang="0">
                  <a:pos x="34" y="20"/>
                </a:cxn>
                <a:cxn ang="0">
                  <a:pos x="34" y="20"/>
                </a:cxn>
                <a:cxn ang="0">
                  <a:pos x="42" y="24"/>
                </a:cxn>
                <a:cxn ang="0">
                  <a:pos x="46" y="24"/>
                </a:cxn>
                <a:cxn ang="0">
                  <a:pos x="50" y="20"/>
                </a:cxn>
                <a:cxn ang="0">
                  <a:pos x="50" y="20"/>
                </a:cxn>
              </a:cxnLst>
              <a:rect l="0" t="0" r="r" b="b"/>
              <a:pathLst>
                <a:path w="50" h="28">
                  <a:moveTo>
                    <a:pt x="50" y="20"/>
                  </a:moveTo>
                  <a:lnTo>
                    <a:pt x="50" y="20"/>
                  </a:lnTo>
                  <a:lnTo>
                    <a:pt x="40" y="18"/>
                  </a:lnTo>
                  <a:lnTo>
                    <a:pt x="40" y="18"/>
                  </a:lnTo>
                  <a:lnTo>
                    <a:pt x="38" y="14"/>
                  </a:lnTo>
                  <a:lnTo>
                    <a:pt x="38" y="14"/>
                  </a:lnTo>
                  <a:lnTo>
                    <a:pt x="32" y="10"/>
                  </a:lnTo>
                  <a:lnTo>
                    <a:pt x="24" y="8"/>
                  </a:lnTo>
                  <a:lnTo>
                    <a:pt x="16" y="6"/>
                  </a:lnTo>
                  <a:lnTo>
                    <a:pt x="10" y="0"/>
                  </a:lnTo>
                  <a:lnTo>
                    <a:pt x="10" y="0"/>
                  </a:lnTo>
                  <a:lnTo>
                    <a:pt x="8" y="2"/>
                  </a:lnTo>
                  <a:lnTo>
                    <a:pt x="8" y="2"/>
                  </a:lnTo>
                  <a:lnTo>
                    <a:pt x="6" y="6"/>
                  </a:lnTo>
                  <a:lnTo>
                    <a:pt x="6" y="12"/>
                  </a:lnTo>
                  <a:lnTo>
                    <a:pt x="4" y="18"/>
                  </a:lnTo>
                  <a:lnTo>
                    <a:pt x="0" y="22"/>
                  </a:lnTo>
                  <a:lnTo>
                    <a:pt x="0" y="22"/>
                  </a:lnTo>
                  <a:lnTo>
                    <a:pt x="2" y="22"/>
                  </a:lnTo>
                  <a:lnTo>
                    <a:pt x="6" y="22"/>
                  </a:lnTo>
                  <a:lnTo>
                    <a:pt x="8" y="22"/>
                  </a:lnTo>
                  <a:lnTo>
                    <a:pt x="10" y="24"/>
                  </a:lnTo>
                  <a:lnTo>
                    <a:pt x="10" y="24"/>
                  </a:lnTo>
                  <a:lnTo>
                    <a:pt x="14" y="28"/>
                  </a:lnTo>
                  <a:lnTo>
                    <a:pt x="16" y="28"/>
                  </a:lnTo>
                  <a:lnTo>
                    <a:pt x="22" y="22"/>
                  </a:lnTo>
                  <a:lnTo>
                    <a:pt x="22" y="22"/>
                  </a:lnTo>
                  <a:lnTo>
                    <a:pt x="28" y="18"/>
                  </a:lnTo>
                  <a:lnTo>
                    <a:pt x="32" y="18"/>
                  </a:lnTo>
                  <a:lnTo>
                    <a:pt x="34" y="20"/>
                  </a:lnTo>
                  <a:lnTo>
                    <a:pt x="34" y="20"/>
                  </a:lnTo>
                  <a:lnTo>
                    <a:pt x="42" y="24"/>
                  </a:lnTo>
                  <a:lnTo>
                    <a:pt x="46" y="24"/>
                  </a:lnTo>
                  <a:lnTo>
                    <a:pt x="50" y="20"/>
                  </a:lnTo>
                  <a:lnTo>
                    <a:pt x="50" y="2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3" name="Freeform 146"/>
            <p:cNvSpPr/>
            <p:nvPr/>
          </p:nvSpPr>
          <p:spPr bwMode="auto">
            <a:xfrm>
              <a:off x="8613775" y="2139950"/>
              <a:ext cx="19050" cy="28575"/>
            </a:xfrm>
            <a:custGeom>
              <a:avLst/>
              <a:gdLst/>
              <a:ahLst/>
              <a:cxnLst>
                <a:cxn ang="0">
                  <a:pos x="12" y="18"/>
                </a:cxn>
                <a:cxn ang="0">
                  <a:pos x="12" y="18"/>
                </a:cxn>
                <a:cxn ang="0">
                  <a:pos x="10" y="10"/>
                </a:cxn>
                <a:cxn ang="0">
                  <a:pos x="8" y="2"/>
                </a:cxn>
                <a:cxn ang="0">
                  <a:pos x="8" y="2"/>
                </a:cxn>
                <a:cxn ang="0">
                  <a:pos x="4" y="0"/>
                </a:cxn>
                <a:cxn ang="0">
                  <a:pos x="2" y="0"/>
                </a:cxn>
                <a:cxn ang="0">
                  <a:pos x="0" y="0"/>
                </a:cxn>
                <a:cxn ang="0">
                  <a:pos x="0" y="0"/>
                </a:cxn>
                <a:cxn ang="0">
                  <a:pos x="0" y="2"/>
                </a:cxn>
                <a:cxn ang="0">
                  <a:pos x="0" y="2"/>
                </a:cxn>
                <a:cxn ang="0">
                  <a:pos x="2" y="6"/>
                </a:cxn>
                <a:cxn ang="0">
                  <a:pos x="2" y="6"/>
                </a:cxn>
                <a:cxn ang="0">
                  <a:pos x="6" y="10"/>
                </a:cxn>
                <a:cxn ang="0">
                  <a:pos x="6" y="10"/>
                </a:cxn>
                <a:cxn ang="0">
                  <a:pos x="8" y="14"/>
                </a:cxn>
                <a:cxn ang="0">
                  <a:pos x="8" y="16"/>
                </a:cxn>
                <a:cxn ang="0">
                  <a:pos x="12" y="18"/>
                </a:cxn>
                <a:cxn ang="0">
                  <a:pos x="12" y="18"/>
                </a:cxn>
              </a:cxnLst>
              <a:rect l="0" t="0" r="r" b="b"/>
              <a:pathLst>
                <a:path w="12" h="18">
                  <a:moveTo>
                    <a:pt x="12" y="18"/>
                  </a:moveTo>
                  <a:lnTo>
                    <a:pt x="12" y="18"/>
                  </a:lnTo>
                  <a:lnTo>
                    <a:pt x="10" y="10"/>
                  </a:lnTo>
                  <a:lnTo>
                    <a:pt x="8" y="2"/>
                  </a:lnTo>
                  <a:lnTo>
                    <a:pt x="8" y="2"/>
                  </a:lnTo>
                  <a:lnTo>
                    <a:pt x="4" y="0"/>
                  </a:lnTo>
                  <a:lnTo>
                    <a:pt x="2" y="0"/>
                  </a:lnTo>
                  <a:lnTo>
                    <a:pt x="0" y="0"/>
                  </a:lnTo>
                  <a:lnTo>
                    <a:pt x="0" y="0"/>
                  </a:lnTo>
                  <a:lnTo>
                    <a:pt x="0" y="2"/>
                  </a:lnTo>
                  <a:lnTo>
                    <a:pt x="0" y="2"/>
                  </a:lnTo>
                  <a:lnTo>
                    <a:pt x="2" y="6"/>
                  </a:lnTo>
                  <a:lnTo>
                    <a:pt x="2" y="6"/>
                  </a:lnTo>
                  <a:lnTo>
                    <a:pt x="6" y="10"/>
                  </a:lnTo>
                  <a:lnTo>
                    <a:pt x="6" y="10"/>
                  </a:lnTo>
                  <a:lnTo>
                    <a:pt x="8" y="14"/>
                  </a:lnTo>
                  <a:lnTo>
                    <a:pt x="8" y="16"/>
                  </a:lnTo>
                  <a:lnTo>
                    <a:pt x="12" y="18"/>
                  </a:lnTo>
                  <a:lnTo>
                    <a:pt x="12" y="1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4" name="Freeform 147"/>
            <p:cNvSpPr/>
            <p:nvPr/>
          </p:nvSpPr>
          <p:spPr bwMode="auto">
            <a:xfrm>
              <a:off x="5635625" y="1254125"/>
              <a:ext cx="19050" cy="9525"/>
            </a:xfrm>
            <a:custGeom>
              <a:avLst/>
              <a:gdLst/>
              <a:ahLst/>
              <a:cxnLst>
                <a:cxn ang="0">
                  <a:pos x="0" y="4"/>
                </a:cxn>
                <a:cxn ang="0">
                  <a:pos x="0" y="4"/>
                </a:cxn>
                <a:cxn ang="0">
                  <a:pos x="4" y="6"/>
                </a:cxn>
                <a:cxn ang="0">
                  <a:pos x="12" y="4"/>
                </a:cxn>
                <a:cxn ang="0">
                  <a:pos x="12" y="4"/>
                </a:cxn>
                <a:cxn ang="0">
                  <a:pos x="4" y="0"/>
                </a:cxn>
                <a:cxn ang="0">
                  <a:pos x="2" y="2"/>
                </a:cxn>
                <a:cxn ang="0">
                  <a:pos x="0" y="4"/>
                </a:cxn>
                <a:cxn ang="0">
                  <a:pos x="0" y="4"/>
                </a:cxn>
              </a:cxnLst>
              <a:rect l="0" t="0" r="r" b="b"/>
              <a:pathLst>
                <a:path w="12" h="6">
                  <a:moveTo>
                    <a:pt x="0" y="4"/>
                  </a:moveTo>
                  <a:lnTo>
                    <a:pt x="0" y="4"/>
                  </a:lnTo>
                  <a:lnTo>
                    <a:pt x="4" y="6"/>
                  </a:lnTo>
                  <a:lnTo>
                    <a:pt x="12" y="4"/>
                  </a:lnTo>
                  <a:lnTo>
                    <a:pt x="12" y="4"/>
                  </a:lnTo>
                  <a:lnTo>
                    <a:pt x="4" y="0"/>
                  </a:lnTo>
                  <a:lnTo>
                    <a:pt x="2" y="2"/>
                  </a:lnTo>
                  <a:lnTo>
                    <a:pt x="0" y="4"/>
                  </a:lnTo>
                  <a:lnTo>
                    <a:pt x="0"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5" name="Freeform 148"/>
            <p:cNvSpPr/>
            <p:nvPr/>
          </p:nvSpPr>
          <p:spPr bwMode="auto">
            <a:xfrm>
              <a:off x="6575425" y="854075"/>
              <a:ext cx="9525" cy="22225"/>
            </a:xfrm>
            <a:custGeom>
              <a:avLst/>
              <a:gdLst/>
              <a:ahLst/>
              <a:cxnLst>
                <a:cxn ang="0">
                  <a:pos x="4" y="0"/>
                </a:cxn>
                <a:cxn ang="0">
                  <a:pos x="4" y="0"/>
                </a:cxn>
                <a:cxn ang="0">
                  <a:pos x="0" y="4"/>
                </a:cxn>
                <a:cxn ang="0">
                  <a:pos x="0" y="6"/>
                </a:cxn>
                <a:cxn ang="0">
                  <a:pos x="4" y="14"/>
                </a:cxn>
                <a:cxn ang="0">
                  <a:pos x="4" y="14"/>
                </a:cxn>
                <a:cxn ang="0">
                  <a:pos x="6" y="6"/>
                </a:cxn>
                <a:cxn ang="0">
                  <a:pos x="4" y="0"/>
                </a:cxn>
                <a:cxn ang="0">
                  <a:pos x="4" y="0"/>
                </a:cxn>
              </a:cxnLst>
              <a:rect l="0" t="0" r="r" b="b"/>
              <a:pathLst>
                <a:path w="6" h="14">
                  <a:moveTo>
                    <a:pt x="4" y="0"/>
                  </a:moveTo>
                  <a:lnTo>
                    <a:pt x="4" y="0"/>
                  </a:lnTo>
                  <a:lnTo>
                    <a:pt x="0" y="4"/>
                  </a:lnTo>
                  <a:lnTo>
                    <a:pt x="0" y="6"/>
                  </a:lnTo>
                  <a:lnTo>
                    <a:pt x="4" y="14"/>
                  </a:lnTo>
                  <a:lnTo>
                    <a:pt x="4" y="14"/>
                  </a:lnTo>
                  <a:lnTo>
                    <a:pt x="6" y="6"/>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6" name="Freeform 149"/>
            <p:cNvSpPr/>
            <p:nvPr/>
          </p:nvSpPr>
          <p:spPr bwMode="auto">
            <a:xfrm>
              <a:off x="5546725" y="1231900"/>
              <a:ext cx="73025" cy="31750"/>
            </a:xfrm>
            <a:custGeom>
              <a:avLst/>
              <a:gdLst/>
              <a:ahLst/>
              <a:cxnLst>
                <a:cxn ang="0">
                  <a:pos x="0" y="16"/>
                </a:cxn>
                <a:cxn ang="0">
                  <a:pos x="0" y="16"/>
                </a:cxn>
                <a:cxn ang="0">
                  <a:pos x="2" y="18"/>
                </a:cxn>
                <a:cxn ang="0">
                  <a:pos x="6" y="18"/>
                </a:cxn>
                <a:cxn ang="0">
                  <a:pos x="14" y="16"/>
                </a:cxn>
                <a:cxn ang="0">
                  <a:pos x="14" y="16"/>
                </a:cxn>
                <a:cxn ang="0">
                  <a:pos x="18" y="18"/>
                </a:cxn>
                <a:cxn ang="0">
                  <a:pos x="22" y="20"/>
                </a:cxn>
                <a:cxn ang="0">
                  <a:pos x="30" y="18"/>
                </a:cxn>
                <a:cxn ang="0">
                  <a:pos x="38" y="14"/>
                </a:cxn>
                <a:cxn ang="0">
                  <a:pos x="42" y="14"/>
                </a:cxn>
                <a:cxn ang="0">
                  <a:pos x="46" y="14"/>
                </a:cxn>
                <a:cxn ang="0">
                  <a:pos x="46" y="14"/>
                </a:cxn>
                <a:cxn ang="0">
                  <a:pos x="38" y="8"/>
                </a:cxn>
                <a:cxn ang="0">
                  <a:pos x="30" y="2"/>
                </a:cxn>
                <a:cxn ang="0">
                  <a:pos x="20" y="0"/>
                </a:cxn>
                <a:cxn ang="0">
                  <a:pos x="10" y="2"/>
                </a:cxn>
                <a:cxn ang="0">
                  <a:pos x="10" y="2"/>
                </a:cxn>
                <a:cxn ang="0">
                  <a:pos x="14" y="8"/>
                </a:cxn>
                <a:cxn ang="0">
                  <a:pos x="14" y="12"/>
                </a:cxn>
                <a:cxn ang="0">
                  <a:pos x="14" y="14"/>
                </a:cxn>
                <a:cxn ang="0">
                  <a:pos x="14" y="14"/>
                </a:cxn>
                <a:cxn ang="0">
                  <a:pos x="6" y="14"/>
                </a:cxn>
                <a:cxn ang="0">
                  <a:pos x="2" y="14"/>
                </a:cxn>
                <a:cxn ang="0">
                  <a:pos x="0" y="16"/>
                </a:cxn>
                <a:cxn ang="0">
                  <a:pos x="0" y="16"/>
                </a:cxn>
              </a:cxnLst>
              <a:rect l="0" t="0" r="r" b="b"/>
              <a:pathLst>
                <a:path w="46" h="20">
                  <a:moveTo>
                    <a:pt x="0" y="16"/>
                  </a:moveTo>
                  <a:lnTo>
                    <a:pt x="0" y="16"/>
                  </a:lnTo>
                  <a:lnTo>
                    <a:pt x="2" y="18"/>
                  </a:lnTo>
                  <a:lnTo>
                    <a:pt x="6" y="18"/>
                  </a:lnTo>
                  <a:lnTo>
                    <a:pt x="14" y="16"/>
                  </a:lnTo>
                  <a:lnTo>
                    <a:pt x="14" y="16"/>
                  </a:lnTo>
                  <a:lnTo>
                    <a:pt x="18" y="18"/>
                  </a:lnTo>
                  <a:lnTo>
                    <a:pt x="22" y="20"/>
                  </a:lnTo>
                  <a:lnTo>
                    <a:pt x="30" y="18"/>
                  </a:lnTo>
                  <a:lnTo>
                    <a:pt x="38" y="14"/>
                  </a:lnTo>
                  <a:lnTo>
                    <a:pt x="42" y="14"/>
                  </a:lnTo>
                  <a:lnTo>
                    <a:pt x="46" y="14"/>
                  </a:lnTo>
                  <a:lnTo>
                    <a:pt x="46" y="14"/>
                  </a:lnTo>
                  <a:lnTo>
                    <a:pt x="38" y="8"/>
                  </a:lnTo>
                  <a:lnTo>
                    <a:pt x="30" y="2"/>
                  </a:lnTo>
                  <a:lnTo>
                    <a:pt x="20" y="0"/>
                  </a:lnTo>
                  <a:lnTo>
                    <a:pt x="10" y="2"/>
                  </a:lnTo>
                  <a:lnTo>
                    <a:pt x="10" y="2"/>
                  </a:lnTo>
                  <a:lnTo>
                    <a:pt x="14" y="8"/>
                  </a:lnTo>
                  <a:lnTo>
                    <a:pt x="14" y="12"/>
                  </a:lnTo>
                  <a:lnTo>
                    <a:pt x="14" y="14"/>
                  </a:lnTo>
                  <a:lnTo>
                    <a:pt x="14" y="14"/>
                  </a:lnTo>
                  <a:lnTo>
                    <a:pt x="6" y="14"/>
                  </a:lnTo>
                  <a:lnTo>
                    <a:pt x="2" y="14"/>
                  </a:lnTo>
                  <a:lnTo>
                    <a:pt x="0" y="16"/>
                  </a:lnTo>
                  <a:lnTo>
                    <a:pt x="0" y="1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7" name="Freeform 150"/>
            <p:cNvSpPr/>
            <p:nvPr/>
          </p:nvSpPr>
          <p:spPr bwMode="auto">
            <a:xfrm>
              <a:off x="8029575" y="1609725"/>
              <a:ext cx="12700" cy="12700"/>
            </a:xfrm>
            <a:custGeom>
              <a:avLst/>
              <a:gdLst/>
              <a:ahLst/>
              <a:cxnLst>
                <a:cxn ang="0">
                  <a:pos x="8" y="6"/>
                </a:cxn>
                <a:cxn ang="0">
                  <a:pos x="8" y="6"/>
                </a:cxn>
                <a:cxn ang="0">
                  <a:pos x="6" y="2"/>
                </a:cxn>
                <a:cxn ang="0">
                  <a:pos x="4" y="0"/>
                </a:cxn>
                <a:cxn ang="0">
                  <a:pos x="4" y="0"/>
                </a:cxn>
                <a:cxn ang="0">
                  <a:pos x="0" y="2"/>
                </a:cxn>
                <a:cxn ang="0">
                  <a:pos x="0" y="4"/>
                </a:cxn>
                <a:cxn ang="0">
                  <a:pos x="0" y="4"/>
                </a:cxn>
                <a:cxn ang="0">
                  <a:pos x="2" y="6"/>
                </a:cxn>
                <a:cxn ang="0">
                  <a:pos x="4" y="8"/>
                </a:cxn>
                <a:cxn ang="0">
                  <a:pos x="4" y="8"/>
                </a:cxn>
                <a:cxn ang="0">
                  <a:pos x="8" y="8"/>
                </a:cxn>
                <a:cxn ang="0">
                  <a:pos x="8" y="6"/>
                </a:cxn>
                <a:cxn ang="0">
                  <a:pos x="8" y="6"/>
                </a:cxn>
              </a:cxnLst>
              <a:rect l="0" t="0" r="r" b="b"/>
              <a:pathLst>
                <a:path w="8" h="8">
                  <a:moveTo>
                    <a:pt x="8" y="6"/>
                  </a:moveTo>
                  <a:lnTo>
                    <a:pt x="8" y="6"/>
                  </a:lnTo>
                  <a:lnTo>
                    <a:pt x="6" y="2"/>
                  </a:lnTo>
                  <a:lnTo>
                    <a:pt x="4" y="0"/>
                  </a:lnTo>
                  <a:lnTo>
                    <a:pt x="4" y="0"/>
                  </a:lnTo>
                  <a:lnTo>
                    <a:pt x="0" y="2"/>
                  </a:lnTo>
                  <a:lnTo>
                    <a:pt x="0" y="4"/>
                  </a:lnTo>
                  <a:lnTo>
                    <a:pt x="0" y="4"/>
                  </a:lnTo>
                  <a:lnTo>
                    <a:pt x="2" y="6"/>
                  </a:lnTo>
                  <a:lnTo>
                    <a:pt x="4" y="8"/>
                  </a:lnTo>
                  <a:lnTo>
                    <a:pt x="4" y="8"/>
                  </a:lnTo>
                  <a:lnTo>
                    <a:pt x="8" y="8"/>
                  </a:lnTo>
                  <a:lnTo>
                    <a:pt x="8" y="6"/>
                  </a:lnTo>
                  <a:lnTo>
                    <a:pt x="8"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8" name="Freeform 151"/>
            <p:cNvSpPr/>
            <p:nvPr/>
          </p:nvSpPr>
          <p:spPr bwMode="auto">
            <a:xfrm>
              <a:off x="7981950" y="1635125"/>
              <a:ext cx="9525" cy="12700"/>
            </a:xfrm>
            <a:custGeom>
              <a:avLst/>
              <a:gdLst/>
              <a:ahLst/>
              <a:cxnLst>
                <a:cxn ang="0">
                  <a:pos x="2" y="8"/>
                </a:cxn>
                <a:cxn ang="0">
                  <a:pos x="2" y="8"/>
                </a:cxn>
                <a:cxn ang="0">
                  <a:pos x="6" y="8"/>
                </a:cxn>
                <a:cxn ang="0">
                  <a:pos x="6" y="8"/>
                </a:cxn>
                <a:cxn ang="0">
                  <a:pos x="6" y="2"/>
                </a:cxn>
                <a:cxn ang="0">
                  <a:pos x="6" y="0"/>
                </a:cxn>
                <a:cxn ang="0">
                  <a:pos x="2" y="0"/>
                </a:cxn>
                <a:cxn ang="0">
                  <a:pos x="2" y="0"/>
                </a:cxn>
                <a:cxn ang="0">
                  <a:pos x="0" y="4"/>
                </a:cxn>
                <a:cxn ang="0">
                  <a:pos x="0" y="6"/>
                </a:cxn>
                <a:cxn ang="0">
                  <a:pos x="2" y="8"/>
                </a:cxn>
                <a:cxn ang="0">
                  <a:pos x="2" y="8"/>
                </a:cxn>
              </a:cxnLst>
              <a:rect l="0" t="0" r="r" b="b"/>
              <a:pathLst>
                <a:path w="6" h="8">
                  <a:moveTo>
                    <a:pt x="2" y="8"/>
                  </a:moveTo>
                  <a:lnTo>
                    <a:pt x="2" y="8"/>
                  </a:lnTo>
                  <a:lnTo>
                    <a:pt x="6" y="8"/>
                  </a:lnTo>
                  <a:lnTo>
                    <a:pt x="6" y="8"/>
                  </a:lnTo>
                  <a:lnTo>
                    <a:pt x="6" y="2"/>
                  </a:lnTo>
                  <a:lnTo>
                    <a:pt x="6" y="0"/>
                  </a:lnTo>
                  <a:lnTo>
                    <a:pt x="2" y="0"/>
                  </a:lnTo>
                  <a:lnTo>
                    <a:pt x="2" y="0"/>
                  </a:lnTo>
                  <a:lnTo>
                    <a:pt x="0" y="4"/>
                  </a:lnTo>
                  <a:lnTo>
                    <a:pt x="0" y="6"/>
                  </a:lnTo>
                  <a:lnTo>
                    <a:pt x="2" y="8"/>
                  </a:lnTo>
                  <a:lnTo>
                    <a:pt x="2"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9" name="Freeform 152"/>
            <p:cNvSpPr/>
            <p:nvPr/>
          </p:nvSpPr>
          <p:spPr bwMode="auto">
            <a:xfrm>
              <a:off x="7985125" y="1635125"/>
              <a:ext cx="1588" cy="1588"/>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0" name="Freeform 153"/>
            <p:cNvSpPr/>
            <p:nvPr/>
          </p:nvSpPr>
          <p:spPr bwMode="auto">
            <a:xfrm>
              <a:off x="7778750" y="1606550"/>
              <a:ext cx="1588" cy="3175"/>
            </a:xfrm>
            <a:custGeom>
              <a:avLst/>
              <a:gdLst/>
              <a:ahLst/>
              <a:cxnLst>
                <a:cxn ang="0">
                  <a:pos x="0" y="0"/>
                </a:cxn>
                <a:cxn ang="0">
                  <a:pos x="0" y="0"/>
                </a:cxn>
                <a:cxn ang="0">
                  <a:pos x="0" y="2"/>
                </a:cxn>
                <a:cxn ang="0">
                  <a:pos x="0" y="2"/>
                </a:cxn>
                <a:cxn ang="0">
                  <a:pos x="0" y="0"/>
                </a:cxn>
                <a:cxn ang="0">
                  <a:pos x="0" y="0"/>
                </a:cxn>
                <a:cxn ang="0">
                  <a:pos x="0" y="0"/>
                </a:cxn>
                <a:cxn ang="0">
                  <a:pos x="0" y="0"/>
                </a:cxn>
              </a:cxnLst>
              <a:rect l="0" t="0" r="r" b="b"/>
              <a:pathLst>
                <a:path h="2">
                  <a:moveTo>
                    <a:pt x="0" y="0"/>
                  </a:moveTo>
                  <a:lnTo>
                    <a:pt x="0" y="0"/>
                  </a:lnTo>
                  <a:lnTo>
                    <a:pt x="0" y="2"/>
                  </a:lnTo>
                  <a:lnTo>
                    <a:pt x="0" y="2"/>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1" name="Freeform 154"/>
            <p:cNvSpPr/>
            <p:nvPr/>
          </p:nvSpPr>
          <p:spPr bwMode="auto">
            <a:xfrm>
              <a:off x="7772400" y="1587500"/>
              <a:ext cx="9525" cy="19050"/>
            </a:xfrm>
            <a:custGeom>
              <a:avLst/>
              <a:gdLst/>
              <a:ahLst/>
              <a:cxnLst>
                <a:cxn ang="0">
                  <a:pos x="4" y="0"/>
                </a:cxn>
                <a:cxn ang="0">
                  <a:pos x="4" y="0"/>
                </a:cxn>
                <a:cxn ang="0">
                  <a:pos x="0" y="2"/>
                </a:cxn>
                <a:cxn ang="0">
                  <a:pos x="0" y="2"/>
                </a:cxn>
                <a:cxn ang="0">
                  <a:pos x="0" y="4"/>
                </a:cxn>
                <a:cxn ang="0">
                  <a:pos x="2" y="6"/>
                </a:cxn>
                <a:cxn ang="0">
                  <a:pos x="4" y="6"/>
                </a:cxn>
                <a:cxn ang="0">
                  <a:pos x="4" y="10"/>
                </a:cxn>
                <a:cxn ang="0">
                  <a:pos x="4" y="10"/>
                </a:cxn>
                <a:cxn ang="0">
                  <a:pos x="4" y="12"/>
                </a:cxn>
                <a:cxn ang="0">
                  <a:pos x="4" y="12"/>
                </a:cxn>
                <a:cxn ang="0">
                  <a:pos x="6" y="10"/>
                </a:cxn>
                <a:cxn ang="0">
                  <a:pos x="6" y="6"/>
                </a:cxn>
                <a:cxn ang="0">
                  <a:pos x="4" y="0"/>
                </a:cxn>
                <a:cxn ang="0">
                  <a:pos x="4" y="0"/>
                </a:cxn>
              </a:cxnLst>
              <a:rect l="0" t="0" r="r" b="b"/>
              <a:pathLst>
                <a:path w="6" h="12">
                  <a:moveTo>
                    <a:pt x="4" y="0"/>
                  </a:moveTo>
                  <a:lnTo>
                    <a:pt x="4" y="0"/>
                  </a:lnTo>
                  <a:lnTo>
                    <a:pt x="0" y="2"/>
                  </a:lnTo>
                  <a:lnTo>
                    <a:pt x="0" y="2"/>
                  </a:lnTo>
                  <a:lnTo>
                    <a:pt x="0" y="4"/>
                  </a:lnTo>
                  <a:lnTo>
                    <a:pt x="2" y="6"/>
                  </a:lnTo>
                  <a:lnTo>
                    <a:pt x="4" y="6"/>
                  </a:lnTo>
                  <a:lnTo>
                    <a:pt x="4" y="10"/>
                  </a:lnTo>
                  <a:lnTo>
                    <a:pt x="4" y="10"/>
                  </a:lnTo>
                  <a:lnTo>
                    <a:pt x="4" y="12"/>
                  </a:lnTo>
                  <a:lnTo>
                    <a:pt x="4" y="12"/>
                  </a:lnTo>
                  <a:lnTo>
                    <a:pt x="6" y="10"/>
                  </a:lnTo>
                  <a:lnTo>
                    <a:pt x="6" y="6"/>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2" name="Freeform 155"/>
            <p:cNvSpPr/>
            <p:nvPr/>
          </p:nvSpPr>
          <p:spPr bwMode="auto">
            <a:xfrm>
              <a:off x="5280025" y="215900"/>
              <a:ext cx="130175" cy="53975"/>
            </a:xfrm>
            <a:custGeom>
              <a:avLst/>
              <a:gdLst/>
              <a:ahLst/>
              <a:cxnLst>
                <a:cxn ang="0">
                  <a:pos x="6" y="22"/>
                </a:cxn>
                <a:cxn ang="0">
                  <a:pos x="6" y="22"/>
                </a:cxn>
                <a:cxn ang="0">
                  <a:pos x="16" y="22"/>
                </a:cxn>
                <a:cxn ang="0">
                  <a:pos x="20" y="22"/>
                </a:cxn>
                <a:cxn ang="0">
                  <a:pos x="26" y="24"/>
                </a:cxn>
                <a:cxn ang="0">
                  <a:pos x="26" y="24"/>
                </a:cxn>
                <a:cxn ang="0">
                  <a:pos x="16" y="26"/>
                </a:cxn>
                <a:cxn ang="0">
                  <a:pos x="16" y="26"/>
                </a:cxn>
                <a:cxn ang="0">
                  <a:pos x="28" y="32"/>
                </a:cxn>
                <a:cxn ang="0">
                  <a:pos x="40" y="34"/>
                </a:cxn>
                <a:cxn ang="0">
                  <a:pos x="54" y="30"/>
                </a:cxn>
                <a:cxn ang="0">
                  <a:pos x="70" y="24"/>
                </a:cxn>
                <a:cxn ang="0">
                  <a:pos x="70" y="24"/>
                </a:cxn>
                <a:cxn ang="0">
                  <a:pos x="82" y="22"/>
                </a:cxn>
                <a:cxn ang="0">
                  <a:pos x="82" y="22"/>
                </a:cxn>
                <a:cxn ang="0">
                  <a:pos x="80" y="20"/>
                </a:cxn>
                <a:cxn ang="0">
                  <a:pos x="78" y="20"/>
                </a:cxn>
                <a:cxn ang="0">
                  <a:pos x="72" y="18"/>
                </a:cxn>
                <a:cxn ang="0">
                  <a:pos x="72" y="18"/>
                </a:cxn>
                <a:cxn ang="0">
                  <a:pos x="64" y="14"/>
                </a:cxn>
                <a:cxn ang="0">
                  <a:pos x="58" y="12"/>
                </a:cxn>
                <a:cxn ang="0">
                  <a:pos x="52" y="12"/>
                </a:cxn>
                <a:cxn ang="0">
                  <a:pos x="52" y="12"/>
                </a:cxn>
                <a:cxn ang="0">
                  <a:pos x="24" y="2"/>
                </a:cxn>
                <a:cxn ang="0">
                  <a:pos x="24" y="2"/>
                </a:cxn>
                <a:cxn ang="0">
                  <a:pos x="18" y="0"/>
                </a:cxn>
                <a:cxn ang="0">
                  <a:pos x="14" y="0"/>
                </a:cxn>
                <a:cxn ang="0">
                  <a:pos x="14" y="4"/>
                </a:cxn>
                <a:cxn ang="0">
                  <a:pos x="14" y="4"/>
                </a:cxn>
                <a:cxn ang="0">
                  <a:pos x="10" y="4"/>
                </a:cxn>
                <a:cxn ang="0">
                  <a:pos x="8" y="4"/>
                </a:cxn>
                <a:cxn ang="0">
                  <a:pos x="6" y="6"/>
                </a:cxn>
                <a:cxn ang="0">
                  <a:pos x="6" y="6"/>
                </a:cxn>
                <a:cxn ang="0">
                  <a:pos x="10" y="8"/>
                </a:cxn>
                <a:cxn ang="0">
                  <a:pos x="10" y="8"/>
                </a:cxn>
                <a:cxn ang="0">
                  <a:pos x="2" y="10"/>
                </a:cxn>
                <a:cxn ang="0">
                  <a:pos x="0" y="12"/>
                </a:cxn>
                <a:cxn ang="0">
                  <a:pos x="0" y="16"/>
                </a:cxn>
                <a:cxn ang="0">
                  <a:pos x="0" y="16"/>
                </a:cxn>
                <a:cxn ang="0">
                  <a:pos x="2" y="20"/>
                </a:cxn>
                <a:cxn ang="0">
                  <a:pos x="6" y="22"/>
                </a:cxn>
                <a:cxn ang="0">
                  <a:pos x="6" y="22"/>
                </a:cxn>
              </a:cxnLst>
              <a:rect l="0" t="0" r="r" b="b"/>
              <a:pathLst>
                <a:path w="82" h="34">
                  <a:moveTo>
                    <a:pt x="6" y="22"/>
                  </a:moveTo>
                  <a:lnTo>
                    <a:pt x="6" y="22"/>
                  </a:lnTo>
                  <a:lnTo>
                    <a:pt x="16" y="22"/>
                  </a:lnTo>
                  <a:lnTo>
                    <a:pt x="20" y="22"/>
                  </a:lnTo>
                  <a:lnTo>
                    <a:pt x="26" y="24"/>
                  </a:lnTo>
                  <a:lnTo>
                    <a:pt x="26" y="24"/>
                  </a:lnTo>
                  <a:lnTo>
                    <a:pt x="16" y="26"/>
                  </a:lnTo>
                  <a:lnTo>
                    <a:pt x="16" y="26"/>
                  </a:lnTo>
                  <a:lnTo>
                    <a:pt x="28" y="32"/>
                  </a:lnTo>
                  <a:lnTo>
                    <a:pt x="40" y="34"/>
                  </a:lnTo>
                  <a:lnTo>
                    <a:pt x="54" y="30"/>
                  </a:lnTo>
                  <a:lnTo>
                    <a:pt x="70" y="24"/>
                  </a:lnTo>
                  <a:lnTo>
                    <a:pt x="70" y="24"/>
                  </a:lnTo>
                  <a:lnTo>
                    <a:pt x="82" y="22"/>
                  </a:lnTo>
                  <a:lnTo>
                    <a:pt x="82" y="22"/>
                  </a:lnTo>
                  <a:lnTo>
                    <a:pt x="80" y="20"/>
                  </a:lnTo>
                  <a:lnTo>
                    <a:pt x="78" y="20"/>
                  </a:lnTo>
                  <a:lnTo>
                    <a:pt x="72" y="18"/>
                  </a:lnTo>
                  <a:lnTo>
                    <a:pt x="72" y="18"/>
                  </a:lnTo>
                  <a:lnTo>
                    <a:pt x="64" y="14"/>
                  </a:lnTo>
                  <a:lnTo>
                    <a:pt x="58" y="12"/>
                  </a:lnTo>
                  <a:lnTo>
                    <a:pt x="52" y="12"/>
                  </a:lnTo>
                  <a:lnTo>
                    <a:pt x="52" y="12"/>
                  </a:lnTo>
                  <a:lnTo>
                    <a:pt x="24" y="2"/>
                  </a:lnTo>
                  <a:lnTo>
                    <a:pt x="24" y="2"/>
                  </a:lnTo>
                  <a:lnTo>
                    <a:pt x="18" y="0"/>
                  </a:lnTo>
                  <a:lnTo>
                    <a:pt x="14" y="0"/>
                  </a:lnTo>
                  <a:lnTo>
                    <a:pt x="14" y="4"/>
                  </a:lnTo>
                  <a:lnTo>
                    <a:pt x="14" y="4"/>
                  </a:lnTo>
                  <a:lnTo>
                    <a:pt x="10" y="4"/>
                  </a:lnTo>
                  <a:lnTo>
                    <a:pt x="8" y="4"/>
                  </a:lnTo>
                  <a:lnTo>
                    <a:pt x="6" y="6"/>
                  </a:lnTo>
                  <a:lnTo>
                    <a:pt x="6" y="6"/>
                  </a:lnTo>
                  <a:lnTo>
                    <a:pt x="10" y="8"/>
                  </a:lnTo>
                  <a:lnTo>
                    <a:pt x="10" y="8"/>
                  </a:lnTo>
                  <a:lnTo>
                    <a:pt x="2" y="10"/>
                  </a:lnTo>
                  <a:lnTo>
                    <a:pt x="0" y="12"/>
                  </a:lnTo>
                  <a:lnTo>
                    <a:pt x="0" y="16"/>
                  </a:lnTo>
                  <a:lnTo>
                    <a:pt x="0" y="16"/>
                  </a:lnTo>
                  <a:lnTo>
                    <a:pt x="2" y="20"/>
                  </a:lnTo>
                  <a:lnTo>
                    <a:pt x="6" y="22"/>
                  </a:lnTo>
                  <a:lnTo>
                    <a:pt x="6" y="2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3" name="Freeform 156"/>
            <p:cNvSpPr/>
            <p:nvPr/>
          </p:nvSpPr>
          <p:spPr bwMode="auto">
            <a:xfrm>
              <a:off x="5346700" y="190500"/>
              <a:ext cx="361950" cy="107950"/>
            </a:xfrm>
            <a:custGeom>
              <a:avLst/>
              <a:gdLst/>
              <a:ahLst/>
              <a:cxnLst>
                <a:cxn ang="0">
                  <a:pos x="10" y="16"/>
                </a:cxn>
                <a:cxn ang="0">
                  <a:pos x="14" y="16"/>
                </a:cxn>
                <a:cxn ang="0">
                  <a:pos x="18" y="18"/>
                </a:cxn>
                <a:cxn ang="0">
                  <a:pos x="40" y="18"/>
                </a:cxn>
                <a:cxn ang="0">
                  <a:pos x="36" y="22"/>
                </a:cxn>
                <a:cxn ang="0">
                  <a:pos x="42" y="26"/>
                </a:cxn>
                <a:cxn ang="0">
                  <a:pos x="54" y="24"/>
                </a:cxn>
                <a:cxn ang="0">
                  <a:pos x="60" y="26"/>
                </a:cxn>
                <a:cxn ang="0">
                  <a:pos x="70" y="24"/>
                </a:cxn>
                <a:cxn ang="0">
                  <a:pos x="78" y="24"/>
                </a:cxn>
                <a:cxn ang="0">
                  <a:pos x="90" y="24"/>
                </a:cxn>
                <a:cxn ang="0">
                  <a:pos x="84" y="26"/>
                </a:cxn>
                <a:cxn ang="0">
                  <a:pos x="74" y="28"/>
                </a:cxn>
                <a:cxn ang="0">
                  <a:pos x="62" y="28"/>
                </a:cxn>
                <a:cxn ang="0">
                  <a:pos x="68" y="30"/>
                </a:cxn>
                <a:cxn ang="0">
                  <a:pos x="70" y="34"/>
                </a:cxn>
                <a:cxn ang="0">
                  <a:pos x="60" y="30"/>
                </a:cxn>
                <a:cxn ang="0">
                  <a:pos x="38" y="28"/>
                </a:cxn>
                <a:cxn ang="0">
                  <a:pos x="34" y="32"/>
                </a:cxn>
                <a:cxn ang="0">
                  <a:pos x="40" y="34"/>
                </a:cxn>
                <a:cxn ang="0">
                  <a:pos x="48" y="38"/>
                </a:cxn>
                <a:cxn ang="0">
                  <a:pos x="64" y="44"/>
                </a:cxn>
                <a:cxn ang="0">
                  <a:pos x="50" y="42"/>
                </a:cxn>
                <a:cxn ang="0">
                  <a:pos x="28" y="44"/>
                </a:cxn>
                <a:cxn ang="0">
                  <a:pos x="24" y="48"/>
                </a:cxn>
                <a:cxn ang="0">
                  <a:pos x="26" y="50"/>
                </a:cxn>
                <a:cxn ang="0">
                  <a:pos x="36" y="50"/>
                </a:cxn>
                <a:cxn ang="0">
                  <a:pos x="42" y="58"/>
                </a:cxn>
                <a:cxn ang="0">
                  <a:pos x="36" y="56"/>
                </a:cxn>
                <a:cxn ang="0">
                  <a:pos x="24" y="54"/>
                </a:cxn>
                <a:cxn ang="0">
                  <a:pos x="22" y="56"/>
                </a:cxn>
                <a:cxn ang="0">
                  <a:pos x="22" y="62"/>
                </a:cxn>
                <a:cxn ang="0">
                  <a:pos x="16" y="62"/>
                </a:cxn>
                <a:cxn ang="0">
                  <a:pos x="8" y="68"/>
                </a:cxn>
                <a:cxn ang="0">
                  <a:pos x="76" y="68"/>
                </a:cxn>
                <a:cxn ang="0">
                  <a:pos x="96" y="64"/>
                </a:cxn>
                <a:cxn ang="0">
                  <a:pos x="88" y="60"/>
                </a:cxn>
                <a:cxn ang="0">
                  <a:pos x="92" y="58"/>
                </a:cxn>
                <a:cxn ang="0">
                  <a:pos x="98" y="54"/>
                </a:cxn>
                <a:cxn ang="0">
                  <a:pos x="102" y="52"/>
                </a:cxn>
                <a:cxn ang="0">
                  <a:pos x="122" y="44"/>
                </a:cxn>
                <a:cxn ang="0">
                  <a:pos x="126" y="38"/>
                </a:cxn>
                <a:cxn ang="0">
                  <a:pos x="132" y="34"/>
                </a:cxn>
                <a:cxn ang="0">
                  <a:pos x="144" y="34"/>
                </a:cxn>
                <a:cxn ang="0">
                  <a:pos x="164" y="26"/>
                </a:cxn>
                <a:cxn ang="0">
                  <a:pos x="186" y="20"/>
                </a:cxn>
                <a:cxn ang="0">
                  <a:pos x="188" y="14"/>
                </a:cxn>
                <a:cxn ang="0">
                  <a:pos x="228" y="6"/>
                </a:cxn>
                <a:cxn ang="0">
                  <a:pos x="192" y="0"/>
                </a:cxn>
                <a:cxn ang="0">
                  <a:pos x="112" y="0"/>
                </a:cxn>
                <a:cxn ang="0">
                  <a:pos x="68" y="4"/>
                </a:cxn>
                <a:cxn ang="0">
                  <a:pos x="58" y="8"/>
                </a:cxn>
                <a:cxn ang="0">
                  <a:pos x="46" y="6"/>
                </a:cxn>
                <a:cxn ang="0">
                  <a:pos x="10" y="12"/>
                </a:cxn>
                <a:cxn ang="0">
                  <a:pos x="0" y="12"/>
                </a:cxn>
                <a:cxn ang="0">
                  <a:pos x="6" y="16"/>
                </a:cxn>
              </a:cxnLst>
              <a:rect l="0" t="0" r="r" b="b"/>
              <a:pathLst>
                <a:path w="228" h="68">
                  <a:moveTo>
                    <a:pt x="8" y="18"/>
                  </a:moveTo>
                  <a:lnTo>
                    <a:pt x="8" y="18"/>
                  </a:lnTo>
                  <a:lnTo>
                    <a:pt x="10" y="16"/>
                  </a:lnTo>
                  <a:lnTo>
                    <a:pt x="10" y="16"/>
                  </a:lnTo>
                  <a:lnTo>
                    <a:pt x="14" y="16"/>
                  </a:lnTo>
                  <a:lnTo>
                    <a:pt x="14" y="16"/>
                  </a:lnTo>
                  <a:lnTo>
                    <a:pt x="14" y="16"/>
                  </a:lnTo>
                  <a:lnTo>
                    <a:pt x="16" y="18"/>
                  </a:lnTo>
                  <a:lnTo>
                    <a:pt x="18" y="18"/>
                  </a:lnTo>
                  <a:lnTo>
                    <a:pt x="24" y="18"/>
                  </a:lnTo>
                  <a:lnTo>
                    <a:pt x="24" y="18"/>
                  </a:lnTo>
                  <a:lnTo>
                    <a:pt x="40" y="18"/>
                  </a:lnTo>
                  <a:lnTo>
                    <a:pt x="40" y="18"/>
                  </a:lnTo>
                  <a:lnTo>
                    <a:pt x="38" y="22"/>
                  </a:lnTo>
                  <a:lnTo>
                    <a:pt x="36" y="22"/>
                  </a:lnTo>
                  <a:lnTo>
                    <a:pt x="36" y="22"/>
                  </a:lnTo>
                  <a:lnTo>
                    <a:pt x="38" y="26"/>
                  </a:lnTo>
                  <a:lnTo>
                    <a:pt x="42" y="26"/>
                  </a:lnTo>
                  <a:lnTo>
                    <a:pt x="48" y="26"/>
                  </a:lnTo>
                  <a:lnTo>
                    <a:pt x="48" y="26"/>
                  </a:lnTo>
                  <a:lnTo>
                    <a:pt x="54" y="24"/>
                  </a:lnTo>
                  <a:lnTo>
                    <a:pt x="58" y="24"/>
                  </a:lnTo>
                  <a:lnTo>
                    <a:pt x="60" y="26"/>
                  </a:lnTo>
                  <a:lnTo>
                    <a:pt x="60" y="26"/>
                  </a:lnTo>
                  <a:lnTo>
                    <a:pt x="62" y="26"/>
                  </a:lnTo>
                  <a:lnTo>
                    <a:pt x="62" y="26"/>
                  </a:lnTo>
                  <a:lnTo>
                    <a:pt x="70" y="24"/>
                  </a:lnTo>
                  <a:lnTo>
                    <a:pt x="70" y="24"/>
                  </a:lnTo>
                  <a:lnTo>
                    <a:pt x="78" y="24"/>
                  </a:lnTo>
                  <a:lnTo>
                    <a:pt x="78" y="24"/>
                  </a:lnTo>
                  <a:lnTo>
                    <a:pt x="88" y="20"/>
                  </a:lnTo>
                  <a:lnTo>
                    <a:pt x="88" y="20"/>
                  </a:lnTo>
                  <a:lnTo>
                    <a:pt x="90" y="24"/>
                  </a:lnTo>
                  <a:lnTo>
                    <a:pt x="90" y="24"/>
                  </a:lnTo>
                  <a:lnTo>
                    <a:pt x="88" y="24"/>
                  </a:lnTo>
                  <a:lnTo>
                    <a:pt x="84" y="26"/>
                  </a:lnTo>
                  <a:lnTo>
                    <a:pt x="78" y="26"/>
                  </a:lnTo>
                  <a:lnTo>
                    <a:pt x="78" y="26"/>
                  </a:lnTo>
                  <a:lnTo>
                    <a:pt x="74" y="28"/>
                  </a:lnTo>
                  <a:lnTo>
                    <a:pt x="70" y="28"/>
                  </a:lnTo>
                  <a:lnTo>
                    <a:pt x="62" y="28"/>
                  </a:lnTo>
                  <a:lnTo>
                    <a:pt x="62" y="28"/>
                  </a:lnTo>
                  <a:lnTo>
                    <a:pt x="64" y="30"/>
                  </a:lnTo>
                  <a:lnTo>
                    <a:pt x="66" y="30"/>
                  </a:lnTo>
                  <a:lnTo>
                    <a:pt x="68" y="30"/>
                  </a:lnTo>
                  <a:lnTo>
                    <a:pt x="70" y="32"/>
                  </a:lnTo>
                  <a:lnTo>
                    <a:pt x="70" y="32"/>
                  </a:lnTo>
                  <a:lnTo>
                    <a:pt x="70" y="34"/>
                  </a:lnTo>
                  <a:lnTo>
                    <a:pt x="70" y="34"/>
                  </a:lnTo>
                  <a:lnTo>
                    <a:pt x="64" y="34"/>
                  </a:lnTo>
                  <a:lnTo>
                    <a:pt x="60" y="30"/>
                  </a:lnTo>
                  <a:lnTo>
                    <a:pt x="60" y="30"/>
                  </a:lnTo>
                  <a:lnTo>
                    <a:pt x="46" y="28"/>
                  </a:lnTo>
                  <a:lnTo>
                    <a:pt x="38" y="28"/>
                  </a:lnTo>
                  <a:lnTo>
                    <a:pt x="30" y="30"/>
                  </a:lnTo>
                  <a:lnTo>
                    <a:pt x="30" y="30"/>
                  </a:lnTo>
                  <a:lnTo>
                    <a:pt x="34" y="32"/>
                  </a:lnTo>
                  <a:lnTo>
                    <a:pt x="36" y="32"/>
                  </a:lnTo>
                  <a:lnTo>
                    <a:pt x="38" y="32"/>
                  </a:lnTo>
                  <a:lnTo>
                    <a:pt x="40" y="34"/>
                  </a:lnTo>
                  <a:lnTo>
                    <a:pt x="40" y="34"/>
                  </a:lnTo>
                  <a:lnTo>
                    <a:pt x="44" y="36"/>
                  </a:lnTo>
                  <a:lnTo>
                    <a:pt x="48" y="38"/>
                  </a:lnTo>
                  <a:lnTo>
                    <a:pt x="48" y="38"/>
                  </a:lnTo>
                  <a:lnTo>
                    <a:pt x="64" y="44"/>
                  </a:lnTo>
                  <a:lnTo>
                    <a:pt x="64" y="44"/>
                  </a:lnTo>
                  <a:lnTo>
                    <a:pt x="58" y="46"/>
                  </a:lnTo>
                  <a:lnTo>
                    <a:pt x="54" y="44"/>
                  </a:lnTo>
                  <a:lnTo>
                    <a:pt x="50" y="42"/>
                  </a:lnTo>
                  <a:lnTo>
                    <a:pt x="46" y="42"/>
                  </a:lnTo>
                  <a:lnTo>
                    <a:pt x="46" y="42"/>
                  </a:lnTo>
                  <a:lnTo>
                    <a:pt x="28" y="44"/>
                  </a:lnTo>
                  <a:lnTo>
                    <a:pt x="28" y="44"/>
                  </a:lnTo>
                  <a:lnTo>
                    <a:pt x="26" y="46"/>
                  </a:lnTo>
                  <a:lnTo>
                    <a:pt x="24" y="48"/>
                  </a:lnTo>
                  <a:lnTo>
                    <a:pt x="24" y="48"/>
                  </a:lnTo>
                  <a:lnTo>
                    <a:pt x="24" y="50"/>
                  </a:lnTo>
                  <a:lnTo>
                    <a:pt x="26" y="50"/>
                  </a:lnTo>
                  <a:lnTo>
                    <a:pt x="28" y="50"/>
                  </a:lnTo>
                  <a:lnTo>
                    <a:pt x="28" y="50"/>
                  </a:lnTo>
                  <a:lnTo>
                    <a:pt x="36" y="50"/>
                  </a:lnTo>
                  <a:lnTo>
                    <a:pt x="42" y="56"/>
                  </a:lnTo>
                  <a:lnTo>
                    <a:pt x="42" y="56"/>
                  </a:lnTo>
                  <a:lnTo>
                    <a:pt x="42" y="58"/>
                  </a:lnTo>
                  <a:lnTo>
                    <a:pt x="42" y="58"/>
                  </a:lnTo>
                  <a:lnTo>
                    <a:pt x="38" y="58"/>
                  </a:lnTo>
                  <a:lnTo>
                    <a:pt x="36" y="56"/>
                  </a:lnTo>
                  <a:lnTo>
                    <a:pt x="30" y="54"/>
                  </a:lnTo>
                  <a:lnTo>
                    <a:pt x="30" y="54"/>
                  </a:lnTo>
                  <a:lnTo>
                    <a:pt x="24" y="54"/>
                  </a:lnTo>
                  <a:lnTo>
                    <a:pt x="22" y="54"/>
                  </a:lnTo>
                  <a:lnTo>
                    <a:pt x="22" y="56"/>
                  </a:lnTo>
                  <a:lnTo>
                    <a:pt x="22" y="56"/>
                  </a:lnTo>
                  <a:lnTo>
                    <a:pt x="24" y="62"/>
                  </a:lnTo>
                  <a:lnTo>
                    <a:pt x="24" y="62"/>
                  </a:lnTo>
                  <a:lnTo>
                    <a:pt x="22" y="62"/>
                  </a:lnTo>
                  <a:lnTo>
                    <a:pt x="18" y="62"/>
                  </a:lnTo>
                  <a:lnTo>
                    <a:pt x="16" y="62"/>
                  </a:lnTo>
                  <a:lnTo>
                    <a:pt x="16" y="62"/>
                  </a:lnTo>
                  <a:lnTo>
                    <a:pt x="12" y="62"/>
                  </a:lnTo>
                  <a:lnTo>
                    <a:pt x="10" y="64"/>
                  </a:lnTo>
                  <a:lnTo>
                    <a:pt x="8" y="68"/>
                  </a:lnTo>
                  <a:lnTo>
                    <a:pt x="8" y="68"/>
                  </a:lnTo>
                  <a:lnTo>
                    <a:pt x="54" y="68"/>
                  </a:lnTo>
                  <a:lnTo>
                    <a:pt x="76" y="68"/>
                  </a:lnTo>
                  <a:lnTo>
                    <a:pt x="100" y="66"/>
                  </a:lnTo>
                  <a:lnTo>
                    <a:pt x="100" y="66"/>
                  </a:lnTo>
                  <a:lnTo>
                    <a:pt x="96" y="64"/>
                  </a:lnTo>
                  <a:lnTo>
                    <a:pt x="92" y="64"/>
                  </a:lnTo>
                  <a:lnTo>
                    <a:pt x="90" y="64"/>
                  </a:lnTo>
                  <a:lnTo>
                    <a:pt x="88" y="60"/>
                  </a:lnTo>
                  <a:lnTo>
                    <a:pt x="88" y="60"/>
                  </a:lnTo>
                  <a:lnTo>
                    <a:pt x="90" y="60"/>
                  </a:lnTo>
                  <a:lnTo>
                    <a:pt x="92" y="58"/>
                  </a:lnTo>
                  <a:lnTo>
                    <a:pt x="92" y="58"/>
                  </a:lnTo>
                  <a:lnTo>
                    <a:pt x="96" y="58"/>
                  </a:lnTo>
                  <a:lnTo>
                    <a:pt x="98" y="54"/>
                  </a:lnTo>
                  <a:lnTo>
                    <a:pt x="100" y="52"/>
                  </a:lnTo>
                  <a:lnTo>
                    <a:pt x="102" y="52"/>
                  </a:lnTo>
                  <a:lnTo>
                    <a:pt x="102" y="52"/>
                  </a:lnTo>
                  <a:lnTo>
                    <a:pt x="108" y="52"/>
                  </a:lnTo>
                  <a:lnTo>
                    <a:pt x="114" y="50"/>
                  </a:lnTo>
                  <a:lnTo>
                    <a:pt x="122" y="44"/>
                  </a:lnTo>
                  <a:lnTo>
                    <a:pt x="122" y="44"/>
                  </a:lnTo>
                  <a:lnTo>
                    <a:pt x="122" y="40"/>
                  </a:lnTo>
                  <a:lnTo>
                    <a:pt x="126" y="38"/>
                  </a:lnTo>
                  <a:lnTo>
                    <a:pt x="130" y="38"/>
                  </a:lnTo>
                  <a:lnTo>
                    <a:pt x="132" y="34"/>
                  </a:lnTo>
                  <a:lnTo>
                    <a:pt x="132" y="34"/>
                  </a:lnTo>
                  <a:lnTo>
                    <a:pt x="136" y="34"/>
                  </a:lnTo>
                  <a:lnTo>
                    <a:pt x="140" y="34"/>
                  </a:lnTo>
                  <a:lnTo>
                    <a:pt x="144" y="34"/>
                  </a:lnTo>
                  <a:lnTo>
                    <a:pt x="148" y="32"/>
                  </a:lnTo>
                  <a:lnTo>
                    <a:pt x="148" y="32"/>
                  </a:lnTo>
                  <a:lnTo>
                    <a:pt x="164" y="26"/>
                  </a:lnTo>
                  <a:lnTo>
                    <a:pt x="164" y="26"/>
                  </a:lnTo>
                  <a:lnTo>
                    <a:pt x="186" y="20"/>
                  </a:lnTo>
                  <a:lnTo>
                    <a:pt x="186" y="20"/>
                  </a:lnTo>
                  <a:lnTo>
                    <a:pt x="188" y="18"/>
                  </a:lnTo>
                  <a:lnTo>
                    <a:pt x="188" y="18"/>
                  </a:lnTo>
                  <a:lnTo>
                    <a:pt x="188" y="14"/>
                  </a:lnTo>
                  <a:lnTo>
                    <a:pt x="188" y="14"/>
                  </a:lnTo>
                  <a:lnTo>
                    <a:pt x="208" y="12"/>
                  </a:lnTo>
                  <a:lnTo>
                    <a:pt x="228" y="6"/>
                  </a:lnTo>
                  <a:lnTo>
                    <a:pt x="228" y="6"/>
                  </a:lnTo>
                  <a:lnTo>
                    <a:pt x="210" y="4"/>
                  </a:lnTo>
                  <a:lnTo>
                    <a:pt x="192" y="0"/>
                  </a:lnTo>
                  <a:lnTo>
                    <a:pt x="156" y="0"/>
                  </a:lnTo>
                  <a:lnTo>
                    <a:pt x="156" y="0"/>
                  </a:lnTo>
                  <a:lnTo>
                    <a:pt x="112" y="0"/>
                  </a:lnTo>
                  <a:lnTo>
                    <a:pt x="90" y="2"/>
                  </a:lnTo>
                  <a:lnTo>
                    <a:pt x="68" y="4"/>
                  </a:lnTo>
                  <a:lnTo>
                    <a:pt x="68" y="4"/>
                  </a:lnTo>
                  <a:lnTo>
                    <a:pt x="64" y="4"/>
                  </a:lnTo>
                  <a:lnTo>
                    <a:pt x="62" y="6"/>
                  </a:lnTo>
                  <a:lnTo>
                    <a:pt x="58" y="8"/>
                  </a:lnTo>
                  <a:lnTo>
                    <a:pt x="58" y="8"/>
                  </a:lnTo>
                  <a:lnTo>
                    <a:pt x="52" y="6"/>
                  </a:lnTo>
                  <a:lnTo>
                    <a:pt x="46" y="6"/>
                  </a:lnTo>
                  <a:lnTo>
                    <a:pt x="34" y="8"/>
                  </a:lnTo>
                  <a:lnTo>
                    <a:pt x="22" y="10"/>
                  </a:lnTo>
                  <a:lnTo>
                    <a:pt x="10" y="12"/>
                  </a:lnTo>
                  <a:lnTo>
                    <a:pt x="10" y="12"/>
                  </a:lnTo>
                  <a:lnTo>
                    <a:pt x="0" y="12"/>
                  </a:lnTo>
                  <a:lnTo>
                    <a:pt x="0" y="12"/>
                  </a:lnTo>
                  <a:lnTo>
                    <a:pt x="2" y="14"/>
                  </a:lnTo>
                  <a:lnTo>
                    <a:pt x="4" y="16"/>
                  </a:lnTo>
                  <a:lnTo>
                    <a:pt x="6" y="16"/>
                  </a:lnTo>
                  <a:lnTo>
                    <a:pt x="8" y="18"/>
                  </a:lnTo>
                  <a:lnTo>
                    <a:pt x="8" y="1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4" name="Freeform 157"/>
            <p:cNvSpPr/>
            <p:nvPr/>
          </p:nvSpPr>
          <p:spPr bwMode="auto">
            <a:xfrm>
              <a:off x="7985125" y="1377950"/>
              <a:ext cx="12700" cy="31750"/>
            </a:xfrm>
            <a:custGeom>
              <a:avLst/>
              <a:gdLst/>
              <a:ahLst/>
              <a:cxnLst>
                <a:cxn ang="0">
                  <a:pos x="4" y="20"/>
                </a:cxn>
                <a:cxn ang="0">
                  <a:pos x="4" y="20"/>
                </a:cxn>
                <a:cxn ang="0">
                  <a:pos x="6" y="16"/>
                </a:cxn>
                <a:cxn ang="0">
                  <a:pos x="4" y="12"/>
                </a:cxn>
                <a:cxn ang="0">
                  <a:pos x="4" y="12"/>
                </a:cxn>
                <a:cxn ang="0">
                  <a:pos x="6" y="8"/>
                </a:cxn>
                <a:cxn ang="0">
                  <a:pos x="8" y="6"/>
                </a:cxn>
                <a:cxn ang="0">
                  <a:pos x="4" y="0"/>
                </a:cxn>
                <a:cxn ang="0">
                  <a:pos x="4" y="0"/>
                </a:cxn>
                <a:cxn ang="0">
                  <a:pos x="4" y="10"/>
                </a:cxn>
                <a:cxn ang="0">
                  <a:pos x="4" y="10"/>
                </a:cxn>
                <a:cxn ang="0">
                  <a:pos x="0" y="14"/>
                </a:cxn>
                <a:cxn ang="0">
                  <a:pos x="0" y="16"/>
                </a:cxn>
                <a:cxn ang="0">
                  <a:pos x="4" y="20"/>
                </a:cxn>
                <a:cxn ang="0">
                  <a:pos x="4" y="20"/>
                </a:cxn>
              </a:cxnLst>
              <a:rect l="0" t="0" r="r" b="b"/>
              <a:pathLst>
                <a:path w="8" h="20">
                  <a:moveTo>
                    <a:pt x="4" y="20"/>
                  </a:moveTo>
                  <a:lnTo>
                    <a:pt x="4" y="20"/>
                  </a:lnTo>
                  <a:lnTo>
                    <a:pt x="6" y="16"/>
                  </a:lnTo>
                  <a:lnTo>
                    <a:pt x="4" y="12"/>
                  </a:lnTo>
                  <a:lnTo>
                    <a:pt x="4" y="12"/>
                  </a:lnTo>
                  <a:lnTo>
                    <a:pt x="6" y="8"/>
                  </a:lnTo>
                  <a:lnTo>
                    <a:pt x="8" y="6"/>
                  </a:lnTo>
                  <a:lnTo>
                    <a:pt x="4" y="0"/>
                  </a:lnTo>
                  <a:lnTo>
                    <a:pt x="4" y="0"/>
                  </a:lnTo>
                  <a:lnTo>
                    <a:pt x="4" y="10"/>
                  </a:lnTo>
                  <a:lnTo>
                    <a:pt x="4" y="10"/>
                  </a:lnTo>
                  <a:lnTo>
                    <a:pt x="0" y="14"/>
                  </a:lnTo>
                  <a:lnTo>
                    <a:pt x="0" y="16"/>
                  </a:lnTo>
                  <a:lnTo>
                    <a:pt x="4" y="20"/>
                  </a:lnTo>
                  <a:lnTo>
                    <a:pt x="4" y="2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5" name="Freeform 158"/>
            <p:cNvSpPr/>
            <p:nvPr/>
          </p:nvSpPr>
          <p:spPr bwMode="auto">
            <a:xfrm>
              <a:off x="6765925" y="974725"/>
              <a:ext cx="19050" cy="9525"/>
            </a:xfrm>
            <a:custGeom>
              <a:avLst/>
              <a:gdLst/>
              <a:ahLst/>
              <a:cxnLst>
                <a:cxn ang="0">
                  <a:pos x="0" y="2"/>
                </a:cxn>
                <a:cxn ang="0">
                  <a:pos x="0" y="2"/>
                </a:cxn>
                <a:cxn ang="0">
                  <a:pos x="2" y="2"/>
                </a:cxn>
                <a:cxn ang="0">
                  <a:pos x="4" y="4"/>
                </a:cxn>
                <a:cxn ang="0">
                  <a:pos x="8" y="6"/>
                </a:cxn>
                <a:cxn ang="0">
                  <a:pos x="12" y="4"/>
                </a:cxn>
                <a:cxn ang="0">
                  <a:pos x="12" y="4"/>
                </a:cxn>
                <a:cxn ang="0">
                  <a:pos x="6" y="0"/>
                </a:cxn>
                <a:cxn ang="0">
                  <a:pos x="0" y="2"/>
                </a:cxn>
                <a:cxn ang="0">
                  <a:pos x="0" y="2"/>
                </a:cxn>
              </a:cxnLst>
              <a:rect l="0" t="0" r="r" b="b"/>
              <a:pathLst>
                <a:path w="12" h="6">
                  <a:moveTo>
                    <a:pt x="0" y="2"/>
                  </a:moveTo>
                  <a:lnTo>
                    <a:pt x="0" y="2"/>
                  </a:lnTo>
                  <a:lnTo>
                    <a:pt x="2" y="2"/>
                  </a:lnTo>
                  <a:lnTo>
                    <a:pt x="4" y="4"/>
                  </a:lnTo>
                  <a:lnTo>
                    <a:pt x="8" y="6"/>
                  </a:lnTo>
                  <a:lnTo>
                    <a:pt x="12" y="4"/>
                  </a:lnTo>
                  <a:lnTo>
                    <a:pt x="12" y="4"/>
                  </a:lnTo>
                  <a:lnTo>
                    <a:pt x="6" y="0"/>
                  </a:lnTo>
                  <a:lnTo>
                    <a:pt x="0" y="2"/>
                  </a:lnTo>
                  <a:lnTo>
                    <a:pt x="0"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6" name="Freeform 159"/>
            <p:cNvSpPr/>
            <p:nvPr/>
          </p:nvSpPr>
          <p:spPr bwMode="auto">
            <a:xfrm>
              <a:off x="7962900" y="1343025"/>
              <a:ext cx="9525" cy="12700"/>
            </a:xfrm>
            <a:custGeom>
              <a:avLst/>
              <a:gdLst/>
              <a:ahLst/>
              <a:cxnLst>
                <a:cxn ang="0">
                  <a:pos x="4" y="0"/>
                </a:cxn>
                <a:cxn ang="0">
                  <a:pos x="4" y="0"/>
                </a:cxn>
                <a:cxn ang="0">
                  <a:pos x="2" y="0"/>
                </a:cxn>
                <a:cxn ang="0">
                  <a:pos x="2" y="0"/>
                </a:cxn>
                <a:cxn ang="0">
                  <a:pos x="0" y="4"/>
                </a:cxn>
                <a:cxn ang="0">
                  <a:pos x="4" y="8"/>
                </a:cxn>
                <a:cxn ang="0">
                  <a:pos x="4" y="8"/>
                </a:cxn>
                <a:cxn ang="0">
                  <a:pos x="6" y="4"/>
                </a:cxn>
                <a:cxn ang="0">
                  <a:pos x="4" y="0"/>
                </a:cxn>
                <a:cxn ang="0">
                  <a:pos x="4" y="0"/>
                </a:cxn>
              </a:cxnLst>
              <a:rect l="0" t="0" r="r" b="b"/>
              <a:pathLst>
                <a:path w="6" h="8">
                  <a:moveTo>
                    <a:pt x="4" y="0"/>
                  </a:moveTo>
                  <a:lnTo>
                    <a:pt x="4" y="0"/>
                  </a:lnTo>
                  <a:lnTo>
                    <a:pt x="2" y="0"/>
                  </a:lnTo>
                  <a:lnTo>
                    <a:pt x="2" y="0"/>
                  </a:lnTo>
                  <a:lnTo>
                    <a:pt x="0" y="4"/>
                  </a:lnTo>
                  <a:lnTo>
                    <a:pt x="4" y="8"/>
                  </a:lnTo>
                  <a:lnTo>
                    <a:pt x="4" y="8"/>
                  </a:lnTo>
                  <a:lnTo>
                    <a:pt x="6" y="4"/>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7" name="Freeform 160"/>
            <p:cNvSpPr/>
            <p:nvPr/>
          </p:nvSpPr>
          <p:spPr bwMode="auto">
            <a:xfrm>
              <a:off x="4451350" y="638175"/>
              <a:ext cx="25400" cy="12700"/>
            </a:xfrm>
            <a:custGeom>
              <a:avLst/>
              <a:gdLst/>
              <a:ahLst/>
              <a:cxnLst>
                <a:cxn ang="0">
                  <a:pos x="4" y="2"/>
                </a:cxn>
                <a:cxn ang="0">
                  <a:pos x="4" y="2"/>
                </a:cxn>
                <a:cxn ang="0">
                  <a:pos x="2" y="4"/>
                </a:cxn>
                <a:cxn ang="0">
                  <a:pos x="0" y="6"/>
                </a:cxn>
                <a:cxn ang="0">
                  <a:pos x="2" y="8"/>
                </a:cxn>
                <a:cxn ang="0">
                  <a:pos x="2" y="8"/>
                </a:cxn>
                <a:cxn ang="0">
                  <a:pos x="4" y="8"/>
                </a:cxn>
                <a:cxn ang="0">
                  <a:pos x="6" y="6"/>
                </a:cxn>
                <a:cxn ang="0">
                  <a:pos x="6" y="6"/>
                </a:cxn>
                <a:cxn ang="0">
                  <a:pos x="8" y="4"/>
                </a:cxn>
                <a:cxn ang="0">
                  <a:pos x="12" y="4"/>
                </a:cxn>
                <a:cxn ang="0">
                  <a:pos x="14" y="4"/>
                </a:cxn>
                <a:cxn ang="0">
                  <a:pos x="16" y="0"/>
                </a:cxn>
                <a:cxn ang="0">
                  <a:pos x="16" y="0"/>
                </a:cxn>
                <a:cxn ang="0">
                  <a:pos x="10" y="0"/>
                </a:cxn>
                <a:cxn ang="0">
                  <a:pos x="6" y="0"/>
                </a:cxn>
                <a:cxn ang="0">
                  <a:pos x="4" y="2"/>
                </a:cxn>
                <a:cxn ang="0">
                  <a:pos x="4" y="2"/>
                </a:cxn>
              </a:cxnLst>
              <a:rect l="0" t="0" r="r" b="b"/>
              <a:pathLst>
                <a:path w="16" h="8">
                  <a:moveTo>
                    <a:pt x="4" y="2"/>
                  </a:moveTo>
                  <a:lnTo>
                    <a:pt x="4" y="2"/>
                  </a:lnTo>
                  <a:lnTo>
                    <a:pt x="2" y="4"/>
                  </a:lnTo>
                  <a:lnTo>
                    <a:pt x="0" y="6"/>
                  </a:lnTo>
                  <a:lnTo>
                    <a:pt x="2" y="8"/>
                  </a:lnTo>
                  <a:lnTo>
                    <a:pt x="2" y="8"/>
                  </a:lnTo>
                  <a:lnTo>
                    <a:pt x="4" y="8"/>
                  </a:lnTo>
                  <a:lnTo>
                    <a:pt x="6" y="6"/>
                  </a:lnTo>
                  <a:lnTo>
                    <a:pt x="6" y="6"/>
                  </a:lnTo>
                  <a:lnTo>
                    <a:pt x="8" y="4"/>
                  </a:lnTo>
                  <a:lnTo>
                    <a:pt x="12" y="4"/>
                  </a:lnTo>
                  <a:lnTo>
                    <a:pt x="14" y="4"/>
                  </a:lnTo>
                  <a:lnTo>
                    <a:pt x="16" y="0"/>
                  </a:lnTo>
                  <a:lnTo>
                    <a:pt x="16" y="0"/>
                  </a:lnTo>
                  <a:lnTo>
                    <a:pt x="10" y="0"/>
                  </a:lnTo>
                  <a:lnTo>
                    <a:pt x="6" y="0"/>
                  </a:lnTo>
                  <a:lnTo>
                    <a:pt x="4" y="2"/>
                  </a:lnTo>
                  <a:lnTo>
                    <a:pt x="4"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8" name="Freeform 161"/>
            <p:cNvSpPr/>
            <p:nvPr/>
          </p:nvSpPr>
          <p:spPr bwMode="auto">
            <a:xfrm>
              <a:off x="8080375" y="1749425"/>
              <a:ext cx="12700" cy="6350"/>
            </a:xfrm>
            <a:custGeom>
              <a:avLst/>
              <a:gdLst/>
              <a:ahLst/>
              <a:cxnLst>
                <a:cxn ang="0">
                  <a:pos x="6" y="0"/>
                </a:cxn>
                <a:cxn ang="0">
                  <a:pos x="6" y="0"/>
                </a:cxn>
                <a:cxn ang="0">
                  <a:pos x="2" y="0"/>
                </a:cxn>
                <a:cxn ang="0">
                  <a:pos x="0" y="2"/>
                </a:cxn>
                <a:cxn ang="0">
                  <a:pos x="0" y="2"/>
                </a:cxn>
                <a:cxn ang="0">
                  <a:pos x="2" y="4"/>
                </a:cxn>
                <a:cxn ang="0">
                  <a:pos x="4" y="4"/>
                </a:cxn>
                <a:cxn ang="0">
                  <a:pos x="4" y="4"/>
                </a:cxn>
                <a:cxn ang="0">
                  <a:pos x="8" y="4"/>
                </a:cxn>
                <a:cxn ang="0">
                  <a:pos x="8" y="0"/>
                </a:cxn>
                <a:cxn ang="0">
                  <a:pos x="8" y="0"/>
                </a:cxn>
                <a:cxn ang="0">
                  <a:pos x="8" y="0"/>
                </a:cxn>
                <a:cxn ang="0">
                  <a:pos x="6" y="0"/>
                </a:cxn>
                <a:cxn ang="0">
                  <a:pos x="6" y="0"/>
                </a:cxn>
              </a:cxnLst>
              <a:rect l="0" t="0" r="r" b="b"/>
              <a:pathLst>
                <a:path w="8" h="4">
                  <a:moveTo>
                    <a:pt x="6" y="0"/>
                  </a:moveTo>
                  <a:lnTo>
                    <a:pt x="6" y="0"/>
                  </a:lnTo>
                  <a:lnTo>
                    <a:pt x="2" y="0"/>
                  </a:lnTo>
                  <a:lnTo>
                    <a:pt x="0" y="2"/>
                  </a:lnTo>
                  <a:lnTo>
                    <a:pt x="0" y="2"/>
                  </a:lnTo>
                  <a:lnTo>
                    <a:pt x="2" y="4"/>
                  </a:lnTo>
                  <a:lnTo>
                    <a:pt x="4" y="4"/>
                  </a:lnTo>
                  <a:lnTo>
                    <a:pt x="4" y="4"/>
                  </a:lnTo>
                  <a:lnTo>
                    <a:pt x="8" y="4"/>
                  </a:lnTo>
                  <a:lnTo>
                    <a:pt x="8" y="0"/>
                  </a:lnTo>
                  <a:lnTo>
                    <a:pt x="8" y="0"/>
                  </a:lnTo>
                  <a:lnTo>
                    <a:pt x="8" y="0"/>
                  </a:lnTo>
                  <a:lnTo>
                    <a:pt x="6" y="0"/>
                  </a:lnTo>
                  <a:lnTo>
                    <a:pt x="6"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9" name="Freeform 162"/>
            <p:cNvSpPr/>
            <p:nvPr/>
          </p:nvSpPr>
          <p:spPr bwMode="auto">
            <a:xfrm>
              <a:off x="7943850" y="1717675"/>
              <a:ext cx="19050" cy="9525"/>
            </a:xfrm>
            <a:custGeom>
              <a:avLst/>
              <a:gdLst/>
              <a:ahLst/>
              <a:cxnLst>
                <a:cxn ang="0">
                  <a:pos x="0" y="0"/>
                </a:cxn>
                <a:cxn ang="0">
                  <a:pos x="0" y="0"/>
                </a:cxn>
                <a:cxn ang="0">
                  <a:pos x="2" y="2"/>
                </a:cxn>
                <a:cxn ang="0">
                  <a:pos x="6" y="4"/>
                </a:cxn>
                <a:cxn ang="0">
                  <a:pos x="8" y="6"/>
                </a:cxn>
                <a:cxn ang="0">
                  <a:pos x="12" y="6"/>
                </a:cxn>
                <a:cxn ang="0">
                  <a:pos x="12" y="6"/>
                </a:cxn>
                <a:cxn ang="0">
                  <a:pos x="8" y="0"/>
                </a:cxn>
                <a:cxn ang="0">
                  <a:pos x="4" y="0"/>
                </a:cxn>
                <a:cxn ang="0">
                  <a:pos x="0" y="0"/>
                </a:cxn>
                <a:cxn ang="0">
                  <a:pos x="0" y="0"/>
                </a:cxn>
              </a:cxnLst>
              <a:rect l="0" t="0" r="r" b="b"/>
              <a:pathLst>
                <a:path w="12" h="6">
                  <a:moveTo>
                    <a:pt x="0" y="0"/>
                  </a:moveTo>
                  <a:lnTo>
                    <a:pt x="0" y="0"/>
                  </a:lnTo>
                  <a:lnTo>
                    <a:pt x="2" y="2"/>
                  </a:lnTo>
                  <a:lnTo>
                    <a:pt x="6" y="4"/>
                  </a:lnTo>
                  <a:lnTo>
                    <a:pt x="8" y="6"/>
                  </a:lnTo>
                  <a:lnTo>
                    <a:pt x="12" y="6"/>
                  </a:lnTo>
                  <a:lnTo>
                    <a:pt x="12" y="6"/>
                  </a:lnTo>
                  <a:lnTo>
                    <a:pt x="8" y="0"/>
                  </a:lnTo>
                  <a:lnTo>
                    <a:pt x="4"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0" name="Freeform 163"/>
            <p:cNvSpPr/>
            <p:nvPr/>
          </p:nvSpPr>
          <p:spPr bwMode="auto">
            <a:xfrm>
              <a:off x="7915275" y="1701800"/>
              <a:ext cx="15875" cy="6350"/>
            </a:xfrm>
            <a:custGeom>
              <a:avLst/>
              <a:gdLst/>
              <a:ahLst/>
              <a:cxnLst>
                <a:cxn ang="0">
                  <a:pos x="10" y="4"/>
                </a:cxn>
                <a:cxn ang="0">
                  <a:pos x="10" y="4"/>
                </a:cxn>
                <a:cxn ang="0">
                  <a:pos x="6" y="2"/>
                </a:cxn>
                <a:cxn ang="0">
                  <a:pos x="6" y="2"/>
                </a:cxn>
                <a:cxn ang="0">
                  <a:pos x="4" y="0"/>
                </a:cxn>
                <a:cxn ang="0">
                  <a:pos x="0" y="0"/>
                </a:cxn>
                <a:cxn ang="0">
                  <a:pos x="0" y="0"/>
                </a:cxn>
                <a:cxn ang="0">
                  <a:pos x="0" y="2"/>
                </a:cxn>
                <a:cxn ang="0">
                  <a:pos x="0" y="2"/>
                </a:cxn>
                <a:cxn ang="0">
                  <a:pos x="2" y="4"/>
                </a:cxn>
                <a:cxn ang="0">
                  <a:pos x="4" y="4"/>
                </a:cxn>
                <a:cxn ang="0">
                  <a:pos x="6" y="4"/>
                </a:cxn>
                <a:cxn ang="0">
                  <a:pos x="6" y="4"/>
                </a:cxn>
                <a:cxn ang="0">
                  <a:pos x="10" y="4"/>
                </a:cxn>
                <a:cxn ang="0">
                  <a:pos x="10" y="4"/>
                </a:cxn>
                <a:cxn ang="0">
                  <a:pos x="10" y="4"/>
                </a:cxn>
                <a:cxn ang="0">
                  <a:pos x="10" y="4"/>
                </a:cxn>
                <a:cxn ang="0">
                  <a:pos x="10" y="4"/>
                </a:cxn>
                <a:cxn ang="0">
                  <a:pos x="10" y="4"/>
                </a:cxn>
                <a:cxn ang="0">
                  <a:pos x="10" y="2"/>
                </a:cxn>
                <a:cxn ang="0">
                  <a:pos x="10" y="2"/>
                </a:cxn>
                <a:cxn ang="0">
                  <a:pos x="10" y="4"/>
                </a:cxn>
                <a:cxn ang="0">
                  <a:pos x="10" y="4"/>
                </a:cxn>
              </a:cxnLst>
              <a:rect l="0" t="0" r="r" b="b"/>
              <a:pathLst>
                <a:path w="10" h="4">
                  <a:moveTo>
                    <a:pt x="10" y="4"/>
                  </a:moveTo>
                  <a:lnTo>
                    <a:pt x="10" y="4"/>
                  </a:lnTo>
                  <a:lnTo>
                    <a:pt x="6" y="2"/>
                  </a:lnTo>
                  <a:lnTo>
                    <a:pt x="6" y="2"/>
                  </a:lnTo>
                  <a:lnTo>
                    <a:pt x="4" y="0"/>
                  </a:lnTo>
                  <a:lnTo>
                    <a:pt x="0" y="0"/>
                  </a:lnTo>
                  <a:lnTo>
                    <a:pt x="0" y="0"/>
                  </a:lnTo>
                  <a:lnTo>
                    <a:pt x="0" y="2"/>
                  </a:lnTo>
                  <a:lnTo>
                    <a:pt x="0" y="2"/>
                  </a:lnTo>
                  <a:lnTo>
                    <a:pt x="2" y="4"/>
                  </a:lnTo>
                  <a:lnTo>
                    <a:pt x="4" y="4"/>
                  </a:lnTo>
                  <a:lnTo>
                    <a:pt x="6" y="4"/>
                  </a:lnTo>
                  <a:lnTo>
                    <a:pt x="6" y="4"/>
                  </a:lnTo>
                  <a:lnTo>
                    <a:pt x="10" y="4"/>
                  </a:lnTo>
                  <a:lnTo>
                    <a:pt x="10" y="4"/>
                  </a:lnTo>
                  <a:lnTo>
                    <a:pt x="10" y="4"/>
                  </a:lnTo>
                  <a:lnTo>
                    <a:pt x="10" y="4"/>
                  </a:lnTo>
                  <a:lnTo>
                    <a:pt x="10" y="4"/>
                  </a:lnTo>
                  <a:lnTo>
                    <a:pt x="10" y="4"/>
                  </a:lnTo>
                  <a:lnTo>
                    <a:pt x="10" y="2"/>
                  </a:lnTo>
                  <a:lnTo>
                    <a:pt x="10" y="2"/>
                  </a:lnTo>
                  <a:lnTo>
                    <a:pt x="10" y="4"/>
                  </a:lnTo>
                  <a:lnTo>
                    <a:pt x="10"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1" name="Freeform 164"/>
            <p:cNvSpPr/>
            <p:nvPr/>
          </p:nvSpPr>
          <p:spPr bwMode="auto">
            <a:xfrm>
              <a:off x="7931150" y="1698625"/>
              <a:ext cx="9525" cy="6350"/>
            </a:xfrm>
            <a:custGeom>
              <a:avLst/>
              <a:gdLst/>
              <a:ahLst/>
              <a:cxnLst>
                <a:cxn ang="0">
                  <a:pos x="4" y="0"/>
                </a:cxn>
                <a:cxn ang="0">
                  <a:pos x="4" y="0"/>
                </a:cxn>
                <a:cxn ang="0">
                  <a:pos x="2" y="0"/>
                </a:cxn>
                <a:cxn ang="0">
                  <a:pos x="2" y="0"/>
                </a:cxn>
                <a:cxn ang="0">
                  <a:pos x="0" y="0"/>
                </a:cxn>
                <a:cxn ang="0">
                  <a:pos x="0" y="2"/>
                </a:cxn>
                <a:cxn ang="0">
                  <a:pos x="0" y="4"/>
                </a:cxn>
                <a:cxn ang="0">
                  <a:pos x="0" y="4"/>
                </a:cxn>
                <a:cxn ang="0">
                  <a:pos x="4" y="4"/>
                </a:cxn>
                <a:cxn ang="0">
                  <a:pos x="6" y="4"/>
                </a:cxn>
                <a:cxn ang="0">
                  <a:pos x="4" y="0"/>
                </a:cxn>
                <a:cxn ang="0">
                  <a:pos x="4" y="0"/>
                </a:cxn>
              </a:cxnLst>
              <a:rect l="0" t="0" r="r" b="b"/>
              <a:pathLst>
                <a:path w="6" h="4">
                  <a:moveTo>
                    <a:pt x="4" y="0"/>
                  </a:moveTo>
                  <a:lnTo>
                    <a:pt x="4" y="0"/>
                  </a:lnTo>
                  <a:lnTo>
                    <a:pt x="2" y="0"/>
                  </a:lnTo>
                  <a:lnTo>
                    <a:pt x="2" y="0"/>
                  </a:lnTo>
                  <a:lnTo>
                    <a:pt x="0" y="0"/>
                  </a:lnTo>
                  <a:lnTo>
                    <a:pt x="0" y="2"/>
                  </a:lnTo>
                  <a:lnTo>
                    <a:pt x="0" y="4"/>
                  </a:lnTo>
                  <a:lnTo>
                    <a:pt x="0" y="4"/>
                  </a:lnTo>
                  <a:lnTo>
                    <a:pt x="4" y="4"/>
                  </a:lnTo>
                  <a:lnTo>
                    <a:pt x="6" y="4"/>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2" name="Freeform 165"/>
            <p:cNvSpPr/>
            <p:nvPr/>
          </p:nvSpPr>
          <p:spPr bwMode="auto">
            <a:xfrm>
              <a:off x="5473700" y="530225"/>
              <a:ext cx="9525" cy="9525"/>
            </a:xfrm>
            <a:custGeom>
              <a:avLst/>
              <a:gdLst/>
              <a:ahLst/>
              <a:cxnLst>
                <a:cxn ang="0">
                  <a:pos x="0" y="4"/>
                </a:cxn>
                <a:cxn ang="0">
                  <a:pos x="0" y="4"/>
                </a:cxn>
                <a:cxn ang="0">
                  <a:pos x="2" y="6"/>
                </a:cxn>
                <a:cxn ang="0">
                  <a:pos x="2" y="6"/>
                </a:cxn>
                <a:cxn ang="0">
                  <a:pos x="6" y="6"/>
                </a:cxn>
                <a:cxn ang="0">
                  <a:pos x="6" y="4"/>
                </a:cxn>
                <a:cxn ang="0">
                  <a:pos x="6" y="4"/>
                </a:cxn>
                <a:cxn ang="0">
                  <a:pos x="6" y="2"/>
                </a:cxn>
                <a:cxn ang="0">
                  <a:pos x="4" y="0"/>
                </a:cxn>
                <a:cxn ang="0">
                  <a:pos x="4" y="0"/>
                </a:cxn>
                <a:cxn ang="0">
                  <a:pos x="2" y="2"/>
                </a:cxn>
                <a:cxn ang="0">
                  <a:pos x="0" y="4"/>
                </a:cxn>
                <a:cxn ang="0">
                  <a:pos x="0" y="4"/>
                </a:cxn>
              </a:cxnLst>
              <a:rect l="0" t="0" r="r" b="b"/>
              <a:pathLst>
                <a:path w="6" h="6">
                  <a:moveTo>
                    <a:pt x="0" y="4"/>
                  </a:moveTo>
                  <a:lnTo>
                    <a:pt x="0" y="4"/>
                  </a:lnTo>
                  <a:lnTo>
                    <a:pt x="2" y="6"/>
                  </a:lnTo>
                  <a:lnTo>
                    <a:pt x="2" y="6"/>
                  </a:lnTo>
                  <a:lnTo>
                    <a:pt x="6" y="6"/>
                  </a:lnTo>
                  <a:lnTo>
                    <a:pt x="6" y="4"/>
                  </a:lnTo>
                  <a:lnTo>
                    <a:pt x="6" y="4"/>
                  </a:lnTo>
                  <a:lnTo>
                    <a:pt x="6" y="2"/>
                  </a:lnTo>
                  <a:lnTo>
                    <a:pt x="4" y="0"/>
                  </a:lnTo>
                  <a:lnTo>
                    <a:pt x="4" y="0"/>
                  </a:lnTo>
                  <a:lnTo>
                    <a:pt x="2" y="2"/>
                  </a:lnTo>
                  <a:lnTo>
                    <a:pt x="0" y="4"/>
                  </a:lnTo>
                  <a:lnTo>
                    <a:pt x="0"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3" name="Freeform 166"/>
            <p:cNvSpPr/>
            <p:nvPr/>
          </p:nvSpPr>
          <p:spPr bwMode="auto">
            <a:xfrm>
              <a:off x="8201025" y="809625"/>
              <a:ext cx="66675" cy="60325"/>
            </a:xfrm>
            <a:custGeom>
              <a:avLst/>
              <a:gdLst/>
              <a:ahLst/>
              <a:cxnLst>
                <a:cxn ang="0">
                  <a:pos x="4" y="38"/>
                </a:cxn>
                <a:cxn ang="0">
                  <a:pos x="4" y="38"/>
                </a:cxn>
                <a:cxn ang="0">
                  <a:pos x="4" y="30"/>
                </a:cxn>
                <a:cxn ang="0">
                  <a:pos x="4" y="30"/>
                </a:cxn>
                <a:cxn ang="0">
                  <a:pos x="20" y="32"/>
                </a:cxn>
                <a:cxn ang="0">
                  <a:pos x="20" y="32"/>
                </a:cxn>
                <a:cxn ang="0">
                  <a:pos x="26" y="32"/>
                </a:cxn>
                <a:cxn ang="0">
                  <a:pos x="32" y="28"/>
                </a:cxn>
                <a:cxn ang="0">
                  <a:pos x="42" y="22"/>
                </a:cxn>
                <a:cxn ang="0">
                  <a:pos x="42" y="22"/>
                </a:cxn>
                <a:cxn ang="0">
                  <a:pos x="38" y="16"/>
                </a:cxn>
                <a:cxn ang="0">
                  <a:pos x="38" y="16"/>
                </a:cxn>
                <a:cxn ang="0">
                  <a:pos x="32" y="16"/>
                </a:cxn>
                <a:cxn ang="0">
                  <a:pos x="24" y="10"/>
                </a:cxn>
                <a:cxn ang="0">
                  <a:pos x="18" y="4"/>
                </a:cxn>
                <a:cxn ang="0">
                  <a:pos x="12" y="0"/>
                </a:cxn>
                <a:cxn ang="0">
                  <a:pos x="12" y="0"/>
                </a:cxn>
                <a:cxn ang="0">
                  <a:pos x="14" y="4"/>
                </a:cxn>
                <a:cxn ang="0">
                  <a:pos x="14" y="10"/>
                </a:cxn>
                <a:cxn ang="0">
                  <a:pos x="12" y="18"/>
                </a:cxn>
                <a:cxn ang="0">
                  <a:pos x="6" y="24"/>
                </a:cxn>
                <a:cxn ang="0">
                  <a:pos x="0" y="30"/>
                </a:cxn>
                <a:cxn ang="0">
                  <a:pos x="0" y="30"/>
                </a:cxn>
                <a:cxn ang="0">
                  <a:pos x="0" y="34"/>
                </a:cxn>
                <a:cxn ang="0">
                  <a:pos x="0" y="36"/>
                </a:cxn>
                <a:cxn ang="0">
                  <a:pos x="4" y="38"/>
                </a:cxn>
                <a:cxn ang="0">
                  <a:pos x="4" y="38"/>
                </a:cxn>
              </a:cxnLst>
              <a:rect l="0" t="0" r="r" b="b"/>
              <a:pathLst>
                <a:path w="42" h="38">
                  <a:moveTo>
                    <a:pt x="4" y="38"/>
                  </a:moveTo>
                  <a:lnTo>
                    <a:pt x="4" y="38"/>
                  </a:lnTo>
                  <a:lnTo>
                    <a:pt x="4" y="30"/>
                  </a:lnTo>
                  <a:lnTo>
                    <a:pt x="4" y="30"/>
                  </a:lnTo>
                  <a:lnTo>
                    <a:pt x="20" y="32"/>
                  </a:lnTo>
                  <a:lnTo>
                    <a:pt x="20" y="32"/>
                  </a:lnTo>
                  <a:lnTo>
                    <a:pt x="26" y="32"/>
                  </a:lnTo>
                  <a:lnTo>
                    <a:pt x="32" y="28"/>
                  </a:lnTo>
                  <a:lnTo>
                    <a:pt x="42" y="22"/>
                  </a:lnTo>
                  <a:lnTo>
                    <a:pt x="42" y="22"/>
                  </a:lnTo>
                  <a:lnTo>
                    <a:pt x="38" y="16"/>
                  </a:lnTo>
                  <a:lnTo>
                    <a:pt x="38" y="16"/>
                  </a:lnTo>
                  <a:lnTo>
                    <a:pt x="32" y="16"/>
                  </a:lnTo>
                  <a:lnTo>
                    <a:pt x="24" y="10"/>
                  </a:lnTo>
                  <a:lnTo>
                    <a:pt x="18" y="4"/>
                  </a:lnTo>
                  <a:lnTo>
                    <a:pt x="12" y="0"/>
                  </a:lnTo>
                  <a:lnTo>
                    <a:pt x="12" y="0"/>
                  </a:lnTo>
                  <a:lnTo>
                    <a:pt x="14" y="4"/>
                  </a:lnTo>
                  <a:lnTo>
                    <a:pt x="14" y="10"/>
                  </a:lnTo>
                  <a:lnTo>
                    <a:pt x="12" y="18"/>
                  </a:lnTo>
                  <a:lnTo>
                    <a:pt x="6" y="24"/>
                  </a:lnTo>
                  <a:lnTo>
                    <a:pt x="0" y="30"/>
                  </a:lnTo>
                  <a:lnTo>
                    <a:pt x="0" y="30"/>
                  </a:lnTo>
                  <a:lnTo>
                    <a:pt x="0" y="34"/>
                  </a:lnTo>
                  <a:lnTo>
                    <a:pt x="0" y="36"/>
                  </a:lnTo>
                  <a:lnTo>
                    <a:pt x="4" y="38"/>
                  </a:lnTo>
                  <a:lnTo>
                    <a:pt x="4" y="3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4" name="Freeform 167"/>
            <p:cNvSpPr/>
            <p:nvPr/>
          </p:nvSpPr>
          <p:spPr bwMode="auto">
            <a:xfrm>
              <a:off x="7870825" y="1736725"/>
              <a:ext cx="495300" cy="463550"/>
            </a:xfrm>
            <a:custGeom>
              <a:avLst/>
              <a:gdLst/>
              <a:ahLst/>
              <a:cxnLst>
                <a:cxn ang="0">
                  <a:pos x="312" y="152"/>
                </a:cxn>
                <a:cxn ang="0">
                  <a:pos x="284" y="120"/>
                </a:cxn>
                <a:cxn ang="0">
                  <a:pos x="266" y="92"/>
                </a:cxn>
                <a:cxn ang="0">
                  <a:pos x="256" y="74"/>
                </a:cxn>
                <a:cxn ang="0">
                  <a:pos x="246" y="44"/>
                </a:cxn>
                <a:cxn ang="0">
                  <a:pos x="232" y="16"/>
                </a:cxn>
                <a:cxn ang="0">
                  <a:pos x="222" y="20"/>
                </a:cxn>
                <a:cxn ang="0">
                  <a:pos x="216" y="68"/>
                </a:cxn>
                <a:cxn ang="0">
                  <a:pos x="208" y="74"/>
                </a:cxn>
                <a:cxn ang="0">
                  <a:pos x="176" y="48"/>
                </a:cxn>
                <a:cxn ang="0">
                  <a:pos x="176" y="32"/>
                </a:cxn>
                <a:cxn ang="0">
                  <a:pos x="182" y="18"/>
                </a:cxn>
                <a:cxn ang="0">
                  <a:pos x="162" y="14"/>
                </a:cxn>
                <a:cxn ang="0">
                  <a:pos x="150" y="14"/>
                </a:cxn>
                <a:cxn ang="0">
                  <a:pos x="140" y="18"/>
                </a:cxn>
                <a:cxn ang="0">
                  <a:pos x="128" y="40"/>
                </a:cxn>
                <a:cxn ang="0">
                  <a:pos x="126" y="44"/>
                </a:cxn>
                <a:cxn ang="0">
                  <a:pos x="116" y="44"/>
                </a:cxn>
                <a:cxn ang="0">
                  <a:pos x="100" y="38"/>
                </a:cxn>
                <a:cxn ang="0">
                  <a:pos x="86" y="60"/>
                </a:cxn>
                <a:cxn ang="0">
                  <a:pos x="72" y="66"/>
                </a:cxn>
                <a:cxn ang="0">
                  <a:pos x="68" y="80"/>
                </a:cxn>
                <a:cxn ang="0">
                  <a:pos x="54" y="96"/>
                </a:cxn>
                <a:cxn ang="0">
                  <a:pos x="10" y="116"/>
                </a:cxn>
                <a:cxn ang="0">
                  <a:pos x="2" y="144"/>
                </a:cxn>
                <a:cxn ang="0">
                  <a:pos x="0" y="166"/>
                </a:cxn>
                <a:cxn ang="0">
                  <a:pos x="12" y="194"/>
                </a:cxn>
                <a:cxn ang="0">
                  <a:pos x="20" y="232"/>
                </a:cxn>
                <a:cxn ang="0">
                  <a:pos x="14" y="244"/>
                </a:cxn>
                <a:cxn ang="0">
                  <a:pos x="30" y="254"/>
                </a:cxn>
                <a:cxn ang="0">
                  <a:pos x="48" y="244"/>
                </a:cxn>
                <a:cxn ang="0">
                  <a:pos x="72" y="242"/>
                </a:cxn>
                <a:cxn ang="0">
                  <a:pos x="82" y="236"/>
                </a:cxn>
                <a:cxn ang="0">
                  <a:pos x="112" y="222"/>
                </a:cxn>
                <a:cxn ang="0">
                  <a:pos x="150" y="220"/>
                </a:cxn>
                <a:cxn ang="0">
                  <a:pos x="170" y="238"/>
                </a:cxn>
                <a:cxn ang="0">
                  <a:pos x="178" y="248"/>
                </a:cxn>
                <a:cxn ang="0">
                  <a:pos x="192" y="230"/>
                </a:cxn>
                <a:cxn ang="0">
                  <a:pos x="190" y="242"/>
                </a:cxn>
                <a:cxn ang="0">
                  <a:pos x="196" y="258"/>
                </a:cxn>
                <a:cxn ang="0">
                  <a:pos x="206" y="268"/>
                </a:cxn>
                <a:cxn ang="0">
                  <a:pos x="216" y="284"/>
                </a:cxn>
                <a:cxn ang="0">
                  <a:pos x="238" y="288"/>
                </a:cxn>
                <a:cxn ang="0">
                  <a:pos x="248" y="284"/>
                </a:cxn>
                <a:cxn ang="0">
                  <a:pos x="258" y="292"/>
                </a:cxn>
                <a:cxn ang="0">
                  <a:pos x="276" y="280"/>
                </a:cxn>
                <a:cxn ang="0">
                  <a:pos x="284" y="280"/>
                </a:cxn>
                <a:cxn ang="0">
                  <a:pos x="286" y="272"/>
                </a:cxn>
                <a:cxn ang="0">
                  <a:pos x="304" y="228"/>
                </a:cxn>
                <a:cxn ang="0">
                  <a:pos x="312" y="196"/>
                </a:cxn>
                <a:cxn ang="0">
                  <a:pos x="310" y="158"/>
                </a:cxn>
              </a:cxnLst>
              <a:rect l="0" t="0" r="r" b="b"/>
              <a:pathLst>
                <a:path w="312" h="292">
                  <a:moveTo>
                    <a:pt x="310" y="158"/>
                  </a:moveTo>
                  <a:lnTo>
                    <a:pt x="310" y="158"/>
                  </a:lnTo>
                  <a:lnTo>
                    <a:pt x="312" y="152"/>
                  </a:lnTo>
                  <a:lnTo>
                    <a:pt x="312" y="152"/>
                  </a:lnTo>
                  <a:lnTo>
                    <a:pt x="308" y="150"/>
                  </a:lnTo>
                  <a:lnTo>
                    <a:pt x="308" y="150"/>
                  </a:lnTo>
                  <a:lnTo>
                    <a:pt x="292" y="130"/>
                  </a:lnTo>
                  <a:lnTo>
                    <a:pt x="284" y="120"/>
                  </a:lnTo>
                  <a:lnTo>
                    <a:pt x="278" y="108"/>
                  </a:lnTo>
                  <a:lnTo>
                    <a:pt x="278" y="108"/>
                  </a:lnTo>
                  <a:lnTo>
                    <a:pt x="274" y="98"/>
                  </a:lnTo>
                  <a:lnTo>
                    <a:pt x="266" y="92"/>
                  </a:lnTo>
                  <a:lnTo>
                    <a:pt x="266" y="92"/>
                  </a:lnTo>
                  <a:lnTo>
                    <a:pt x="260" y="88"/>
                  </a:lnTo>
                  <a:lnTo>
                    <a:pt x="258" y="84"/>
                  </a:lnTo>
                  <a:lnTo>
                    <a:pt x="256" y="74"/>
                  </a:lnTo>
                  <a:lnTo>
                    <a:pt x="256" y="74"/>
                  </a:lnTo>
                  <a:lnTo>
                    <a:pt x="252" y="56"/>
                  </a:lnTo>
                  <a:lnTo>
                    <a:pt x="250" y="48"/>
                  </a:lnTo>
                  <a:lnTo>
                    <a:pt x="246" y="44"/>
                  </a:lnTo>
                  <a:lnTo>
                    <a:pt x="246" y="44"/>
                  </a:lnTo>
                  <a:lnTo>
                    <a:pt x="240" y="38"/>
                  </a:lnTo>
                  <a:lnTo>
                    <a:pt x="236" y="30"/>
                  </a:lnTo>
                  <a:lnTo>
                    <a:pt x="232" y="16"/>
                  </a:lnTo>
                  <a:lnTo>
                    <a:pt x="232" y="16"/>
                  </a:lnTo>
                  <a:lnTo>
                    <a:pt x="228" y="0"/>
                  </a:lnTo>
                  <a:lnTo>
                    <a:pt x="228" y="0"/>
                  </a:lnTo>
                  <a:lnTo>
                    <a:pt x="222" y="20"/>
                  </a:lnTo>
                  <a:lnTo>
                    <a:pt x="222" y="40"/>
                  </a:lnTo>
                  <a:lnTo>
                    <a:pt x="222" y="40"/>
                  </a:lnTo>
                  <a:lnTo>
                    <a:pt x="220" y="54"/>
                  </a:lnTo>
                  <a:lnTo>
                    <a:pt x="216" y="68"/>
                  </a:lnTo>
                  <a:lnTo>
                    <a:pt x="216" y="68"/>
                  </a:lnTo>
                  <a:lnTo>
                    <a:pt x="214" y="72"/>
                  </a:lnTo>
                  <a:lnTo>
                    <a:pt x="212" y="74"/>
                  </a:lnTo>
                  <a:lnTo>
                    <a:pt x="208" y="74"/>
                  </a:lnTo>
                  <a:lnTo>
                    <a:pt x="206" y="72"/>
                  </a:lnTo>
                  <a:lnTo>
                    <a:pt x="206" y="72"/>
                  </a:lnTo>
                  <a:lnTo>
                    <a:pt x="176" y="48"/>
                  </a:lnTo>
                  <a:lnTo>
                    <a:pt x="176" y="48"/>
                  </a:lnTo>
                  <a:lnTo>
                    <a:pt x="174" y="44"/>
                  </a:lnTo>
                  <a:lnTo>
                    <a:pt x="174" y="38"/>
                  </a:lnTo>
                  <a:lnTo>
                    <a:pt x="174" y="38"/>
                  </a:lnTo>
                  <a:lnTo>
                    <a:pt x="176" y="32"/>
                  </a:lnTo>
                  <a:lnTo>
                    <a:pt x="180" y="28"/>
                  </a:lnTo>
                  <a:lnTo>
                    <a:pt x="182" y="22"/>
                  </a:lnTo>
                  <a:lnTo>
                    <a:pt x="182" y="18"/>
                  </a:lnTo>
                  <a:lnTo>
                    <a:pt x="182" y="18"/>
                  </a:lnTo>
                  <a:lnTo>
                    <a:pt x="178" y="16"/>
                  </a:lnTo>
                  <a:lnTo>
                    <a:pt x="174" y="16"/>
                  </a:lnTo>
                  <a:lnTo>
                    <a:pt x="168" y="16"/>
                  </a:lnTo>
                  <a:lnTo>
                    <a:pt x="162" y="14"/>
                  </a:lnTo>
                  <a:lnTo>
                    <a:pt x="162" y="14"/>
                  </a:lnTo>
                  <a:lnTo>
                    <a:pt x="150" y="8"/>
                  </a:lnTo>
                  <a:lnTo>
                    <a:pt x="150" y="8"/>
                  </a:lnTo>
                  <a:lnTo>
                    <a:pt x="150" y="14"/>
                  </a:lnTo>
                  <a:lnTo>
                    <a:pt x="150" y="16"/>
                  </a:lnTo>
                  <a:lnTo>
                    <a:pt x="146" y="18"/>
                  </a:lnTo>
                  <a:lnTo>
                    <a:pt x="146" y="18"/>
                  </a:lnTo>
                  <a:lnTo>
                    <a:pt x="140" y="18"/>
                  </a:lnTo>
                  <a:lnTo>
                    <a:pt x="136" y="20"/>
                  </a:lnTo>
                  <a:lnTo>
                    <a:pt x="132" y="24"/>
                  </a:lnTo>
                  <a:lnTo>
                    <a:pt x="130" y="32"/>
                  </a:lnTo>
                  <a:lnTo>
                    <a:pt x="128" y="40"/>
                  </a:lnTo>
                  <a:lnTo>
                    <a:pt x="128" y="40"/>
                  </a:lnTo>
                  <a:lnTo>
                    <a:pt x="128" y="44"/>
                  </a:lnTo>
                  <a:lnTo>
                    <a:pt x="126" y="44"/>
                  </a:lnTo>
                  <a:lnTo>
                    <a:pt x="126" y="44"/>
                  </a:lnTo>
                  <a:lnTo>
                    <a:pt x="126" y="44"/>
                  </a:lnTo>
                  <a:lnTo>
                    <a:pt x="120" y="44"/>
                  </a:lnTo>
                  <a:lnTo>
                    <a:pt x="118" y="46"/>
                  </a:lnTo>
                  <a:lnTo>
                    <a:pt x="116" y="44"/>
                  </a:lnTo>
                  <a:lnTo>
                    <a:pt x="116" y="44"/>
                  </a:lnTo>
                  <a:lnTo>
                    <a:pt x="108" y="38"/>
                  </a:lnTo>
                  <a:lnTo>
                    <a:pt x="104" y="36"/>
                  </a:lnTo>
                  <a:lnTo>
                    <a:pt x="100" y="38"/>
                  </a:lnTo>
                  <a:lnTo>
                    <a:pt x="92" y="46"/>
                  </a:lnTo>
                  <a:lnTo>
                    <a:pt x="92" y="46"/>
                  </a:lnTo>
                  <a:lnTo>
                    <a:pt x="88" y="52"/>
                  </a:lnTo>
                  <a:lnTo>
                    <a:pt x="86" y="60"/>
                  </a:lnTo>
                  <a:lnTo>
                    <a:pt x="84" y="62"/>
                  </a:lnTo>
                  <a:lnTo>
                    <a:pt x="82" y="64"/>
                  </a:lnTo>
                  <a:lnTo>
                    <a:pt x="78" y="66"/>
                  </a:lnTo>
                  <a:lnTo>
                    <a:pt x="72" y="66"/>
                  </a:lnTo>
                  <a:lnTo>
                    <a:pt x="72" y="66"/>
                  </a:lnTo>
                  <a:lnTo>
                    <a:pt x="70" y="72"/>
                  </a:lnTo>
                  <a:lnTo>
                    <a:pt x="70" y="72"/>
                  </a:lnTo>
                  <a:lnTo>
                    <a:pt x="68" y="80"/>
                  </a:lnTo>
                  <a:lnTo>
                    <a:pt x="68" y="80"/>
                  </a:lnTo>
                  <a:lnTo>
                    <a:pt x="66" y="86"/>
                  </a:lnTo>
                  <a:lnTo>
                    <a:pt x="62" y="90"/>
                  </a:lnTo>
                  <a:lnTo>
                    <a:pt x="54" y="96"/>
                  </a:lnTo>
                  <a:lnTo>
                    <a:pt x="34" y="104"/>
                  </a:lnTo>
                  <a:lnTo>
                    <a:pt x="34" y="104"/>
                  </a:lnTo>
                  <a:lnTo>
                    <a:pt x="16" y="112"/>
                  </a:lnTo>
                  <a:lnTo>
                    <a:pt x="10" y="116"/>
                  </a:lnTo>
                  <a:lnTo>
                    <a:pt x="6" y="122"/>
                  </a:lnTo>
                  <a:lnTo>
                    <a:pt x="4" y="128"/>
                  </a:lnTo>
                  <a:lnTo>
                    <a:pt x="2" y="136"/>
                  </a:lnTo>
                  <a:lnTo>
                    <a:pt x="2" y="144"/>
                  </a:lnTo>
                  <a:lnTo>
                    <a:pt x="4" y="152"/>
                  </a:lnTo>
                  <a:lnTo>
                    <a:pt x="4" y="152"/>
                  </a:lnTo>
                  <a:lnTo>
                    <a:pt x="0" y="162"/>
                  </a:lnTo>
                  <a:lnTo>
                    <a:pt x="0" y="166"/>
                  </a:lnTo>
                  <a:lnTo>
                    <a:pt x="4" y="170"/>
                  </a:lnTo>
                  <a:lnTo>
                    <a:pt x="4" y="170"/>
                  </a:lnTo>
                  <a:lnTo>
                    <a:pt x="8" y="182"/>
                  </a:lnTo>
                  <a:lnTo>
                    <a:pt x="12" y="194"/>
                  </a:lnTo>
                  <a:lnTo>
                    <a:pt x="18" y="220"/>
                  </a:lnTo>
                  <a:lnTo>
                    <a:pt x="18" y="220"/>
                  </a:lnTo>
                  <a:lnTo>
                    <a:pt x="20" y="228"/>
                  </a:lnTo>
                  <a:lnTo>
                    <a:pt x="20" y="232"/>
                  </a:lnTo>
                  <a:lnTo>
                    <a:pt x="18" y="236"/>
                  </a:lnTo>
                  <a:lnTo>
                    <a:pt x="18" y="236"/>
                  </a:lnTo>
                  <a:lnTo>
                    <a:pt x="14" y="240"/>
                  </a:lnTo>
                  <a:lnTo>
                    <a:pt x="14" y="244"/>
                  </a:lnTo>
                  <a:lnTo>
                    <a:pt x="18" y="248"/>
                  </a:lnTo>
                  <a:lnTo>
                    <a:pt x="18" y="248"/>
                  </a:lnTo>
                  <a:lnTo>
                    <a:pt x="24" y="252"/>
                  </a:lnTo>
                  <a:lnTo>
                    <a:pt x="30" y="254"/>
                  </a:lnTo>
                  <a:lnTo>
                    <a:pt x="36" y="252"/>
                  </a:lnTo>
                  <a:lnTo>
                    <a:pt x="40" y="250"/>
                  </a:lnTo>
                  <a:lnTo>
                    <a:pt x="40" y="250"/>
                  </a:lnTo>
                  <a:lnTo>
                    <a:pt x="48" y="244"/>
                  </a:lnTo>
                  <a:lnTo>
                    <a:pt x="56" y="242"/>
                  </a:lnTo>
                  <a:lnTo>
                    <a:pt x="62" y="240"/>
                  </a:lnTo>
                  <a:lnTo>
                    <a:pt x="72" y="242"/>
                  </a:lnTo>
                  <a:lnTo>
                    <a:pt x="72" y="242"/>
                  </a:lnTo>
                  <a:lnTo>
                    <a:pt x="78" y="242"/>
                  </a:lnTo>
                  <a:lnTo>
                    <a:pt x="82" y="240"/>
                  </a:lnTo>
                  <a:lnTo>
                    <a:pt x="82" y="236"/>
                  </a:lnTo>
                  <a:lnTo>
                    <a:pt x="82" y="236"/>
                  </a:lnTo>
                  <a:lnTo>
                    <a:pt x="86" y="232"/>
                  </a:lnTo>
                  <a:lnTo>
                    <a:pt x="90" y="230"/>
                  </a:lnTo>
                  <a:lnTo>
                    <a:pt x="90" y="230"/>
                  </a:lnTo>
                  <a:lnTo>
                    <a:pt x="112" y="222"/>
                  </a:lnTo>
                  <a:lnTo>
                    <a:pt x="124" y="218"/>
                  </a:lnTo>
                  <a:lnTo>
                    <a:pt x="136" y="218"/>
                  </a:lnTo>
                  <a:lnTo>
                    <a:pt x="136" y="218"/>
                  </a:lnTo>
                  <a:lnTo>
                    <a:pt x="150" y="220"/>
                  </a:lnTo>
                  <a:lnTo>
                    <a:pt x="156" y="222"/>
                  </a:lnTo>
                  <a:lnTo>
                    <a:pt x="162" y="228"/>
                  </a:lnTo>
                  <a:lnTo>
                    <a:pt x="162" y="228"/>
                  </a:lnTo>
                  <a:lnTo>
                    <a:pt x="170" y="238"/>
                  </a:lnTo>
                  <a:lnTo>
                    <a:pt x="172" y="246"/>
                  </a:lnTo>
                  <a:lnTo>
                    <a:pt x="174" y="254"/>
                  </a:lnTo>
                  <a:lnTo>
                    <a:pt x="174" y="254"/>
                  </a:lnTo>
                  <a:lnTo>
                    <a:pt x="178" y="248"/>
                  </a:lnTo>
                  <a:lnTo>
                    <a:pt x="182" y="242"/>
                  </a:lnTo>
                  <a:lnTo>
                    <a:pt x="188" y="236"/>
                  </a:lnTo>
                  <a:lnTo>
                    <a:pt x="192" y="230"/>
                  </a:lnTo>
                  <a:lnTo>
                    <a:pt x="192" y="230"/>
                  </a:lnTo>
                  <a:lnTo>
                    <a:pt x="192" y="236"/>
                  </a:lnTo>
                  <a:lnTo>
                    <a:pt x="192" y="236"/>
                  </a:lnTo>
                  <a:lnTo>
                    <a:pt x="190" y="240"/>
                  </a:lnTo>
                  <a:lnTo>
                    <a:pt x="190" y="242"/>
                  </a:lnTo>
                  <a:lnTo>
                    <a:pt x="194" y="248"/>
                  </a:lnTo>
                  <a:lnTo>
                    <a:pt x="196" y="252"/>
                  </a:lnTo>
                  <a:lnTo>
                    <a:pt x="198" y="254"/>
                  </a:lnTo>
                  <a:lnTo>
                    <a:pt x="196" y="258"/>
                  </a:lnTo>
                  <a:lnTo>
                    <a:pt x="196" y="258"/>
                  </a:lnTo>
                  <a:lnTo>
                    <a:pt x="202" y="258"/>
                  </a:lnTo>
                  <a:lnTo>
                    <a:pt x="204" y="260"/>
                  </a:lnTo>
                  <a:lnTo>
                    <a:pt x="206" y="268"/>
                  </a:lnTo>
                  <a:lnTo>
                    <a:pt x="206" y="268"/>
                  </a:lnTo>
                  <a:lnTo>
                    <a:pt x="208" y="274"/>
                  </a:lnTo>
                  <a:lnTo>
                    <a:pt x="212" y="280"/>
                  </a:lnTo>
                  <a:lnTo>
                    <a:pt x="216" y="284"/>
                  </a:lnTo>
                  <a:lnTo>
                    <a:pt x="220" y="288"/>
                  </a:lnTo>
                  <a:lnTo>
                    <a:pt x="226" y="290"/>
                  </a:lnTo>
                  <a:lnTo>
                    <a:pt x="232" y="290"/>
                  </a:lnTo>
                  <a:lnTo>
                    <a:pt x="238" y="288"/>
                  </a:lnTo>
                  <a:lnTo>
                    <a:pt x="244" y="286"/>
                  </a:lnTo>
                  <a:lnTo>
                    <a:pt x="244" y="286"/>
                  </a:lnTo>
                  <a:lnTo>
                    <a:pt x="246" y="284"/>
                  </a:lnTo>
                  <a:lnTo>
                    <a:pt x="248" y="284"/>
                  </a:lnTo>
                  <a:lnTo>
                    <a:pt x="250" y="288"/>
                  </a:lnTo>
                  <a:lnTo>
                    <a:pt x="250" y="288"/>
                  </a:lnTo>
                  <a:lnTo>
                    <a:pt x="254" y="290"/>
                  </a:lnTo>
                  <a:lnTo>
                    <a:pt x="258" y="292"/>
                  </a:lnTo>
                  <a:lnTo>
                    <a:pt x="262" y="290"/>
                  </a:lnTo>
                  <a:lnTo>
                    <a:pt x="266" y="288"/>
                  </a:lnTo>
                  <a:lnTo>
                    <a:pt x="272" y="282"/>
                  </a:lnTo>
                  <a:lnTo>
                    <a:pt x="276" y="280"/>
                  </a:lnTo>
                  <a:lnTo>
                    <a:pt x="280" y="282"/>
                  </a:lnTo>
                  <a:lnTo>
                    <a:pt x="280" y="282"/>
                  </a:lnTo>
                  <a:lnTo>
                    <a:pt x="282" y="282"/>
                  </a:lnTo>
                  <a:lnTo>
                    <a:pt x="284" y="280"/>
                  </a:lnTo>
                  <a:lnTo>
                    <a:pt x="286" y="274"/>
                  </a:lnTo>
                  <a:lnTo>
                    <a:pt x="286" y="274"/>
                  </a:lnTo>
                  <a:lnTo>
                    <a:pt x="286" y="272"/>
                  </a:lnTo>
                  <a:lnTo>
                    <a:pt x="286" y="272"/>
                  </a:lnTo>
                  <a:lnTo>
                    <a:pt x="292" y="250"/>
                  </a:lnTo>
                  <a:lnTo>
                    <a:pt x="296" y="238"/>
                  </a:lnTo>
                  <a:lnTo>
                    <a:pt x="304" y="228"/>
                  </a:lnTo>
                  <a:lnTo>
                    <a:pt x="304" y="228"/>
                  </a:lnTo>
                  <a:lnTo>
                    <a:pt x="308" y="218"/>
                  </a:lnTo>
                  <a:lnTo>
                    <a:pt x="310" y="208"/>
                  </a:lnTo>
                  <a:lnTo>
                    <a:pt x="310" y="208"/>
                  </a:lnTo>
                  <a:lnTo>
                    <a:pt x="312" y="196"/>
                  </a:lnTo>
                  <a:lnTo>
                    <a:pt x="312" y="184"/>
                  </a:lnTo>
                  <a:lnTo>
                    <a:pt x="310" y="158"/>
                  </a:lnTo>
                  <a:lnTo>
                    <a:pt x="310" y="158"/>
                  </a:lnTo>
                  <a:lnTo>
                    <a:pt x="310" y="158"/>
                  </a:lnTo>
                  <a:lnTo>
                    <a:pt x="310" y="15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5" name="Freeform 168"/>
            <p:cNvSpPr/>
            <p:nvPr/>
          </p:nvSpPr>
          <p:spPr bwMode="auto">
            <a:xfrm>
              <a:off x="5556250" y="2438400"/>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6" name="Freeform 169"/>
            <p:cNvSpPr/>
            <p:nvPr/>
          </p:nvSpPr>
          <p:spPr bwMode="auto">
            <a:xfrm>
              <a:off x="5543550" y="2432050"/>
              <a:ext cx="12700" cy="6350"/>
            </a:xfrm>
            <a:custGeom>
              <a:avLst/>
              <a:gdLst/>
              <a:ahLst/>
              <a:cxnLst>
                <a:cxn ang="0">
                  <a:pos x="0" y="0"/>
                </a:cxn>
                <a:cxn ang="0">
                  <a:pos x="0" y="0"/>
                </a:cxn>
                <a:cxn ang="0">
                  <a:pos x="0" y="2"/>
                </a:cxn>
                <a:cxn ang="0">
                  <a:pos x="4" y="4"/>
                </a:cxn>
                <a:cxn ang="0">
                  <a:pos x="8" y="4"/>
                </a:cxn>
                <a:cxn ang="0">
                  <a:pos x="8" y="4"/>
                </a:cxn>
                <a:cxn ang="0">
                  <a:pos x="4" y="0"/>
                </a:cxn>
                <a:cxn ang="0">
                  <a:pos x="0" y="0"/>
                </a:cxn>
                <a:cxn ang="0">
                  <a:pos x="0" y="0"/>
                </a:cxn>
              </a:cxnLst>
              <a:rect l="0" t="0" r="r" b="b"/>
              <a:pathLst>
                <a:path w="8" h="4">
                  <a:moveTo>
                    <a:pt x="0" y="0"/>
                  </a:moveTo>
                  <a:lnTo>
                    <a:pt x="0" y="0"/>
                  </a:lnTo>
                  <a:lnTo>
                    <a:pt x="0" y="2"/>
                  </a:lnTo>
                  <a:lnTo>
                    <a:pt x="4" y="4"/>
                  </a:lnTo>
                  <a:lnTo>
                    <a:pt x="8" y="4"/>
                  </a:lnTo>
                  <a:lnTo>
                    <a:pt x="8" y="4"/>
                  </a:lnTo>
                  <a:lnTo>
                    <a:pt x="4"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7" name="Freeform 170"/>
            <p:cNvSpPr/>
            <p:nvPr/>
          </p:nvSpPr>
          <p:spPr bwMode="auto">
            <a:xfrm>
              <a:off x="7978775" y="1403350"/>
              <a:ext cx="57150" cy="57150"/>
            </a:xfrm>
            <a:custGeom>
              <a:avLst/>
              <a:gdLst/>
              <a:ahLst/>
              <a:cxnLst>
                <a:cxn ang="0">
                  <a:pos x="0" y="24"/>
                </a:cxn>
                <a:cxn ang="0">
                  <a:pos x="0" y="24"/>
                </a:cxn>
                <a:cxn ang="0">
                  <a:pos x="8" y="20"/>
                </a:cxn>
                <a:cxn ang="0">
                  <a:pos x="8" y="20"/>
                </a:cxn>
                <a:cxn ang="0">
                  <a:pos x="12" y="18"/>
                </a:cxn>
                <a:cxn ang="0">
                  <a:pos x="16" y="18"/>
                </a:cxn>
                <a:cxn ang="0">
                  <a:pos x="16" y="22"/>
                </a:cxn>
                <a:cxn ang="0">
                  <a:pos x="16" y="26"/>
                </a:cxn>
                <a:cxn ang="0">
                  <a:pos x="16" y="26"/>
                </a:cxn>
                <a:cxn ang="0">
                  <a:pos x="16" y="30"/>
                </a:cxn>
                <a:cxn ang="0">
                  <a:pos x="16" y="34"/>
                </a:cxn>
                <a:cxn ang="0">
                  <a:pos x="20" y="36"/>
                </a:cxn>
                <a:cxn ang="0">
                  <a:pos x="24" y="36"/>
                </a:cxn>
                <a:cxn ang="0">
                  <a:pos x="24" y="36"/>
                </a:cxn>
                <a:cxn ang="0">
                  <a:pos x="28" y="36"/>
                </a:cxn>
                <a:cxn ang="0">
                  <a:pos x="28" y="34"/>
                </a:cxn>
                <a:cxn ang="0">
                  <a:pos x="26" y="30"/>
                </a:cxn>
                <a:cxn ang="0">
                  <a:pos x="26" y="30"/>
                </a:cxn>
                <a:cxn ang="0">
                  <a:pos x="28" y="26"/>
                </a:cxn>
                <a:cxn ang="0">
                  <a:pos x="28" y="26"/>
                </a:cxn>
                <a:cxn ang="0">
                  <a:pos x="34" y="26"/>
                </a:cxn>
                <a:cxn ang="0">
                  <a:pos x="36" y="22"/>
                </a:cxn>
                <a:cxn ang="0">
                  <a:pos x="34" y="16"/>
                </a:cxn>
                <a:cxn ang="0">
                  <a:pos x="34" y="16"/>
                </a:cxn>
                <a:cxn ang="0">
                  <a:pos x="32" y="8"/>
                </a:cxn>
                <a:cxn ang="0">
                  <a:pos x="32" y="4"/>
                </a:cxn>
                <a:cxn ang="0">
                  <a:pos x="30" y="0"/>
                </a:cxn>
                <a:cxn ang="0">
                  <a:pos x="30" y="0"/>
                </a:cxn>
                <a:cxn ang="0">
                  <a:pos x="26" y="4"/>
                </a:cxn>
                <a:cxn ang="0">
                  <a:pos x="24" y="8"/>
                </a:cxn>
                <a:cxn ang="0">
                  <a:pos x="16" y="10"/>
                </a:cxn>
                <a:cxn ang="0">
                  <a:pos x="10" y="12"/>
                </a:cxn>
                <a:cxn ang="0">
                  <a:pos x="2" y="18"/>
                </a:cxn>
                <a:cxn ang="0">
                  <a:pos x="2" y="18"/>
                </a:cxn>
                <a:cxn ang="0">
                  <a:pos x="0" y="20"/>
                </a:cxn>
                <a:cxn ang="0">
                  <a:pos x="0" y="24"/>
                </a:cxn>
                <a:cxn ang="0">
                  <a:pos x="0" y="24"/>
                </a:cxn>
              </a:cxnLst>
              <a:rect l="0" t="0" r="r" b="b"/>
              <a:pathLst>
                <a:path w="36" h="36">
                  <a:moveTo>
                    <a:pt x="0" y="24"/>
                  </a:moveTo>
                  <a:lnTo>
                    <a:pt x="0" y="24"/>
                  </a:lnTo>
                  <a:lnTo>
                    <a:pt x="8" y="20"/>
                  </a:lnTo>
                  <a:lnTo>
                    <a:pt x="8" y="20"/>
                  </a:lnTo>
                  <a:lnTo>
                    <a:pt x="12" y="18"/>
                  </a:lnTo>
                  <a:lnTo>
                    <a:pt x="16" y="18"/>
                  </a:lnTo>
                  <a:lnTo>
                    <a:pt x="16" y="22"/>
                  </a:lnTo>
                  <a:lnTo>
                    <a:pt x="16" y="26"/>
                  </a:lnTo>
                  <a:lnTo>
                    <a:pt x="16" y="26"/>
                  </a:lnTo>
                  <a:lnTo>
                    <a:pt x="16" y="30"/>
                  </a:lnTo>
                  <a:lnTo>
                    <a:pt x="16" y="34"/>
                  </a:lnTo>
                  <a:lnTo>
                    <a:pt x="20" y="36"/>
                  </a:lnTo>
                  <a:lnTo>
                    <a:pt x="24" y="36"/>
                  </a:lnTo>
                  <a:lnTo>
                    <a:pt x="24" y="36"/>
                  </a:lnTo>
                  <a:lnTo>
                    <a:pt x="28" y="36"/>
                  </a:lnTo>
                  <a:lnTo>
                    <a:pt x="28" y="34"/>
                  </a:lnTo>
                  <a:lnTo>
                    <a:pt x="26" y="30"/>
                  </a:lnTo>
                  <a:lnTo>
                    <a:pt x="26" y="30"/>
                  </a:lnTo>
                  <a:lnTo>
                    <a:pt x="28" y="26"/>
                  </a:lnTo>
                  <a:lnTo>
                    <a:pt x="28" y="26"/>
                  </a:lnTo>
                  <a:lnTo>
                    <a:pt x="34" y="26"/>
                  </a:lnTo>
                  <a:lnTo>
                    <a:pt x="36" y="22"/>
                  </a:lnTo>
                  <a:lnTo>
                    <a:pt x="34" y="16"/>
                  </a:lnTo>
                  <a:lnTo>
                    <a:pt x="34" y="16"/>
                  </a:lnTo>
                  <a:lnTo>
                    <a:pt x="32" y="8"/>
                  </a:lnTo>
                  <a:lnTo>
                    <a:pt x="32" y="4"/>
                  </a:lnTo>
                  <a:lnTo>
                    <a:pt x="30" y="0"/>
                  </a:lnTo>
                  <a:lnTo>
                    <a:pt x="30" y="0"/>
                  </a:lnTo>
                  <a:lnTo>
                    <a:pt x="26" y="4"/>
                  </a:lnTo>
                  <a:lnTo>
                    <a:pt x="24" y="8"/>
                  </a:lnTo>
                  <a:lnTo>
                    <a:pt x="16" y="10"/>
                  </a:lnTo>
                  <a:lnTo>
                    <a:pt x="10" y="12"/>
                  </a:lnTo>
                  <a:lnTo>
                    <a:pt x="2" y="18"/>
                  </a:lnTo>
                  <a:lnTo>
                    <a:pt x="2" y="18"/>
                  </a:lnTo>
                  <a:lnTo>
                    <a:pt x="0" y="20"/>
                  </a:lnTo>
                  <a:lnTo>
                    <a:pt x="0" y="24"/>
                  </a:lnTo>
                  <a:lnTo>
                    <a:pt x="0" y="2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8" name="Freeform 171"/>
            <p:cNvSpPr/>
            <p:nvPr/>
          </p:nvSpPr>
          <p:spPr bwMode="auto">
            <a:xfrm>
              <a:off x="6499225" y="901700"/>
              <a:ext cx="9525" cy="6350"/>
            </a:xfrm>
            <a:custGeom>
              <a:avLst/>
              <a:gdLst/>
              <a:ahLst/>
              <a:cxnLst>
                <a:cxn ang="0">
                  <a:pos x="6" y="2"/>
                </a:cxn>
                <a:cxn ang="0">
                  <a:pos x="6" y="2"/>
                </a:cxn>
                <a:cxn ang="0">
                  <a:pos x="6" y="0"/>
                </a:cxn>
                <a:cxn ang="0">
                  <a:pos x="4" y="0"/>
                </a:cxn>
                <a:cxn ang="0">
                  <a:pos x="4" y="0"/>
                </a:cxn>
                <a:cxn ang="0">
                  <a:pos x="0" y="4"/>
                </a:cxn>
                <a:cxn ang="0">
                  <a:pos x="0" y="4"/>
                </a:cxn>
                <a:cxn ang="0">
                  <a:pos x="2" y="4"/>
                </a:cxn>
                <a:cxn ang="0">
                  <a:pos x="2" y="4"/>
                </a:cxn>
                <a:cxn ang="0">
                  <a:pos x="4" y="4"/>
                </a:cxn>
                <a:cxn ang="0">
                  <a:pos x="6" y="2"/>
                </a:cxn>
                <a:cxn ang="0">
                  <a:pos x="6" y="2"/>
                </a:cxn>
              </a:cxnLst>
              <a:rect l="0" t="0" r="r" b="b"/>
              <a:pathLst>
                <a:path w="6" h="4">
                  <a:moveTo>
                    <a:pt x="6" y="2"/>
                  </a:moveTo>
                  <a:lnTo>
                    <a:pt x="6" y="2"/>
                  </a:lnTo>
                  <a:lnTo>
                    <a:pt x="6" y="0"/>
                  </a:lnTo>
                  <a:lnTo>
                    <a:pt x="4" y="0"/>
                  </a:lnTo>
                  <a:lnTo>
                    <a:pt x="4" y="0"/>
                  </a:lnTo>
                  <a:lnTo>
                    <a:pt x="0" y="4"/>
                  </a:lnTo>
                  <a:lnTo>
                    <a:pt x="0" y="4"/>
                  </a:lnTo>
                  <a:lnTo>
                    <a:pt x="2" y="4"/>
                  </a:lnTo>
                  <a:lnTo>
                    <a:pt x="2" y="4"/>
                  </a:lnTo>
                  <a:lnTo>
                    <a:pt x="4" y="4"/>
                  </a:lnTo>
                  <a:lnTo>
                    <a:pt x="6" y="2"/>
                  </a:lnTo>
                  <a:lnTo>
                    <a:pt x="6"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9" name="Freeform 172"/>
            <p:cNvSpPr/>
            <p:nvPr/>
          </p:nvSpPr>
          <p:spPr bwMode="auto">
            <a:xfrm>
              <a:off x="7854950" y="330200"/>
              <a:ext cx="9525" cy="6350"/>
            </a:xfrm>
            <a:custGeom>
              <a:avLst/>
              <a:gdLst/>
              <a:ahLst/>
              <a:cxnLst>
                <a:cxn ang="0">
                  <a:pos x="2" y="0"/>
                </a:cxn>
                <a:cxn ang="0">
                  <a:pos x="2" y="0"/>
                </a:cxn>
                <a:cxn ang="0">
                  <a:pos x="0" y="4"/>
                </a:cxn>
                <a:cxn ang="0">
                  <a:pos x="0" y="4"/>
                </a:cxn>
                <a:cxn ang="0">
                  <a:pos x="4" y="4"/>
                </a:cxn>
                <a:cxn ang="0">
                  <a:pos x="6" y="4"/>
                </a:cxn>
                <a:cxn ang="0">
                  <a:pos x="6" y="2"/>
                </a:cxn>
                <a:cxn ang="0">
                  <a:pos x="6" y="2"/>
                </a:cxn>
                <a:cxn ang="0">
                  <a:pos x="2" y="0"/>
                </a:cxn>
                <a:cxn ang="0">
                  <a:pos x="2" y="0"/>
                </a:cxn>
              </a:cxnLst>
              <a:rect l="0" t="0" r="r" b="b"/>
              <a:pathLst>
                <a:path w="6" h="4">
                  <a:moveTo>
                    <a:pt x="2" y="0"/>
                  </a:moveTo>
                  <a:lnTo>
                    <a:pt x="2" y="0"/>
                  </a:lnTo>
                  <a:lnTo>
                    <a:pt x="0" y="4"/>
                  </a:lnTo>
                  <a:lnTo>
                    <a:pt x="0" y="4"/>
                  </a:lnTo>
                  <a:lnTo>
                    <a:pt x="4" y="4"/>
                  </a:lnTo>
                  <a:lnTo>
                    <a:pt x="6" y="4"/>
                  </a:lnTo>
                  <a:lnTo>
                    <a:pt x="6" y="2"/>
                  </a:lnTo>
                  <a:lnTo>
                    <a:pt x="6" y="2"/>
                  </a:lnTo>
                  <a:lnTo>
                    <a:pt x="2" y="0"/>
                  </a:lnTo>
                  <a:lnTo>
                    <a:pt x="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0" name="Freeform 173"/>
            <p:cNvSpPr/>
            <p:nvPr/>
          </p:nvSpPr>
          <p:spPr bwMode="auto">
            <a:xfrm>
              <a:off x="5705475" y="1384300"/>
              <a:ext cx="6350" cy="9525"/>
            </a:xfrm>
            <a:custGeom>
              <a:avLst/>
              <a:gdLst/>
              <a:ahLst/>
              <a:cxnLst>
                <a:cxn ang="0">
                  <a:pos x="2" y="6"/>
                </a:cxn>
                <a:cxn ang="0">
                  <a:pos x="2" y="6"/>
                </a:cxn>
                <a:cxn ang="0">
                  <a:pos x="4" y="2"/>
                </a:cxn>
                <a:cxn ang="0">
                  <a:pos x="4" y="2"/>
                </a:cxn>
                <a:cxn ang="0">
                  <a:pos x="2" y="0"/>
                </a:cxn>
                <a:cxn ang="0">
                  <a:pos x="2" y="0"/>
                </a:cxn>
                <a:cxn ang="0">
                  <a:pos x="0" y="0"/>
                </a:cxn>
                <a:cxn ang="0">
                  <a:pos x="0" y="2"/>
                </a:cxn>
                <a:cxn ang="0">
                  <a:pos x="0" y="2"/>
                </a:cxn>
                <a:cxn ang="0">
                  <a:pos x="0" y="6"/>
                </a:cxn>
                <a:cxn ang="0">
                  <a:pos x="0" y="6"/>
                </a:cxn>
                <a:cxn ang="0">
                  <a:pos x="2" y="6"/>
                </a:cxn>
                <a:cxn ang="0">
                  <a:pos x="2" y="6"/>
                </a:cxn>
              </a:cxnLst>
              <a:rect l="0" t="0" r="r" b="b"/>
              <a:pathLst>
                <a:path w="4" h="6">
                  <a:moveTo>
                    <a:pt x="2" y="6"/>
                  </a:moveTo>
                  <a:lnTo>
                    <a:pt x="2" y="6"/>
                  </a:lnTo>
                  <a:lnTo>
                    <a:pt x="4" y="2"/>
                  </a:lnTo>
                  <a:lnTo>
                    <a:pt x="4" y="2"/>
                  </a:lnTo>
                  <a:lnTo>
                    <a:pt x="2" y="0"/>
                  </a:lnTo>
                  <a:lnTo>
                    <a:pt x="2" y="0"/>
                  </a:lnTo>
                  <a:lnTo>
                    <a:pt x="0" y="0"/>
                  </a:lnTo>
                  <a:lnTo>
                    <a:pt x="0" y="2"/>
                  </a:lnTo>
                  <a:lnTo>
                    <a:pt x="0" y="2"/>
                  </a:lnTo>
                  <a:lnTo>
                    <a:pt x="0" y="6"/>
                  </a:lnTo>
                  <a:lnTo>
                    <a:pt x="0" y="6"/>
                  </a:lnTo>
                  <a:lnTo>
                    <a:pt x="2" y="6"/>
                  </a:lnTo>
                  <a:lnTo>
                    <a:pt x="2"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1" name="Freeform 174"/>
            <p:cNvSpPr/>
            <p:nvPr/>
          </p:nvSpPr>
          <p:spPr bwMode="auto">
            <a:xfrm>
              <a:off x="7991475" y="1377950"/>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2" name="Freeform 175"/>
            <p:cNvSpPr/>
            <p:nvPr/>
          </p:nvSpPr>
          <p:spPr bwMode="auto">
            <a:xfrm>
              <a:off x="7943850" y="1381125"/>
              <a:ext cx="9525" cy="9525"/>
            </a:xfrm>
            <a:custGeom>
              <a:avLst/>
              <a:gdLst/>
              <a:ahLst/>
              <a:cxnLst>
                <a:cxn ang="0">
                  <a:pos x="0" y="6"/>
                </a:cxn>
                <a:cxn ang="0">
                  <a:pos x="0" y="6"/>
                </a:cxn>
                <a:cxn ang="0">
                  <a:pos x="6" y="4"/>
                </a:cxn>
                <a:cxn ang="0">
                  <a:pos x="6" y="4"/>
                </a:cxn>
                <a:cxn ang="0">
                  <a:pos x="2" y="0"/>
                </a:cxn>
                <a:cxn ang="0">
                  <a:pos x="2" y="0"/>
                </a:cxn>
                <a:cxn ang="0">
                  <a:pos x="0" y="4"/>
                </a:cxn>
                <a:cxn ang="0">
                  <a:pos x="0" y="4"/>
                </a:cxn>
                <a:cxn ang="0">
                  <a:pos x="0" y="6"/>
                </a:cxn>
                <a:cxn ang="0">
                  <a:pos x="0" y="6"/>
                </a:cxn>
                <a:cxn ang="0">
                  <a:pos x="0" y="6"/>
                </a:cxn>
              </a:cxnLst>
              <a:rect l="0" t="0" r="r" b="b"/>
              <a:pathLst>
                <a:path w="6" h="6">
                  <a:moveTo>
                    <a:pt x="0" y="6"/>
                  </a:moveTo>
                  <a:lnTo>
                    <a:pt x="0" y="6"/>
                  </a:lnTo>
                  <a:lnTo>
                    <a:pt x="6" y="4"/>
                  </a:lnTo>
                  <a:lnTo>
                    <a:pt x="6" y="4"/>
                  </a:lnTo>
                  <a:lnTo>
                    <a:pt x="2" y="0"/>
                  </a:lnTo>
                  <a:lnTo>
                    <a:pt x="2" y="0"/>
                  </a:lnTo>
                  <a:lnTo>
                    <a:pt x="0" y="4"/>
                  </a:lnTo>
                  <a:lnTo>
                    <a:pt x="0" y="4"/>
                  </a:lnTo>
                  <a:lnTo>
                    <a:pt x="0" y="6"/>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3" name="Freeform 176"/>
            <p:cNvSpPr/>
            <p:nvPr/>
          </p:nvSpPr>
          <p:spPr bwMode="auto">
            <a:xfrm>
              <a:off x="5276850" y="276225"/>
              <a:ext cx="22225" cy="6350"/>
            </a:xfrm>
            <a:custGeom>
              <a:avLst/>
              <a:gdLst/>
              <a:ahLst/>
              <a:cxnLst>
                <a:cxn ang="0">
                  <a:pos x="0" y="2"/>
                </a:cxn>
                <a:cxn ang="0">
                  <a:pos x="0" y="2"/>
                </a:cxn>
                <a:cxn ang="0">
                  <a:pos x="6" y="4"/>
                </a:cxn>
                <a:cxn ang="0">
                  <a:pos x="14" y="2"/>
                </a:cxn>
                <a:cxn ang="0">
                  <a:pos x="14" y="2"/>
                </a:cxn>
                <a:cxn ang="0">
                  <a:pos x="6" y="0"/>
                </a:cxn>
                <a:cxn ang="0">
                  <a:pos x="4" y="2"/>
                </a:cxn>
                <a:cxn ang="0">
                  <a:pos x="0" y="2"/>
                </a:cxn>
                <a:cxn ang="0">
                  <a:pos x="0" y="2"/>
                </a:cxn>
              </a:cxnLst>
              <a:rect l="0" t="0" r="r" b="b"/>
              <a:pathLst>
                <a:path w="14" h="4">
                  <a:moveTo>
                    <a:pt x="0" y="2"/>
                  </a:moveTo>
                  <a:lnTo>
                    <a:pt x="0" y="2"/>
                  </a:lnTo>
                  <a:lnTo>
                    <a:pt x="6" y="4"/>
                  </a:lnTo>
                  <a:lnTo>
                    <a:pt x="14" y="2"/>
                  </a:lnTo>
                  <a:lnTo>
                    <a:pt x="14" y="2"/>
                  </a:lnTo>
                  <a:lnTo>
                    <a:pt x="6" y="0"/>
                  </a:lnTo>
                  <a:lnTo>
                    <a:pt x="4" y="2"/>
                  </a:lnTo>
                  <a:lnTo>
                    <a:pt x="0" y="2"/>
                  </a:lnTo>
                  <a:lnTo>
                    <a:pt x="0"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4" name="Freeform 177"/>
            <p:cNvSpPr/>
            <p:nvPr/>
          </p:nvSpPr>
          <p:spPr bwMode="auto">
            <a:xfrm>
              <a:off x="5670550" y="736600"/>
              <a:ext cx="28575" cy="12700"/>
            </a:xfrm>
            <a:custGeom>
              <a:avLst/>
              <a:gdLst/>
              <a:ahLst/>
              <a:cxnLst>
                <a:cxn ang="0">
                  <a:pos x="0" y="2"/>
                </a:cxn>
                <a:cxn ang="0">
                  <a:pos x="0" y="2"/>
                </a:cxn>
                <a:cxn ang="0">
                  <a:pos x="6" y="4"/>
                </a:cxn>
                <a:cxn ang="0">
                  <a:pos x="6" y="4"/>
                </a:cxn>
                <a:cxn ang="0">
                  <a:pos x="12" y="8"/>
                </a:cxn>
                <a:cxn ang="0">
                  <a:pos x="18" y="8"/>
                </a:cxn>
                <a:cxn ang="0">
                  <a:pos x="18" y="8"/>
                </a:cxn>
                <a:cxn ang="0">
                  <a:pos x="14" y="4"/>
                </a:cxn>
                <a:cxn ang="0">
                  <a:pos x="10" y="2"/>
                </a:cxn>
                <a:cxn ang="0">
                  <a:pos x="10" y="2"/>
                </a:cxn>
                <a:cxn ang="0">
                  <a:pos x="6" y="0"/>
                </a:cxn>
                <a:cxn ang="0">
                  <a:pos x="0" y="2"/>
                </a:cxn>
                <a:cxn ang="0">
                  <a:pos x="0" y="2"/>
                </a:cxn>
              </a:cxnLst>
              <a:rect l="0" t="0" r="r" b="b"/>
              <a:pathLst>
                <a:path w="18" h="8">
                  <a:moveTo>
                    <a:pt x="0" y="2"/>
                  </a:moveTo>
                  <a:lnTo>
                    <a:pt x="0" y="2"/>
                  </a:lnTo>
                  <a:lnTo>
                    <a:pt x="6" y="4"/>
                  </a:lnTo>
                  <a:lnTo>
                    <a:pt x="6" y="4"/>
                  </a:lnTo>
                  <a:lnTo>
                    <a:pt x="12" y="8"/>
                  </a:lnTo>
                  <a:lnTo>
                    <a:pt x="18" y="8"/>
                  </a:lnTo>
                  <a:lnTo>
                    <a:pt x="18" y="8"/>
                  </a:lnTo>
                  <a:lnTo>
                    <a:pt x="14" y="4"/>
                  </a:lnTo>
                  <a:lnTo>
                    <a:pt x="10" y="2"/>
                  </a:lnTo>
                  <a:lnTo>
                    <a:pt x="10" y="2"/>
                  </a:lnTo>
                  <a:lnTo>
                    <a:pt x="6" y="0"/>
                  </a:lnTo>
                  <a:lnTo>
                    <a:pt x="0" y="2"/>
                  </a:lnTo>
                  <a:lnTo>
                    <a:pt x="0"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5" name="Freeform 178"/>
            <p:cNvSpPr/>
            <p:nvPr/>
          </p:nvSpPr>
          <p:spPr bwMode="auto">
            <a:xfrm>
              <a:off x="8083550" y="1558925"/>
              <a:ext cx="6350" cy="6350"/>
            </a:xfrm>
            <a:custGeom>
              <a:avLst/>
              <a:gdLst/>
              <a:ahLst/>
              <a:cxnLst>
                <a:cxn ang="0">
                  <a:pos x="4" y="2"/>
                </a:cxn>
                <a:cxn ang="0">
                  <a:pos x="4" y="2"/>
                </a:cxn>
                <a:cxn ang="0">
                  <a:pos x="2" y="0"/>
                </a:cxn>
                <a:cxn ang="0">
                  <a:pos x="2" y="0"/>
                </a:cxn>
                <a:cxn ang="0">
                  <a:pos x="0" y="2"/>
                </a:cxn>
                <a:cxn ang="0">
                  <a:pos x="0" y="2"/>
                </a:cxn>
                <a:cxn ang="0">
                  <a:pos x="2" y="4"/>
                </a:cxn>
                <a:cxn ang="0">
                  <a:pos x="2" y="4"/>
                </a:cxn>
                <a:cxn ang="0">
                  <a:pos x="4" y="4"/>
                </a:cxn>
                <a:cxn ang="0">
                  <a:pos x="4" y="2"/>
                </a:cxn>
                <a:cxn ang="0">
                  <a:pos x="4" y="2"/>
                </a:cxn>
              </a:cxnLst>
              <a:rect l="0" t="0" r="r" b="b"/>
              <a:pathLst>
                <a:path w="4" h="4">
                  <a:moveTo>
                    <a:pt x="4" y="2"/>
                  </a:moveTo>
                  <a:lnTo>
                    <a:pt x="4" y="2"/>
                  </a:lnTo>
                  <a:lnTo>
                    <a:pt x="2" y="0"/>
                  </a:lnTo>
                  <a:lnTo>
                    <a:pt x="2" y="0"/>
                  </a:lnTo>
                  <a:lnTo>
                    <a:pt x="0" y="2"/>
                  </a:lnTo>
                  <a:lnTo>
                    <a:pt x="0" y="2"/>
                  </a:lnTo>
                  <a:lnTo>
                    <a:pt x="2" y="4"/>
                  </a:lnTo>
                  <a:lnTo>
                    <a:pt x="2" y="4"/>
                  </a:lnTo>
                  <a:lnTo>
                    <a:pt x="4" y="4"/>
                  </a:lnTo>
                  <a:lnTo>
                    <a:pt x="4" y="2"/>
                  </a:lnTo>
                  <a:lnTo>
                    <a:pt x="4" y="2"/>
                  </a:lnTo>
                  <a:close/>
                </a:path>
              </a:pathLst>
            </a:custGeom>
            <a:grpFill/>
            <a:ln w="9525">
              <a:noFill/>
              <a:round/>
            </a:ln>
          </p:spPr>
          <p:txBody>
            <a:bodyPr vert="horz" wrap="square" lIns="91440" tIns="45720" rIns="91440" bIns="45720" numCol="1" anchor="t" anchorCtr="0" compatLnSpc="1"/>
            <a:lstStyle/>
            <a:p>
              <a:endParaRPr lang="zh-CN" altLang="en-US"/>
            </a:p>
          </p:txBody>
        </p:sp>
      </p:grpSp>
      <p:sp>
        <p:nvSpPr>
          <p:cNvPr id="3" name="框架 2"/>
          <p:cNvSpPr/>
          <p:nvPr userDrawn="1"/>
        </p:nvSpPr>
        <p:spPr>
          <a:xfrm>
            <a:off x="0" y="0"/>
            <a:ext cx="12192000" cy="6858000"/>
          </a:xfrm>
          <a:prstGeom prst="frame">
            <a:avLst>
              <a:gd name="adj1" fmla="val 213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文本占位符 7"/>
          <p:cNvSpPr>
            <a:spLocks noGrp="1"/>
          </p:cNvSpPr>
          <p:nvPr>
            <p:ph type="body" sz="quarter" idx="10" hasCustomPrompt="1"/>
          </p:nvPr>
        </p:nvSpPr>
        <p:spPr>
          <a:xfrm>
            <a:off x="248457" y="258233"/>
            <a:ext cx="5293927" cy="529569"/>
          </a:xfrm>
          <a:prstGeom prst="rect">
            <a:avLst/>
          </a:prstGeom>
          <a:ln w="12700" cmpd="sng">
            <a:noFill/>
          </a:ln>
        </p:spPr>
        <p:txBody>
          <a:bodyPr vert="horz" anchor="ctr"/>
          <a:lstStyle>
            <a:lvl1pPr marL="0" indent="0" algn="l">
              <a:buNone/>
              <a:defRPr sz="2400" b="1">
                <a:solidFill>
                  <a:schemeClr val="accent5"/>
                </a:solidFill>
                <a:latin typeface="微软雅黑" panose="020B0503020204020204" charset="-122"/>
                <a:ea typeface="微软雅黑" panose="020B0503020204020204" charset="-122"/>
                <a:cs typeface="微软雅黑" panose="020B0503020204020204" charset="-122"/>
              </a:defRPr>
            </a:lvl1pPr>
          </a:lstStyle>
          <a:p>
            <a:pPr lvl="0"/>
            <a:r>
              <a:rPr kumimoji="1" lang="en-US" altLang="zh-CN"/>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5" name="文本占位符 7"/>
          <p:cNvSpPr>
            <a:spLocks noGrp="1"/>
          </p:cNvSpPr>
          <p:nvPr>
            <p:ph type="body" sz="quarter" idx="13" hasCustomPrompt="1"/>
          </p:nvPr>
        </p:nvSpPr>
        <p:spPr>
          <a:xfrm>
            <a:off x="11386592" y="214889"/>
            <a:ext cx="805408" cy="616255"/>
          </a:xfrm>
          <a:prstGeom prst="rect">
            <a:avLst/>
          </a:prstGeom>
          <a:solidFill>
            <a:schemeClr val="accent5"/>
          </a:solidFill>
        </p:spPr>
        <p:txBody>
          <a:bodyPr vert="horz" anchor="ctr"/>
          <a:lstStyle>
            <a:lvl1pPr marL="0" indent="0" algn="ctr">
              <a:buNone/>
              <a:defRPr sz="2400" b="1">
                <a:solidFill>
                  <a:srgbClr val="FFFFFF"/>
                </a:solidFill>
              </a:defRPr>
            </a:lvl1pPr>
          </a:lstStyle>
          <a:p>
            <a:pPr lvl="0"/>
            <a:r>
              <a:rPr kumimoji="1" lang="en-US" altLang="zh-CN" dirty="0"/>
              <a:t>01</a:t>
            </a:r>
            <a:endParaRPr kumimoji="1"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3_标题幻灯片">
    <p:spTree>
      <p:nvGrpSpPr>
        <p:cNvPr id="1" name=""/>
        <p:cNvGrpSpPr/>
        <p:nvPr/>
      </p:nvGrpSpPr>
      <p:grpSpPr>
        <a:xfrm>
          <a:off x="0" y="0"/>
          <a:ext cx="0" cy="0"/>
          <a:chOff x="0" y="0"/>
          <a:chExt cx="0" cy="0"/>
        </a:xfrm>
      </p:grpSpPr>
      <p:sp>
        <p:nvSpPr>
          <p:cNvPr id="3" name="框架 2"/>
          <p:cNvSpPr/>
          <p:nvPr userDrawn="1"/>
        </p:nvSpPr>
        <p:spPr>
          <a:xfrm>
            <a:off x="0" y="0"/>
            <a:ext cx="12192000" cy="6858000"/>
          </a:xfrm>
          <a:prstGeom prst="frame">
            <a:avLst>
              <a:gd name="adj1" fmla="val 213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文本占位符 7"/>
          <p:cNvSpPr>
            <a:spLocks noGrp="1"/>
          </p:cNvSpPr>
          <p:nvPr>
            <p:ph type="body" sz="quarter" idx="10" hasCustomPrompt="1"/>
          </p:nvPr>
        </p:nvSpPr>
        <p:spPr>
          <a:xfrm>
            <a:off x="248457" y="258233"/>
            <a:ext cx="5293927" cy="529569"/>
          </a:xfrm>
          <a:prstGeom prst="rect">
            <a:avLst/>
          </a:prstGeom>
          <a:ln w="12700" cmpd="sng">
            <a:noFill/>
          </a:ln>
        </p:spPr>
        <p:txBody>
          <a:bodyPr vert="horz" anchor="ctr"/>
          <a:lstStyle>
            <a:lvl1pPr marL="0" indent="0" algn="l">
              <a:buNone/>
              <a:defRPr sz="2400" b="1">
                <a:solidFill>
                  <a:schemeClr val="accent5"/>
                </a:solidFill>
                <a:latin typeface="微软雅黑" panose="020B0503020204020204" charset="-122"/>
                <a:ea typeface="微软雅黑" panose="020B0503020204020204" charset="-122"/>
                <a:cs typeface="微软雅黑" panose="020B0503020204020204" charset="-122"/>
              </a:defRPr>
            </a:lvl1pPr>
          </a:lstStyle>
          <a:p>
            <a:pPr lvl="0"/>
            <a:r>
              <a:rPr kumimoji="1" lang="en-US" altLang="zh-CN"/>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5" name="文本占位符 7"/>
          <p:cNvSpPr>
            <a:spLocks noGrp="1"/>
          </p:cNvSpPr>
          <p:nvPr>
            <p:ph type="body" sz="quarter" idx="13" hasCustomPrompt="1"/>
          </p:nvPr>
        </p:nvSpPr>
        <p:spPr>
          <a:xfrm>
            <a:off x="11386592" y="214889"/>
            <a:ext cx="805408" cy="616255"/>
          </a:xfrm>
          <a:prstGeom prst="rect">
            <a:avLst/>
          </a:prstGeom>
          <a:solidFill>
            <a:schemeClr val="accent5"/>
          </a:solidFill>
        </p:spPr>
        <p:txBody>
          <a:bodyPr vert="horz" anchor="ctr"/>
          <a:lstStyle>
            <a:lvl1pPr marL="0" indent="0" algn="ctr">
              <a:buNone/>
              <a:defRPr sz="2400" b="1">
                <a:solidFill>
                  <a:srgbClr val="FFFFFF"/>
                </a:solidFill>
              </a:defRPr>
            </a:lvl1pPr>
          </a:lstStyle>
          <a:p>
            <a:pPr lvl="0"/>
            <a:r>
              <a:rPr kumimoji="1" lang="en-US" altLang="zh-CN" dirty="0"/>
              <a:t>01</a:t>
            </a:r>
            <a:endParaRPr kumimoji="1"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defRPr>
            </a:lvl1pPr>
          </a:lstStyle>
          <a:p>
            <a:pPr lvl="0"/>
            <a:r>
              <a:rPr kumimoji="1" lang="en-US" altLang="zh-CN" dirty="0"/>
              <a:t>01</a:t>
            </a:r>
            <a:endParaRPr kumimoji="1" lang="zh-CN" altLang="en-US" dirty="0"/>
          </a:p>
        </p:txBody>
      </p:sp>
      <p:sp>
        <p:nvSpPr>
          <p:cNvPr id="4" name="图片占位符 8"/>
          <p:cNvSpPr>
            <a:spLocks noGrp="1"/>
          </p:cNvSpPr>
          <p:nvPr>
            <p:ph type="pic" sz="quarter" idx="14" hasCustomPrompt="1"/>
          </p:nvPr>
        </p:nvSpPr>
        <p:spPr>
          <a:xfrm>
            <a:off x="376768" y="5989475"/>
            <a:ext cx="1960033" cy="533400"/>
          </a:xfrm>
          <a:prstGeom prst="rect">
            <a:avLst/>
          </a:prstGeom>
        </p:spPr>
        <p:txBody>
          <a:bodyPr vert="horz" anchor="ctr"/>
          <a:lstStyle>
            <a:lvl1pPr marL="0" indent="0" algn="ctr">
              <a:buNone/>
              <a:defRPr sz="1600" b="1"/>
            </a:lvl1pPr>
          </a:lstStyle>
          <a:p>
            <a:r>
              <a:rPr kumimoji="1" lang="en-US" altLang="zh-CN" sz="1600" b="1" dirty="0"/>
              <a:t>LOGO&amp;PIC</a:t>
            </a:r>
            <a:r>
              <a:rPr kumimoji="1" lang="zh-CN" altLang="en-US" sz="1600" b="1" dirty="0"/>
              <a:t> </a:t>
            </a:r>
            <a:r>
              <a:rPr kumimoji="1" lang="en-US" altLang="zh-CN" sz="1600" b="1" dirty="0"/>
              <a:t>HERE</a:t>
            </a:r>
            <a:endParaRPr kumimoji="1"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矩形 2"/>
          <p:cNvSpPr/>
          <p:nvPr userDrawn="1"/>
        </p:nvSpPr>
        <p:spPr>
          <a:xfrm>
            <a:off x="0" y="0"/>
            <a:ext cx="12192000" cy="6854653"/>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手动输入 3"/>
          <p:cNvSpPr/>
          <p:nvPr userDrawn="1"/>
        </p:nvSpPr>
        <p:spPr>
          <a:xfrm>
            <a:off x="0" y="877078"/>
            <a:ext cx="12192000" cy="5977575"/>
          </a:xfrm>
          <a:prstGeom prst="flowChartManualInput">
            <a:avLst/>
          </a:prstGeom>
          <a:solidFill>
            <a:schemeClr val="bg1"/>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600"/>
            <a:r>
              <a:rPr lang="zh-CN" altLang="en-US" sz="1800" dirty="0">
                <a:solidFill>
                  <a:schemeClr val="tx1">
                    <a:lumMod val="75000"/>
                    <a:lumOff val="25000"/>
                  </a:schemeClr>
                </a:solidFill>
                <a:latin typeface="Segoe UI Light" panose="020B0502040204020203"/>
                <a:ea typeface="微软雅黑" panose="020B0503020204020204" charset="-122"/>
                <a:cs typeface="Segoe UI Light" panose="020B0502040204020203"/>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600"/>
            <a:r>
              <a:rPr kumimoji="1" lang="en-US" altLang="zh-CN" sz="1000" dirty="0">
                <a:solidFill>
                  <a:schemeClr val="tx1">
                    <a:lumMod val="75000"/>
                    <a:lumOff val="25000"/>
                  </a:schemeClr>
                </a:solidFill>
                <a:latin typeface="Segoe UI Light" panose="020B0502040204020203"/>
                <a:ea typeface="微软雅黑" panose="020B050302020402020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7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矩形 2"/>
          <p:cNvSpPr/>
          <p:nvPr userDrawn="1"/>
        </p:nvSpPr>
        <p:spPr>
          <a:xfrm>
            <a:off x="0" y="0"/>
            <a:ext cx="12192000" cy="6854653"/>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8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矩形 2"/>
          <p:cNvSpPr/>
          <p:nvPr userDrawn="1"/>
        </p:nvSpPr>
        <p:spPr>
          <a:xfrm>
            <a:off x="0" y="0"/>
            <a:ext cx="12192000" cy="6854653"/>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userDrawn="1"/>
        </p:nvSpPr>
        <p:spPr>
          <a:xfrm>
            <a:off x="5712000" y="0"/>
            <a:ext cx="6480000" cy="68546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flipH="1">
            <a:off x="5499100" y="0"/>
            <a:ext cx="212900" cy="68546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userDrawn="1"/>
        </p:nvSpPr>
        <p:spPr>
          <a:xfrm flipH="1">
            <a:off x="5286200" y="-3347"/>
            <a:ext cx="212900" cy="68546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userDrawn="1"/>
        </p:nvSpPr>
        <p:spPr>
          <a:xfrm flipH="1">
            <a:off x="5073300" y="0"/>
            <a:ext cx="212900" cy="685465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grpSp>
        <p:nvGrpSpPr>
          <p:cNvPr id="6" name="组 5"/>
          <p:cNvGrpSpPr/>
          <p:nvPr userDrawn="1"/>
        </p:nvGrpSpPr>
        <p:grpSpPr>
          <a:xfrm>
            <a:off x="182123" y="523016"/>
            <a:ext cx="11827754" cy="6138886"/>
            <a:chOff x="4391025" y="180975"/>
            <a:chExt cx="4422775" cy="2295525"/>
          </a:xfrm>
          <a:solidFill>
            <a:schemeClr val="bg1">
              <a:lumMod val="95000"/>
            </a:schemeClr>
          </a:solidFill>
        </p:grpSpPr>
        <p:sp>
          <p:nvSpPr>
            <p:cNvPr id="7" name="Freeform 70"/>
            <p:cNvSpPr/>
            <p:nvPr/>
          </p:nvSpPr>
          <p:spPr bwMode="auto">
            <a:xfrm>
              <a:off x="5565775" y="180975"/>
              <a:ext cx="746125" cy="387350"/>
            </a:xfrm>
            <a:custGeom>
              <a:avLst/>
              <a:gdLst/>
              <a:ahLst/>
              <a:cxnLst>
                <a:cxn ang="0">
                  <a:pos x="368" y="128"/>
                </a:cxn>
                <a:cxn ang="0">
                  <a:pos x="398" y="134"/>
                </a:cxn>
                <a:cxn ang="0">
                  <a:pos x="392" y="122"/>
                </a:cxn>
                <a:cxn ang="0">
                  <a:pos x="378" y="114"/>
                </a:cxn>
                <a:cxn ang="0">
                  <a:pos x="378" y="106"/>
                </a:cxn>
                <a:cxn ang="0">
                  <a:pos x="398" y="106"/>
                </a:cxn>
                <a:cxn ang="0">
                  <a:pos x="400" y="100"/>
                </a:cxn>
                <a:cxn ang="0">
                  <a:pos x="406" y="86"/>
                </a:cxn>
                <a:cxn ang="0">
                  <a:pos x="416" y="82"/>
                </a:cxn>
                <a:cxn ang="0">
                  <a:pos x="398" y="76"/>
                </a:cxn>
                <a:cxn ang="0">
                  <a:pos x="416" y="68"/>
                </a:cxn>
                <a:cxn ang="0">
                  <a:pos x="424" y="66"/>
                </a:cxn>
                <a:cxn ang="0">
                  <a:pos x="408" y="60"/>
                </a:cxn>
                <a:cxn ang="0">
                  <a:pos x="408" y="48"/>
                </a:cxn>
                <a:cxn ang="0">
                  <a:pos x="428" y="38"/>
                </a:cxn>
                <a:cxn ang="0">
                  <a:pos x="440" y="30"/>
                </a:cxn>
                <a:cxn ang="0">
                  <a:pos x="410" y="22"/>
                </a:cxn>
                <a:cxn ang="0">
                  <a:pos x="382" y="16"/>
                </a:cxn>
                <a:cxn ang="0">
                  <a:pos x="382" y="14"/>
                </a:cxn>
                <a:cxn ang="0">
                  <a:pos x="396" y="10"/>
                </a:cxn>
                <a:cxn ang="0">
                  <a:pos x="362" y="2"/>
                </a:cxn>
                <a:cxn ang="0">
                  <a:pos x="324" y="0"/>
                </a:cxn>
                <a:cxn ang="0">
                  <a:pos x="272" y="0"/>
                </a:cxn>
                <a:cxn ang="0">
                  <a:pos x="238" y="6"/>
                </a:cxn>
                <a:cxn ang="0">
                  <a:pos x="218" y="4"/>
                </a:cxn>
                <a:cxn ang="0">
                  <a:pos x="214" y="14"/>
                </a:cxn>
                <a:cxn ang="0">
                  <a:pos x="202" y="14"/>
                </a:cxn>
                <a:cxn ang="0">
                  <a:pos x="176" y="14"/>
                </a:cxn>
                <a:cxn ang="0">
                  <a:pos x="152" y="16"/>
                </a:cxn>
                <a:cxn ang="0">
                  <a:pos x="110" y="20"/>
                </a:cxn>
                <a:cxn ang="0">
                  <a:pos x="90" y="26"/>
                </a:cxn>
                <a:cxn ang="0">
                  <a:pos x="44" y="34"/>
                </a:cxn>
                <a:cxn ang="0">
                  <a:pos x="60" y="44"/>
                </a:cxn>
                <a:cxn ang="0">
                  <a:pos x="2" y="54"/>
                </a:cxn>
                <a:cxn ang="0">
                  <a:pos x="22" y="66"/>
                </a:cxn>
                <a:cxn ang="0">
                  <a:pos x="24" y="70"/>
                </a:cxn>
                <a:cxn ang="0">
                  <a:pos x="72" y="76"/>
                </a:cxn>
                <a:cxn ang="0">
                  <a:pos x="134" y="100"/>
                </a:cxn>
                <a:cxn ang="0">
                  <a:pos x="146" y="126"/>
                </a:cxn>
                <a:cxn ang="0">
                  <a:pos x="170" y="132"/>
                </a:cxn>
                <a:cxn ang="0">
                  <a:pos x="158" y="134"/>
                </a:cxn>
                <a:cxn ang="0">
                  <a:pos x="142" y="142"/>
                </a:cxn>
                <a:cxn ang="0">
                  <a:pos x="162" y="144"/>
                </a:cxn>
                <a:cxn ang="0">
                  <a:pos x="170" y="160"/>
                </a:cxn>
                <a:cxn ang="0">
                  <a:pos x="150" y="168"/>
                </a:cxn>
                <a:cxn ang="0">
                  <a:pos x="152" y="176"/>
                </a:cxn>
                <a:cxn ang="0">
                  <a:pos x="162" y="194"/>
                </a:cxn>
                <a:cxn ang="0">
                  <a:pos x="176" y="196"/>
                </a:cxn>
                <a:cxn ang="0">
                  <a:pos x="182" y="224"/>
                </a:cxn>
                <a:cxn ang="0">
                  <a:pos x="208" y="234"/>
                </a:cxn>
                <a:cxn ang="0">
                  <a:pos x="226" y="242"/>
                </a:cxn>
                <a:cxn ang="0">
                  <a:pos x="240" y="214"/>
                </a:cxn>
                <a:cxn ang="0">
                  <a:pos x="252" y="192"/>
                </a:cxn>
                <a:cxn ang="0">
                  <a:pos x="272" y="182"/>
                </a:cxn>
                <a:cxn ang="0">
                  <a:pos x="288" y="182"/>
                </a:cxn>
                <a:cxn ang="0">
                  <a:pos x="322" y="160"/>
                </a:cxn>
                <a:cxn ang="0">
                  <a:pos x="376" y="138"/>
                </a:cxn>
              </a:cxnLst>
              <a:rect l="0" t="0" r="r" b="b"/>
              <a:pathLst>
                <a:path w="470" h="244">
                  <a:moveTo>
                    <a:pt x="362" y="140"/>
                  </a:moveTo>
                  <a:lnTo>
                    <a:pt x="362" y="140"/>
                  </a:lnTo>
                  <a:lnTo>
                    <a:pt x="362" y="136"/>
                  </a:lnTo>
                  <a:lnTo>
                    <a:pt x="362" y="136"/>
                  </a:lnTo>
                  <a:lnTo>
                    <a:pt x="368" y="136"/>
                  </a:lnTo>
                  <a:lnTo>
                    <a:pt x="368" y="132"/>
                  </a:lnTo>
                  <a:lnTo>
                    <a:pt x="368" y="128"/>
                  </a:lnTo>
                  <a:lnTo>
                    <a:pt x="368" y="126"/>
                  </a:lnTo>
                  <a:lnTo>
                    <a:pt x="368" y="126"/>
                  </a:lnTo>
                  <a:lnTo>
                    <a:pt x="376" y="128"/>
                  </a:lnTo>
                  <a:lnTo>
                    <a:pt x="382" y="134"/>
                  </a:lnTo>
                  <a:lnTo>
                    <a:pt x="390" y="136"/>
                  </a:lnTo>
                  <a:lnTo>
                    <a:pt x="394" y="136"/>
                  </a:lnTo>
                  <a:lnTo>
                    <a:pt x="398" y="134"/>
                  </a:lnTo>
                  <a:lnTo>
                    <a:pt x="398" y="134"/>
                  </a:lnTo>
                  <a:lnTo>
                    <a:pt x="398" y="130"/>
                  </a:lnTo>
                  <a:lnTo>
                    <a:pt x="396" y="128"/>
                  </a:lnTo>
                  <a:lnTo>
                    <a:pt x="392" y="122"/>
                  </a:lnTo>
                  <a:lnTo>
                    <a:pt x="392" y="122"/>
                  </a:lnTo>
                  <a:lnTo>
                    <a:pt x="392" y="122"/>
                  </a:lnTo>
                  <a:lnTo>
                    <a:pt x="392" y="122"/>
                  </a:lnTo>
                  <a:lnTo>
                    <a:pt x="388" y="120"/>
                  </a:lnTo>
                  <a:lnTo>
                    <a:pt x="386" y="120"/>
                  </a:lnTo>
                  <a:lnTo>
                    <a:pt x="384" y="120"/>
                  </a:lnTo>
                  <a:lnTo>
                    <a:pt x="384" y="116"/>
                  </a:lnTo>
                  <a:lnTo>
                    <a:pt x="384" y="116"/>
                  </a:lnTo>
                  <a:lnTo>
                    <a:pt x="380" y="116"/>
                  </a:lnTo>
                  <a:lnTo>
                    <a:pt x="378" y="114"/>
                  </a:lnTo>
                  <a:lnTo>
                    <a:pt x="374" y="112"/>
                  </a:lnTo>
                  <a:lnTo>
                    <a:pt x="374" y="112"/>
                  </a:lnTo>
                  <a:lnTo>
                    <a:pt x="374" y="110"/>
                  </a:lnTo>
                  <a:lnTo>
                    <a:pt x="374" y="110"/>
                  </a:lnTo>
                  <a:lnTo>
                    <a:pt x="374" y="110"/>
                  </a:lnTo>
                  <a:lnTo>
                    <a:pt x="376" y="106"/>
                  </a:lnTo>
                  <a:lnTo>
                    <a:pt x="378" y="106"/>
                  </a:lnTo>
                  <a:lnTo>
                    <a:pt x="384" y="108"/>
                  </a:lnTo>
                  <a:lnTo>
                    <a:pt x="384" y="108"/>
                  </a:lnTo>
                  <a:lnTo>
                    <a:pt x="384" y="106"/>
                  </a:lnTo>
                  <a:lnTo>
                    <a:pt x="384" y="106"/>
                  </a:lnTo>
                  <a:lnTo>
                    <a:pt x="398" y="106"/>
                  </a:lnTo>
                  <a:lnTo>
                    <a:pt x="398" y="106"/>
                  </a:lnTo>
                  <a:lnTo>
                    <a:pt x="398" y="106"/>
                  </a:lnTo>
                  <a:lnTo>
                    <a:pt x="404" y="106"/>
                  </a:lnTo>
                  <a:lnTo>
                    <a:pt x="406" y="104"/>
                  </a:lnTo>
                  <a:lnTo>
                    <a:pt x="408" y="102"/>
                  </a:lnTo>
                  <a:lnTo>
                    <a:pt x="408" y="102"/>
                  </a:lnTo>
                  <a:lnTo>
                    <a:pt x="406" y="100"/>
                  </a:lnTo>
                  <a:lnTo>
                    <a:pt x="404" y="100"/>
                  </a:lnTo>
                  <a:lnTo>
                    <a:pt x="400" y="100"/>
                  </a:lnTo>
                  <a:lnTo>
                    <a:pt x="400" y="98"/>
                  </a:lnTo>
                  <a:lnTo>
                    <a:pt x="400" y="98"/>
                  </a:lnTo>
                  <a:lnTo>
                    <a:pt x="408" y="98"/>
                  </a:lnTo>
                  <a:lnTo>
                    <a:pt x="408" y="98"/>
                  </a:lnTo>
                  <a:lnTo>
                    <a:pt x="406" y="92"/>
                  </a:lnTo>
                  <a:lnTo>
                    <a:pt x="406" y="88"/>
                  </a:lnTo>
                  <a:lnTo>
                    <a:pt x="406" y="86"/>
                  </a:lnTo>
                  <a:lnTo>
                    <a:pt x="406" y="86"/>
                  </a:lnTo>
                  <a:lnTo>
                    <a:pt x="408" y="86"/>
                  </a:lnTo>
                  <a:lnTo>
                    <a:pt x="412" y="86"/>
                  </a:lnTo>
                  <a:lnTo>
                    <a:pt x="414" y="86"/>
                  </a:lnTo>
                  <a:lnTo>
                    <a:pt x="416" y="84"/>
                  </a:lnTo>
                  <a:lnTo>
                    <a:pt x="416" y="84"/>
                  </a:lnTo>
                  <a:lnTo>
                    <a:pt x="416" y="82"/>
                  </a:lnTo>
                  <a:lnTo>
                    <a:pt x="414" y="80"/>
                  </a:lnTo>
                  <a:lnTo>
                    <a:pt x="412" y="80"/>
                  </a:lnTo>
                  <a:lnTo>
                    <a:pt x="410" y="78"/>
                  </a:lnTo>
                  <a:lnTo>
                    <a:pt x="410" y="78"/>
                  </a:lnTo>
                  <a:lnTo>
                    <a:pt x="408" y="76"/>
                  </a:lnTo>
                  <a:lnTo>
                    <a:pt x="406" y="76"/>
                  </a:lnTo>
                  <a:lnTo>
                    <a:pt x="398" y="76"/>
                  </a:lnTo>
                  <a:lnTo>
                    <a:pt x="398" y="76"/>
                  </a:lnTo>
                  <a:lnTo>
                    <a:pt x="392" y="72"/>
                  </a:lnTo>
                  <a:lnTo>
                    <a:pt x="392" y="72"/>
                  </a:lnTo>
                  <a:lnTo>
                    <a:pt x="404" y="70"/>
                  </a:lnTo>
                  <a:lnTo>
                    <a:pt x="410" y="68"/>
                  </a:lnTo>
                  <a:lnTo>
                    <a:pt x="416" y="68"/>
                  </a:lnTo>
                  <a:lnTo>
                    <a:pt x="416" y="68"/>
                  </a:lnTo>
                  <a:lnTo>
                    <a:pt x="418" y="72"/>
                  </a:lnTo>
                  <a:lnTo>
                    <a:pt x="422" y="74"/>
                  </a:lnTo>
                  <a:lnTo>
                    <a:pt x="424" y="72"/>
                  </a:lnTo>
                  <a:lnTo>
                    <a:pt x="426" y="68"/>
                  </a:lnTo>
                  <a:lnTo>
                    <a:pt x="426" y="68"/>
                  </a:lnTo>
                  <a:lnTo>
                    <a:pt x="424" y="66"/>
                  </a:lnTo>
                  <a:lnTo>
                    <a:pt x="424" y="66"/>
                  </a:lnTo>
                  <a:lnTo>
                    <a:pt x="416" y="66"/>
                  </a:lnTo>
                  <a:lnTo>
                    <a:pt x="408" y="62"/>
                  </a:lnTo>
                  <a:lnTo>
                    <a:pt x="408" y="62"/>
                  </a:lnTo>
                  <a:lnTo>
                    <a:pt x="408" y="62"/>
                  </a:lnTo>
                  <a:lnTo>
                    <a:pt x="408" y="62"/>
                  </a:lnTo>
                  <a:lnTo>
                    <a:pt x="408" y="60"/>
                  </a:lnTo>
                  <a:lnTo>
                    <a:pt x="408" y="60"/>
                  </a:lnTo>
                  <a:lnTo>
                    <a:pt x="406" y="58"/>
                  </a:lnTo>
                  <a:lnTo>
                    <a:pt x="406" y="58"/>
                  </a:lnTo>
                  <a:lnTo>
                    <a:pt x="404" y="52"/>
                  </a:lnTo>
                  <a:lnTo>
                    <a:pt x="404" y="52"/>
                  </a:lnTo>
                  <a:lnTo>
                    <a:pt x="404" y="50"/>
                  </a:lnTo>
                  <a:lnTo>
                    <a:pt x="408" y="48"/>
                  </a:lnTo>
                  <a:lnTo>
                    <a:pt x="408" y="48"/>
                  </a:lnTo>
                  <a:lnTo>
                    <a:pt x="412" y="46"/>
                  </a:lnTo>
                  <a:lnTo>
                    <a:pt x="414" y="42"/>
                  </a:lnTo>
                  <a:lnTo>
                    <a:pt x="414" y="42"/>
                  </a:lnTo>
                  <a:lnTo>
                    <a:pt x="418" y="40"/>
                  </a:lnTo>
                  <a:lnTo>
                    <a:pt x="420" y="40"/>
                  </a:lnTo>
                  <a:lnTo>
                    <a:pt x="428" y="38"/>
                  </a:lnTo>
                  <a:lnTo>
                    <a:pt x="428" y="38"/>
                  </a:lnTo>
                  <a:lnTo>
                    <a:pt x="430" y="38"/>
                  </a:lnTo>
                  <a:lnTo>
                    <a:pt x="432" y="34"/>
                  </a:lnTo>
                  <a:lnTo>
                    <a:pt x="432" y="34"/>
                  </a:lnTo>
                  <a:lnTo>
                    <a:pt x="438" y="34"/>
                  </a:lnTo>
                  <a:lnTo>
                    <a:pt x="438" y="34"/>
                  </a:lnTo>
                  <a:lnTo>
                    <a:pt x="440" y="32"/>
                  </a:lnTo>
                  <a:lnTo>
                    <a:pt x="440" y="30"/>
                  </a:lnTo>
                  <a:lnTo>
                    <a:pt x="440" y="30"/>
                  </a:lnTo>
                  <a:lnTo>
                    <a:pt x="470" y="20"/>
                  </a:lnTo>
                  <a:lnTo>
                    <a:pt x="470" y="20"/>
                  </a:lnTo>
                  <a:lnTo>
                    <a:pt x="460" y="18"/>
                  </a:lnTo>
                  <a:lnTo>
                    <a:pt x="450" y="18"/>
                  </a:lnTo>
                  <a:lnTo>
                    <a:pt x="430" y="20"/>
                  </a:lnTo>
                  <a:lnTo>
                    <a:pt x="410" y="22"/>
                  </a:lnTo>
                  <a:lnTo>
                    <a:pt x="390" y="24"/>
                  </a:lnTo>
                  <a:lnTo>
                    <a:pt x="390" y="24"/>
                  </a:lnTo>
                  <a:lnTo>
                    <a:pt x="394" y="20"/>
                  </a:lnTo>
                  <a:lnTo>
                    <a:pt x="396" y="18"/>
                  </a:lnTo>
                  <a:lnTo>
                    <a:pt x="394" y="16"/>
                  </a:lnTo>
                  <a:lnTo>
                    <a:pt x="394" y="16"/>
                  </a:lnTo>
                  <a:lnTo>
                    <a:pt x="382" y="16"/>
                  </a:lnTo>
                  <a:lnTo>
                    <a:pt x="382" y="16"/>
                  </a:lnTo>
                  <a:lnTo>
                    <a:pt x="378" y="18"/>
                  </a:lnTo>
                  <a:lnTo>
                    <a:pt x="374" y="20"/>
                  </a:lnTo>
                  <a:lnTo>
                    <a:pt x="370" y="18"/>
                  </a:lnTo>
                  <a:lnTo>
                    <a:pt x="368" y="14"/>
                  </a:lnTo>
                  <a:lnTo>
                    <a:pt x="368" y="14"/>
                  </a:lnTo>
                  <a:lnTo>
                    <a:pt x="382" y="14"/>
                  </a:lnTo>
                  <a:lnTo>
                    <a:pt x="382" y="14"/>
                  </a:lnTo>
                  <a:lnTo>
                    <a:pt x="388" y="12"/>
                  </a:lnTo>
                  <a:lnTo>
                    <a:pt x="394" y="12"/>
                  </a:lnTo>
                  <a:lnTo>
                    <a:pt x="394" y="12"/>
                  </a:lnTo>
                  <a:lnTo>
                    <a:pt x="396" y="10"/>
                  </a:lnTo>
                  <a:lnTo>
                    <a:pt x="396" y="10"/>
                  </a:lnTo>
                  <a:lnTo>
                    <a:pt x="396" y="10"/>
                  </a:lnTo>
                  <a:lnTo>
                    <a:pt x="396" y="10"/>
                  </a:lnTo>
                  <a:lnTo>
                    <a:pt x="380" y="8"/>
                  </a:lnTo>
                  <a:lnTo>
                    <a:pt x="364" y="4"/>
                  </a:lnTo>
                  <a:lnTo>
                    <a:pt x="364" y="4"/>
                  </a:lnTo>
                  <a:lnTo>
                    <a:pt x="364" y="2"/>
                  </a:lnTo>
                  <a:lnTo>
                    <a:pt x="362" y="2"/>
                  </a:lnTo>
                  <a:lnTo>
                    <a:pt x="362" y="2"/>
                  </a:lnTo>
                  <a:lnTo>
                    <a:pt x="356" y="2"/>
                  </a:lnTo>
                  <a:lnTo>
                    <a:pt x="356" y="2"/>
                  </a:lnTo>
                  <a:lnTo>
                    <a:pt x="356" y="0"/>
                  </a:lnTo>
                  <a:lnTo>
                    <a:pt x="356" y="0"/>
                  </a:lnTo>
                  <a:lnTo>
                    <a:pt x="340" y="0"/>
                  </a:lnTo>
                  <a:lnTo>
                    <a:pt x="340" y="0"/>
                  </a:lnTo>
                  <a:lnTo>
                    <a:pt x="324" y="0"/>
                  </a:lnTo>
                  <a:lnTo>
                    <a:pt x="324" y="0"/>
                  </a:lnTo>
                  <a:lnTo>
                    <a:pt x="296" y="0"/>
                  </a:lnTo>
                  <a:lnTo>
                    <a:pt x="296" y="0"/>
                  </a:lnTo>
                  <a:lnTo>
                    <a:pt x="280" y="0"/>
                  </a:lnTo>
                  <a:lnTo>
                    <a:pt x="280" y="0"/>
                  </a:lnTo>
                  <a:lnTo>
                    <a:pt x="272" y="0"/>
                  </a:lnTo>
                  <a:lnTo>
                    <a:pt x="272" y="0"/>
                  </a:lnTo>
                  <a:lnTo>
                    <a:pt x="268" y="4"/>
                  </a:lnTo>
                  <a:lnTo>
                    <a:pt x="262" y="6"/>
                  </a:lnTo>
                  <a:lnTo>
                    <a:pt x="250" y="6"/>
                  </a:lnTo>
                  <a:lnTo>
                    <a:pt x="250" y="6"/>
                  </a:lnTo>
                  <a:lnTo>
                    <a:pt x="248" y="4"/>
                  </a:lnTo>
                  <a:lnTo>
                    <a:pt x="244" y="4"/>
                  </a:lnTo>
                  <a:lnTo>
                    <a:pt x="238" y="6"/>
                  </a:lnTo>
                  <a:lnTo>
                    <a:pt x="238" y="6"/>
                  </a:lnTo>
                  <a:lnTo>
                    <a:pt x="232" y="6"/>
                  </a:lnTo>
                  <a:lnTo>
                    <a:pt x="232" y="6"/>
                  </a:lnTo>
                  <a:lnTo>
                    <a:pt x="228" y="4"/>
                  </a:lnTo>
                  <a:lnTo>
                    <a:pt x="226" y="4"/>
                  </a:lnTo>
                  <a:lnTo>
                    <a:pt x="218" y="4"/>
                  </a:lnTo>
                  <a:lnTo>
                    <a:pt x="218" y="4"/>
                  </a:lnTo>
                  <a:lnTo>
                    <a:pt x="216" y="4"/>
                  </a:lnTo>
                  <a:lnTo>
                    <a:pt x="214" y="6"/>
                  </a:lnTo>
                  <a:lnTo>
                    <a:pt x="214" y="6"/>
                  </a:lnTo>
                  <a:lnTo>
                    <a:pt x="210" y="6"/>
                  </a:lnTo>
                  <a:lnTo>
                    <a:pt x="208" y="8"/>
                  </a:lnTo>
                  <a:lnTo>
                    <a:pt x="208" y="8"/>
                  </a:lnTo>
                  <a:lnTo>
                    <a:pt x="214" y="14"/>
                  </a:lnTo>
                  <a:lnTo>
                    <a:pt x="214" y="14"/>
                  </a:lnTo>
                  <a:lnTo>
                    <a:pt x="214" y="14"/>
                  </a:lnTo>
                  <a:lnTo>
                    <a:pt x="214" y="18"/>
                  </a:lnTo>
                  <a:lnTo>
                    <a:pt x="214" y="18"/>
                  </a:lnTo>
                  <a:lnTo>
                    <a:pt x="208" y="16"/>
                  </a:lnTo>
                  <a:lnTo>
                    <a:pt x="202" y="14"/>
                  </a:lnTo>
                  <a:lnTo>
                    <a:pt x="202" y="14"/>
                  </a:lnTo>
                  <a:lnTo>
                    <a:pt x="188" y="12"/>
                  </a:lnTo>
                  <a:lnTo>
                    <a:pt x="176" y="12"/>
                  </a:lnTo>
                  <a:lnTo>
                    <a:pt x="176" y="12"/>
                  </a:lnTo>
                  <a:lnTo>
                    <a:pt x="172" y="12"/>
                  </a:lnTo>
                  <a:lnTo>
                    <a:pt x="172" y="14"/>
                  </a:lnTo>
                  <a:lnTo>
                    <a:pt x="176" y="14"/>
                  </a:lnTo>
                  <a:lnTo>
                    <a:pt x="176" y="14"/>
                  </a:lnTo>
                  <a:lnTo>
                    <a:pt x="174" y="16"/>
                  </a:lnTo>
                  <a:lnTo>
                    <a:pt x="170" y="18"/>
                  </a:lnTo>
                  <a:lnTo>
                    <a:pt x="166" y="16"/>
                  </a:lnTo>
                  <a:lnTo>
                    <a:pt x="166" y="16"/>
                  </a:lnTo>
                  <a:lnTo>
                    <a:pt x="158" y="14"/>
                  </a:lnTo>
                  <a:lnTo>
                    <a:pt x="154" y="14"/>
                  </a:lnTo>
                  <a:lnTo>
                    <a:pt x="152" y="16"/>
                  </a:lnTo>
                  <a:lnTo>
                    <a:pt x="152" y="16"/>
                  </a:lnTo>
                  <a:lnTo>
                    <a:pt x="142" y="14"/>
                  </a:lnTo>
                  <a:lnTo>
                    <a:pt x="132" y="14"/>
                  </a:lnTo>
                  <a:lnTo>
                    <a:pt x="122" y="14"/>
                  </a:lnTo>
                  <a:lnTo>
                    <a:pt x="112" y="20"/>
                  </a:lnTo>
                  <a:lnTo>
                    <a:pt x="112" y="20"/>
                  </a:lnTo>
                  <a:lnTo>
                    <a:pt x="110" y="20"/>
                  </a:lnTo>
                  <a:lnTo>
                    <a:pt x="110" y="20"/>
                  </a:lnTo>
                  <a:lnTo>
                    <a:pt x="100" y="16"/>
                  </a:lnTo>
                  <a:lnTo>
                    <a:pt x="94" y="18"/>
                  </a:lnTo>
                  <a:lnTo>
                    <a:pt x="92" y="20"/>
                  </a:lnTo>
                  <a:lnTo>
                    <a:pt x="92" y="24"/>
                  </a:lnTo>
                  <a:lnTo>
                    <a:pt x="92" y="24"/>
                  </a:lnTo>
                  <a:lnTo>
                    <a:pt x="90" y="26"/>
                  </a:lnTo>
                  <a:lnTo>
                    <a:pt x="88" y="26"/>
                  </a:lnTo>
                  <a:lnTo>
                    <a:pt x="84" y="26"/>
                  </a:lnTo>
                  <a:lnTo>
                    <a:pt x="84" y="26"/>
                  </a:lnTo>
                  <a:lnTo>
                    <a:pt x="74" y="26"/>
                  </a:lnTo>
                  <a:lnTo>
                    <a:pt x="64" y="28"/>
                  </a:lnTo>
                  <a:lnTo>
                    <a:pt x="44" y="34"/>
                  </a:lnTo>
                  <a:lnTo>
                    <a:pt x="44" y="34"/>
                  </a:lnTo>
                  <a:lnTo>
                    <a:pt x="52" y="36"/>
                  </a:lnTo>
                  <a:lnTo>
                    <a:pt x="52" y="36"/>
                  </a:lnTo>
                  <a:lnTo>
                    <a:pt x="58" y="36"/>
                  </a:lnTo>
                  <a:lnTo>
                    <a:pt x="60" y="36"/>
                  </a:lnTo>
                  <a:lnTo>
                    <a:pt x="62" y="40"/>
                  </a:lnTo>
                  <a:lnTo>
                    <a:pt x="62" y="40"/>
                  </a:lnTo>
                  <a:lnTo>
                    <a:pt x="60" y="44"/>
                  </a:lnTo>
                  <a:lnTo>
                    <a:pt x="58" y="44"/>
                  </a:lnTo>
                  <a:lnTo>
                    <a:pt x="50" y="46"/>
                  </a:lnTo>
                  <a:lnTo>
                    <a:pt x="50" y="46"/>
                  </a:lnTo>
                  <a:lnTo>
                    <a:pt x="46" y="46"/>
                  </a:lnTo>
                  <a:lnTo>
                    <a:pt x="46" y="46"/>
                  </a:lnTo>
                  <a:lnTo>
                    <a:pt x="2" y="54"/>
                  </a:lnTo>
                  <a:lnTo>
                    <a:pt x="2" y="54"/>
                  </a:lnTo>
                  <a:lnTo>
                    <a:pt x="0" y="56"/>
                  </a:lnTo>
                  <a:lnTo>
                    <a:pt x="0" y="56"/>
                  </a:lnTo>
                  <a:lnTo>
                    <a:pt x="30" y="64"/>
                  </a:lnTo>
                  <a:lnTo>
                    <a:pt x="30" y="64"/>
                  </a:lnTo>
                  <a:lnTo>
                    <a:pt x="30" y="66"/>
                  </a:lnTo>
                  <a:lnTo>
                    <a:pt x="30" y="66"/>
                  </a:lnTo>
                  <a:lnTo>
                    <a:pt x="22" y="66"/>
                  </a:lnTo>
                  <a:lnTo>
                    <a:pt x="18" y="66"/>
                  </a:lnTo>
                  <a:lnTo>
                    <a:pt x="14" y="68"/>
                  </a:lnTo>
                  <a:lnTo>
                    <a:pt x="14" y="68"/>
                  </a:lnTo>
                  <a:lnTo>
                    <a:pt x="16" y="70"/>
                  </a:lnTo>
                  <a:lnTo>
                    <a:pt x="20" y="70"/>
                  </a:lnTo>
                  <a:lnTo>
                    <a:pt x="24" y="70"/>
                  </a:lnTo>
                  <a:lnTo>
                    <a:pt x="24" y="70"/>
                  </a:lnTo>
                  <a:lnTo>
                    <a:pt x="32" y="76"/>
                  </a:lnTo>
                  <a:lnTo>
                    <a:pt x="36" y="78"/>
                  </a:lnTo>
                  <a:lnTo>
                    <a:pt x="40" y="78"/>
                  </a:lnTo>
                  <a:lnTo>
                    <a:pt x="40" y="78"/>
                  </a:lnTo>
                  <a:lnTo>
                    <a:pt x="48" y="76"/>
                  </a:lnTo>
                  <a:lnTo>
                    <a:pt x="56" y="76"/>
                  </a:lnTo>
                  <a:lnTo>
                    <a:pt x="72" y="76"/>
                  </a:lnTo>
                  <a:lnTo>
                    <a:pt x="72" y="76"/>
                  </a:lnTo>
                  <a:lnTo>
                    <a:pt x="86" y="76"/>
                  </a:lnTo>
                  <a:lnTo>
                    <a:pt x="100" y="78"/>
                  </a:lnTo>
                  <a:lnTo>
                    <a:pt x="114" y="84"/>
                  </a:lnTo>
                  <a:lnTo>
                    <a:pt x="126" y="92"/>
                  </a:lnTo>
                  <a:lnTo>
                    <a:pt x="126" y="92"/>
                  </a:lnTo>
                  <a:lnTo>
                    <a:pt x="134" y="100"/>
                  </a:lnTo>
                  <a:lnTo>
                    <a:pt x="138" y="108"/>
                  </a:lnTo>
                  <a:lnTo>
                    <a:pt x="138" y="116"/>
                  </a:lnTo>
                  <a:lnTo>
                    <a:pt x="134" y="124"/>
                  </a:lnTo>
                  <a:lnTo>
                    <a:pt x="134" y="124"/>
                  </a:lnTo>
                  <a:lnTo>
                    <a:pt x="138" y="126"/>
                  </a:lnTo>
                  <a:lnTo>
                    <a:pt x="142" y="126"/>
                  </a:lnTo>
                  <a:lnTo>
                    <a:pt x="146" y="126"/>
                  </a:lnTo>
                  <a:lnTo>
                    <a:pt x="150" y="122"/>
                  </a:lnTo>
                  <a:lnTo>
                    <a:pt x="150" y="122"/>
                  </a:lnTo>
                  <a:lnTo>
                    <a:pt x="156" y="122"/>
                  </a:lnTo>
                  <a:lnTo>
                    <a:pt x="156" y="122"/>
                  </a:lnTo>
                  <a:lnTo>
                    <a:pt x="160" y="126"/>
                  </a:lnTo>
                  <a:lnTo>
                    <a:pt x="164" y="128"/>
                  </a:lnTo>
                  <a:lnTo>
                    <a:pt x="170" y="132"/>
                  </a:lnTo>
                  <a:lnTo>
                    <a:pt x="172" y="136"/>
                  </a:lnTo>
                  <a:lnTo>
                    <a:pt x="172" y="136"/>
                  </a:lnTo>
                  <a:lnTo>
                    <a:pt x="168" y="138"/>
                  </a:lnTo>
                  <a:lnTo>
                    <a:pt x="164" y="136"/>
                  </a:lnTo>
                  <a:lnTo>
                    <a:pt x="162" y="136"/>
                  </a:lnTo>
                  <a:lnTo>
                    <a:pt x="158" y="134"/>
                  </a:lnTo>
                  <a:lnTo>
                    <a:pt x="158" y="134"/>
                  </a:lnTo>
                  <a:lnTo>
                    <a:pt x="154" y="132"/>
                  </a:lnTo>
                  <a:lnTo>
                    <a:pt x="154" y="132"/>
                  </a:lnTo>
                  <a:lnTo>
                    <a:pt x="148" y="132"/>
                  </a:lnTo>
                  <a:lnTo>
                    <a:pt x="144" y="134"/>
                  </a:lnTo>
                  <a:lnTo>
                    <a:pt x="142" y="138"/>
                  </a:lnTo>
                  <a:lnTo>
                    <a:pt x="142" y="142"/>
                  </a:lnTo>
                  <a:lnTo>
                    <a:pt x="142" y="142"/>
                  </a:lnTo>
                  <a:lnTo>
                    <a:pt x="142" y="144"/>
                  </a:lnTo>
                  <a:lnTo>
                    <a:pt x="146" y="146"/>
                  </a:lnTo>
                  <a:lnTo>
                    <a:pt x="152" y="148"/>
                  </a:lnTo>
                  <a:lnTo>
                    <a:pt x="152" y="148"/>
                  </a:lnTo>
                  <a:lnTo>
                    <a:pt x="158" y="148"/>
                  </a:lnTo>
                  <a:lnTo>
                    <a:pt x="162" y="144"/>
                  </a:lnTo>
                  <a:lnTo>
                    <a:pt x="162" y="144"/>
                  </a:lnTo>
                  <a:lnTo>
                    <a:pt x="170" y="142"/>
                  </a:lnTo>
                  <a:lnTo>
                    <a:pt x="170" y="142"/>
                  </a:lnTo>
                  <a:lnTo>
                    <a:pt x="172" y="144"/>
                  </a:lnTo>
                  <a:lnTo>
                    <a:pt x="172" y="144"/>
                  </a:lnTo>
                  <a:lnTo>
                    <a:pt x="170" y="156"/>
                  </a:lnTo>
                  <a:lnTo>
                    <a:pt x="170" y="156"/>
                  </a:lnTo>
                  <a:lnTo>
                    <a:pt x="170" y="160"/>
                  </a:lnTo>
                  <a:lnTo>
                    <a:pt x="170" y="160"/>
                  </a:lnTo>
                  <a:lnTo>
                    <a:pt x="164" y="162"/>
                  </a:lnTo>
                  <a:lnTo>
                    <a:pt x="164" y="162"/>
                  </a:lnTo>
                  <a:lnTo>
                    <a:pt x="160" y="158"/>
                  </a:lnTo>
                  <a:lnTo>
                    <a:pt x="156" y="158"/>
                  </a:lnTo>
                  <a:lnTo>
                    <a:pt x="152" y="162"/>
                  </a:lnTo>
                  <a:lnTo>
                    <a:pt x="150" y="168"/>
                  </a:lnTo>
                  <a:lnTo>
                    <a:pt x="150" y="168"/>
                  </a:lnTo>
                  <a:lnTo>
                    <a:pt x="150" y="170"/>
                  </a:lnTo>
                  <a:lnTo>
                    <a:pt x="152" y="172"/>
                  </a:lnTo>
                  <a:lnTo>
                    <a:pt x="154" y="174"/>
                  </a:lnTo>
                  <a:lnTo>
                    <a:pt x="156" y="176"/>
                  </a:lnTo>
                  <a:lnTo>
                    <a:pt x="156" y="176"/>
                  </a:lnTo>
                  <a:lnTo>
                    <a:pt x="152" y="176"/>
                  </a:lnTo>
                  <a:lnTo>
                    <a:pt x="150" y="178"/>
                  </a:lnTo>
                  <a:lnTo>
                    <a:pt x="152" y="180"/>
                  </a:lnTo>
                  <a:lnTo>
                    <a:pt x="152" y="180"/>
                  </a:lnTo>
                  <a:lnTo>
                    <a:pt x="156" y="186"/>
                  </a:lnTo>
                  <a:lnTo>
                    <a:pt x="162" y="190"/>
                  </a:lnTo>
                  <a:lnTo>
                    <a:pt x="162" y="190"/>
                  </a:lnTo>
                  <a:lnTo>
                    <a:pt x="162" y="194"/>
                  </a:lnTo>
                  <a:lnTo>
                    <a:pt x="164" y="196"/>
                  </a:lnTo>
                  <a:lnTo>
                    <a:pt x="166" y="198"/>
                  </a:lnTo>
                  <a:lnTo>
                    <a:pt x="170" y="196"/>
                  </a:lnTo>
                  <a:lnTo>
                    <a:pt x="170" y="196"/>
                  </a:lnTo>
                  <a:lnTo>
                    <a:pt x="174" y="194"/>
                  </a:lnTo>
                  <a:lnTo>
                    <a:pt x="174" y="194"/>
                  </a:lnTo>
                  <a:lnTo>
                    <a:pt x="176" y="196"/>
                  </a:lnTo>
                  <a:lnTo>
                    <a:pt x="176" y="196"/>
                  </a:lnTo>
                  <a:lnTo>
                    <a:pt x="172" y="198"/>
                  </a:lnTo>
                  <a:lnTo>
                    <a:pt x="170" y="202"/>
                  </a:lnTo>
                  <a:lnTo>
                    <a:pt x="170" y="202"/>
                  </a:lnTo>
                  <a:lnTo>
                    <a:pt x="172" y="208"/>
                  </a:lnTo>
                  <a:lnTo>
                    <a:pt x="176" y="216"/>
                  </a:lnTo>
                  <a:lnTo>
                    <a:pt x="182" y="224"/>
                  </a:lnTo>
                  <a:lnTo>
                    <a:pt x="192" y="232"/>
                  </a:lnTo>
                  <a:lnTo>
                    <a:pt x="192" y="232"/>
                  </a:lnTo>
                  <a:lnTo>
                    <a:pt x="196" y="236"/>
                  </a:lnTo>
                  <a:lnTo>
                    <a:pt x="202" y="236"/>
                  </a:lnTo>
                  <a:lnTo>
                    <a:pt x="202" y="236"/>
                  </a:lnTo>
                  <a:lnTo>
                    <a:pt x="206" y="234"/>
                  </a:lnTo>
                  <a:lnTo>
                    <a:pt x="208" y="234"/>
                  </a:lnTo>
                  <a:lnTo>
                    <a:pt x="214" y="238"/>
                  </a:lnTo>
                  <a:lnTo>
                    <a:pt x="214" y="238"/>
                  </a:lnTo>
                  <a:lnTo>
                    <a:pt x="218" y="242"/>
                  </a:lnTo>
                  <a:lnTo>
                    <a:pt x="218" y="242"/>
                  </a:lnTo>
                  <a:lnTo>
                    <a:pt x="220" y="244"/>
                  </a:lnTo>
                  <a:lnTo>
                    <a:pt x="220" y="244"/>
                  </a:lnTo>
                  <a:lnTo>
                    <a:pt x="226" y="242"/>
                  </a:lnTo>
                  <a:lnTo>
                    <a:pt x="232" y="236"/>
                  </a:lnTo>
                  <a:lnTo>
                    <a:pt x="236" y="230"/>
                  </a:lnTo>
                  <a:lnTo>
                    <a:pt x="236" y="222"/>
                  </a:lnTo>
                  <a:lnTo>
                    <a:pt x="236" y="222"/>
                  </a:lnTo>
                  <a:lnTo>
                    <a:pt x="236" y="220"/>
                  </a:lnTo>
                  <a:lnTo>
                    <a:pt x="236" y="216"/>
                  </a:lnTo>
                  <a:lnTo>
                    <a:pt x="240" y="214"/>
                  </a:lnTo>
                  <a:lnTo>
                    <a:pt x="240" y="214"/>
                  </a:lnTo>
                  <a:lnTo>
                    <a:pt x="246" y="210"/>
                  </a:lnTo>
                  <a:lnTo>
                    <a:pt x="248" y="206"/>
                  </a:lnTo>
                  <a:lnTo>
                    <a:pt x="250" y="204"/>
                  </a:lnTo>
                  <a:lnTo>
                    <a:pt x="250" y="204"/>
                  </a:lnTo>
                  <a:lnTo>
                    <a:pt x="250" y="198"/>
                  </a:lnTo>
                  <a:lnTo>
                    <a:pt x="252" y="192"/>
                  </a:lnTo>
                  <a:lnTo>
                    <a:pt x="256" y="188"/>
                  </a:lnTo>
                  <a:lnTo>
                    <a:pt x="260" y="188"/>
                  </a:lnTo>
                  <a:lnTo>
                    <a:pt x="260" y="188"/>
                  </a:lnTo>
                  <a:lnTo>
                    <a:pt x="264" y="186"/>
                  </a:lnTo>
                  <a:lnTo>
                    <a:pt x="268" y="184"/>
                  </a:lnTo>
                  <a:lnTo>
                    <a:pt x="272" y="182"/>
                  </a:lnTo>
                  <a:lnTo>
                    <a:pt x="272" y="182"/>
                  </a:lnTo>
                  <a:lnTo>
                    <a:pt x="274" y="186"/>
                  </a:lnTo>
                  <a:lnTo>
                    <a:pt x="276" y="186"/>
                  </a:lnTo>
                  <a:lnTo>
                    <a:pt x="280" y="182"/>
                  </a:lnTo>
                  <a:lnTo>
                    <a:pt x="280" y="182"/>
                  </a:lnTo>
                  <a:lnTo>
                    <a:pt x="280" y="182"/>
                  </a:lnTo>
                  <a:lnTo>
                    <a:pt x="280" y="182"/>
                  </a:lnTo>
                  <a:lnTo>
                    <a:pt x="288" y="182"/>
                  </a:lnTo>
                  <a:lnTo>
                    <a:pt x="294" y="178"/>
                  </a:lnTo>
                  <a:lnTo>
                    <a:pt x="302" y="174"/>
                  </a:lnTo>
                  <a:lnTo>
                    <a:pt x="306" y="168"/>
                  </a:lnTo>
                  <a:lnTo>
                    <a:pt x="306" y="168"/>
                  </a:lnTo>
                  <a:lnTo>
                    <a:pt x="314" y="162"/>
                  </a:lnTo>
                  <a:lnTo>
                    <a:pt x="322" y="160"/>
                  </a:lnTo>
                  <a:lnTo>
                    <a:pt x="322" y="160"/>
                  </a:lnTo>
                  <a:lnTo>
                    <a:pt x="340" y="158"/>
                  </a:lnTo>
                  <a:lnTo>
                    <a:pt x="358" y="154"/>
                  </a:lnTo>
                  <a:lnTo>
                    <a:pt x="374" y="148"/>
                  </a:lnTo>
                  <a:lnTo>
                    <a:pt x="390" y="140"/>
                  </a:lnTo>
                  <a:lnTo>
                    <a:pt x="390" y="140"/>
                  </a:lnTo>
                  <a:lnTo>
                    <a:pt x="382" y="140"/>
                  </a:lnTo>
                  <a:lnTo>
                    <a:pt x="376" y="138"/>
                  </a:lnTo>
                  <a:lnTo>
                    <a:pt x="370" y="138"/>
                  </a:lnTo>
                  <a:lnTo>
                    <a:pt x="362" y="140"/>
                  </a:lnTo>
                  <a:lnTo>
                    <a:pt x="362" y="14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 name="Freeform 71"/>
            <p:cNvSpPr>
              <a:spLocks noEditPoints="1"/>
            </p:cNvSpPr>
            <p:nvPr/>
          </p:nvSpPr>
          <p:spPr bwMode="auto">
            <a:xfrm>
              <a:off x="6254750" y="279400"/>
              <a:ext cx="2559050" cy="1851025"/>
            </a:xfrm>
            <a:custGeom>
              <a:avLst/>
              <a:gdLst/>
              <a:ahLst/>
              <a:cxnLst>
                <a:cxn ang="0">
                  <a:pos x="1460" y="92"/>
                </a:cxn>
                <a:cxn ang="0">
                  <a:pos x="1272" y="54"/>
                </a:cxn>
                <a:cxn ang="0">
                  <a:pos x="1188" y="64"/>
                </a:cxn>
                <a:cxn ang="0">
                  <a:pos x="1078" y="48"/>
                </a:cxn>
                <a:cxn ang="0">
                  <a:pos x="1000" y="10"/>
                </a:cxn>
                <a:cxn ang="0">
                  <a:pos x="804" y="38"/>
                </a:cxn>
                <a:cxn ang="0">
                  <a:pos x="722" y="62"/>
                </a:cxn>
                <a:cxn ang="0">
                  <a:pos x="726" y="90"/>
                </a:cxn>
                <a:cxn ang="0">
                  <a:pos x="684" y="48"/>
                </a:cxn>
                <a:cxn ang="0">
                  <a:pos x="604" y="84"/>
                </a:cxn>
                <a:cxn ang="0">
                  <a:pos x="496" y="98"/>
                </a:cxn>
                <a:cxn ang="0">
                  <a:pos x="426" y="138"/>
                </a:cxn>
                <a:cxn ang="0">
                  <a:pos x="384" y="82"/>
                </a:cxn>
                <a:cxn ang="0">
                  <a:pos x="272" y="90"/>
                </a:cxn>
                <a:cxn ang="0">
                  <a:pos x="184" y="158"/>
                </a:cxn>
                <a:cxn ang="0">
                  <a:pos x="216" y="188"/>
                </a:cxn>
                <a:cxn ang="0">
                  <a:pos x="278" y="178"/>
                </a:cxn>
                <a:cxn ang="0">
                  <a:pos x="358" y="182"/>
                </a:cxn>
                <a:cxn ang="0">
                  <a:pos x="226" y="240"/>
                </a:cxn>
                <a:cxn ang="0">
                  <a:pos x="162" y="270"/>
                </a:cxn>
                <a:cxn ang="0">
                  <a:pos x="118" y="356"/>
                </a:cxn>
                <a:cxn ang="0">
                  <a:pos x="98" y="426"/>
                </a:cxn>
                <a:cxn ang="0">
                  <a:pos x="224" y="368"/>
                </a:cxn>
                <a:cxn ang="0">
                  <a:pos x="244" y="336"/>
                </a:cxn>
                <a:cxn ang="0">
                  <a:pos x="318" y="412"/>
                </a:cxn>
                <a:cxn ang="0">
                  <a:pos x="380" y="322"/>
                </a:cxn>
                <a:cxn ang="0">
                  <a:pos x="432" y="324"/>
                </a:cxn>
                <a:cxn ang="0">
                  <a:pos x="340" y="388"/>
                </a:cxn>
                <a:cxn ang="0">
                  <a:pos x="414" y="428"/>
                </a:cxn>
                <a:cxn ang="0">
                  <a:pos x="280" y="492"/>
                </a:cxn>
                <a:cxn ang="0">
                  <a:pos x="172" y="424"/>
                </a:cxn>
                <a:cxn ang="0">
                  <a:pos x="2" y="580"/>
                </a:cxn>
                <a:cxn ang="0">
                  <a:pos x="96" y="752"/>
                </a:cxn>
                <a:cxn ang="0">
                  <a:pos x="214" y="836"/>
                </a:cxn>
                <a:cxn ang="0">
                  <a:pos x="280" y="1162"/>
                </a:cxn>
                <a:cxn ang="0">
                  <a:pos x="404" y="1018"/>
                </a:cxn>
                <a:cxn ang="0">
                  <a:pos x="532" y="682"/>
                </a:cxn>
                <a:cxn ang="0">
                  <a:pos x="422" y="582"/>
                </a:cxn>
                <a:cxn ang="0">
                  <a:pos x="438" y="574"/>
                </a:cxn>
                <a:cxn ang="0">
                  <a:pos x="590" y="592"/>
                </a:cxn>
                <a:cxn ang="0">
                  <a:pos x="516" y="520"/>
                </a:cxn>
                <a:cxn ang="0">
                  <a:pos x="630" y="544"/>
                </a:cxn>
                <a:cxn ang="0">
                  <a:pos x="732" y="712"/>
                </a:cxn>
                <a:cxn ang="0">
                  <a:pos x="840" y="574"/>
                </a:cxn>
                <a:cxn ang="0">
                  <a:pos x="902" y="710"/>
                </a:cxn>
                <a:cxn ang="0">
                  <a:pos x="912" y="684"/>
                </a:cxn>
                <a:cxn ang="0">
                  <a:pos x="966" y="592"/>
                </a:cxn>
                <a:cxn ang="0">
                  <a:pos x="1084" y="498"/>
                </a:cxn>
                <a:cxn ang="0">
                  <a:pos x="1052" y="408"/>
                </a:cxn>
                <a:cxn ang="0">
                  <a:pos x="1112" y="400"/>
                </a:cxn>
                <a:cxn ang="0">
                  <a:pos x="1154" y="362"/>
                </a:cxn>
                <a:cxn ang="0">
                  <a:pos x="1200" y="242"/>
                </a:cxn>
                <a:cxn ang="0">
                  <a:pos x="1374" y="164"/>
                </a:cxn>
                <a:cxn ang="0">
                  <a:pos x="1366" y="270"/>
                </a:cxn>
                <a:cxn ang="0">
                  <a:pos x="1398" y="200"/>
                </a:cxn>
                <a:cxn ang="0">
                  <a:pos x="1518" y="134"/>
                </a:cxn>
                <a:cxn ang="0">
                  <a:pos x="1612" y="118"/>
                </a:cxn>
                <a:cxn ang="0">
                  <a:pos x="372" y="178"/>
                </a:cxn>
                <a:cxn ang="0">
                  <a:pos x="416" y="172"/>
                </a:cxn>
                <a:cxn ang="0">
                  <a:pos x="516" y="238"/>
                </a:cxn>
                <a:cxn ang="0">
                  <a:pos x="500" y="346"/>
                </a:cxn>
                <a:cxn ang="0">
                  <a:pos x="550" y="370"/>
                </a:cxn>
                <a:cxn ang="0">
                  <a:pos x="604" y="354"/>
                </a:cxn>
              </a:cxnLst>
              <a:rect l="0" t="0" r="r" b="b"/>
              <a:pathLst>
                <a:path w="1612" h="1166">
                  <a:moveTo>
                    <a:pt x="1612" y="118"/>
                  </a:moveTo>
                  <a:lnTo>
                    <a:pt x="1612" y="118"/>
                  </a:lnTo>
                  <a:lnTo>
                    <a:pt x="1608" y="114"/>
                  </a:lnTo>
                  <a:lnTo>
                    <a:pt x="1600" y="112"/>
                  </a:lnTo>
                  <a:lnTo>
                    <a:pt x="1592" y="110"/>
                  </a:lnTo>
                  <a:lnTo>
                    <a:pt x="1586" y="110"/>
                  </a:lnTo>
                  <a:lnTo>
                    <a:pt x="1586" y="110"/>
                  </a:lnTo>
                  <a:lnTo>
                    <a:pt x="1586" y="112"/>
                  </a:lnTo>
                  <a:lnTo>
                    <a:pt x="1586" y="114"/>
                  </a:lnTo>
                  <a:lnTo>
                    <a:pt x="1586" y="116"/>
                  </a:lnTo>
                  <a:lnTo>
                    <a:pt x="1582" y="116"/>
                  </a:lnTo>
                  <a:lnTo>
                    <a:pt x="1582" y="116"/>
                  </a:lnTo>
                  <a:lnTo>
                    <a:pt x="1580" y="114"/>
                  </a:lnTo>
                  <a:lnTo>
                    <a:pt x="1578" y="112"/>
                  </a:lnTo>
                  <a:lnTo>
                    <a:pt x="1578" y="108"/>
                  </a:lnTo>
                  <a:lnTo>
                    <a:pt x="1578" y="108"/>
                  </a:lnTo>
                  <a:lnTo>
                    <a:pt x="1574" y="104"/>
                  </a:lnTo>
                  <a:lnTo>
                    <a:pt x="1570" y="102"/>
                  </a:lnTo>
                  <a:lnTo>
                    <a:pt x="1570" y="102"/>
                  </a:lnTo>
                  <a:lnTo>
                    <a:pt x="1546" y="92"/>
                  </a:lnTo>
                  <a:lnTo>
                    <a:pt x="1522" y="84"/>
                  </a:lnTo>
                  <a:lnTo>
                    <a:pt x="1496" y="80"/>
                  </a:lnTo>
                  <a:lnTo>
                    <a:pt x="1470" y="78"/>
                  </a:lnTo>
                  <a:lnTo>
                    <a:pt x="1470" y="78"/>
                  </a:lnTo>
                  <a:lnTo>
                    <a:pt x="1466" y="78"/>
                  </a:lnTo>
                  <a:lnTo>
                    <a:pt x="1464" y="80"/>
                  </a:lnTo>
                  <a:lnTo>
                    <a:pt x="1466" y="84"/>
                  </a:lnTo>
                  <a:lnTo>
                    <a:pt x="1466" y="84"/>
                  </a:lnTo>
                  <a:lnTo>
                    <a:pt x="1468" y="86"/>
                  </a:lnTo>
                  <a:lnTo>
                    <a:pt x="1468" y="88"/>
                  </a:lnTo>
                  <a:lnTo>
                    <a:pt x="1466" y="90"/>
                  </a:lnTo>
                  <a:lnTo>
                    <a:pt x="1466" y="90"/>
                  </a:lnTo>
                  <a:lnTo>
                    <a:pt x="1462" y="92"/>
                  </a:lnTo>
                  <a:lnTo>
                    <a:pt x="1460" y="92"/>
                  </a:lnTo>
                  <a:lnTo>
                    <a:pt x="1458" y="92"/>
                  </a:lnTo>
                  <a:lnTo>
                    <a:pt x="1458" y="92"/>
                  </a:lnTo>
                  <a:lnTo>
                    <a:pt x="1450" y="86"/>
                  </a:lnTo>
                  <a:lnTo>
                    <a:pt x="1442" y="84"/>
                  </a:lnTo>
                  <a:lnTo>
                    <a:pt x="1426" y="84"/>
                  </a:lnTo>
                  <a:lnTo>
                    <a:pt x="1426" y="84"/>
                  </a:lnTo>
                  <a:lnTo>
                    <a:pt x="1412" y="82"/>
                  </a:lnTo>
                  <a:lnTo>
                    <a:pt x="1404" y="82"/>
                  </a:lnTo>
                  <a:lnTo>
                    <a:pt x="1398" y="84"/>
                  </a:lnTo>
                  <a:lnTo>
                    <a:pt x="1398" y="84"/>
                  </a:lnTo>
                  <a:lnTo>
                    <a:pt x="1392" y="86"/>
                  </a:lnTo>
                  <a:lnTo>
                    <a:pt x="1388" y="84"/>
                  </a:lnTo>
                  <a:lnTo>
                    <a:pt x="1382" y="82"/>
                  </a:lnTo>
                  <a:lnTo>
                    <a:pt x="1382" y="78"/>
                  </a:lnTo>
                  <a:lnTo>
                    <a:pt x="1382" y="78"/>
                  </a:lnTo>
                  <a:lnTo>
                    <a:pt x="1380" y="74"/>
                  </a:lnTo>
                  <a:lnTo>
                    <a:pt x="1378" y="72"/>
                  </a:lnTo>
                  <a:lnTo>
                    <a:pt x="1372" y="70"/>
                  </a:lnTo>
                  <a:lnTo>
                    <a:pt x="1372" y="70"/>
                  </a:lnTo>
                  <a:lnTo>
                    <a:pt x="1358" y="68"/>
                  </a:lnTo>
                  <a:lnTo>
                    <a:pt x="1344" y="68"/>
                  </a:lnTo>
                  <a:lnTo>
                    <a:pt x="1344" y="68"/>
                  </a:lnTo>
                  <a:lnTo>
                    <a:pt x="1334" y="70"/>
                  </a:lnTo>
                  <a:lnTo>
                    <a:pt x="1324" y="70"/>
                  </a:lnTo>
                  <a:lnTo>
                    <a:pt x="1304" y="62"/>
                  </a:lnTo>
                  <a:lnTo>
                    <a:pt x="1304" y="62"/>
                  </a:lnTo>
                  <a:lnTo>
                    <a:pt x="1302" y="62"/>
                  </a:lnTo>
                  <a:lnTo>
                    <a:pt x="1302" y="58"/>
                  </a:lnTo>
                  <a:lnTo>
                    <a:pt x="1302" y="56"/>
                  </a:lnTo>
                  <a:lnTo>
                    <a:pt x="1298" y="56"/>
                  </a:lnTo>
                  <a:lnTo>
                    <a:pt x="1298" y="56"/>
                  </a:lnTo>
                  <a:lnTo>
                    <a:pt x="1286" y="56"/>
                  </a:lnTo>
                  <a:lnTo>
                    <a:pt x="1278" y="56"/>
                  </a:lnTo>
                  <a:lnTo>
                    <a:pt x="1272" y="54"/>
                  </a:lnTo>
                  <a:lnTo>
                    <a:pt x="1272" y="54"/>
                  </a:lnTo>
                  <a:lnTo>
                    <a:pt x="1274" y="56"/>
                  </a:lnTo>
                  <a:lnTo>
                    <a:pt x="1274" y="60"/>
                  </a:lnTo>
                  <a:lnTo>
                    <a:pt x="1274" y="60"/>
                  </a:lnTo>
                  <a:lnTo>
                    <a:pt x="1274" y="60"/>
                  </a:lnTo>
                  <a:lnTo>
                    <a:pt x="1272" y="62"/>
                  </a:lnTo>
                  <a:lnTo>
                    <a:pt x="1266" y="62"/>
                  </a:lnTo>
                  <a:lnTo>
                    <a:pt x="1266" y="62"/>
                  </a:lnTo>
                  <a:lnTo>
                    <a:pt x="1268" y="58"/>
                  </a:lnTo>
                  <a:lnTo>
                    <a:pt x="1266" y="56"/>
                  </a:lnTo>
                  <a:lnTo>
                    <a:pt x="1262" y="54"/>
                  </a:lnTo>
                  <a:lnTo>
                    <a:pt x="1262" y="54"/>
                  </a:lnTo>
                  <a:lnTo>
                    <a:pt x="1258" y="52"/>
                  </a:lnTo>
                  <a:lnTo>
                    <a:pt x="1258" y="52"/>
                  </a:lnTo>
                  <a:lnTo>
                    <a:pt x="1246" y="52"/>
                  </a:lnTo>
                  <a:lnTo>
                    <a:pt x="1246" y="52"/>
                  </a:lnTo>
                  <a:lnTo>
                    <a:pt x="1238" y="50"/>
                  </a:lnTo>
                  <a:lnTo>
                    <a:pt x="1238" y="50"/>
                  </a:lnTo>
                  <a:lnTo>
                    <a:pt x="1222" y="56"/>
                  </a:lnTo>
                  <a:lnTo>
                    <a:pt x="1222" y="56"/>
                  </a:lnTo>
                  <a:lnTo>
                    <a:pt x="1224" y="58"/>
                  </a:lnTo>
                  <a:lnTo>
                    <a:pt x="1224" y="62"/>
                  </a:lnTo>
                  <a:lnTo>
                    <a:pt x="1224" y="62"/>
                  </a:lnTo>
                  <a:lnTo>
                    <a:pt x="1222" y="64"/>
                  </a:lnTo>
                  <a:lnTo>
                    <a:pt x="1220" y="64"/>
                  </a:lnTo>
                  <a:lnTo>
                    <a:pt x="1216" y="64"/>
                  </a:lnTo>
                  <a:lnTo>
                    <a:pt x="1216" y="64"/>
                  </a:lnTo>
                  <a:lnTo>
                    <a:pt x="1210" y="66"/>
                  </a:lnTo>
                  <a:lnTo>
                    <a:pt x="1206" y="64"/>
                  </a:lnTo>
                  <a:lnTo>
                    <a:pt x="1202" y="64"/>
                  </a:lnTo>
                  <a:lnTo>
                    <a:pt x="1198" y="64"/>
                  </a:lnTo>
                  <a:lnTo>
                    <a:pt x="1198" y="64"/>
                  </a:lnTo>
                  <a:lnTo>
                    <a:pt x="1192" y="64"/>
                  </a:lnTo>
                  <a:lnTo>
                    <a:pt x="1188" y="64"/>
                  </a:lnTo>
                  <a:lnTo>
                    <a:pt x="1178" y="62"/>
                  </a:lnTo>
                  <a:lnTo>
                    <a:pt x="1172" y="62"/>
                  </a:lnTo>
                  <a:lnTo>
                    <a:pt x="1168" y="64"/>
                  </a:lnTo>
                  <a:lnTo>
                    <a:pt x="1164" y="66"/>
                  </a:lnTo>
                  <a:lnTo>
                    <a:pt x="1160" y="70"/>
                  </a:lnTo>
                  <a:lnTo>
                    <a:pt x="1160" y="70"/>
                  </a:lnTo>
                  <a:lnTo>
                    <a:pt x="1156" y="72"/>
                  </a:lnTo>
                  <a:lnTo>
                    <a:pt x="1152" y="70"/>
                  </a:lnTo>
                  <a:lnTo>
                    <a:pt x="1144" y="66"/>
                  </a:lnTo>
                  <a:lnTo>
                    <a:pt x="1144" y="66"/>
                  </a:lnTo>
                  <a:lnTo>
                    <a:pt x="1132" y="56"/>
                  </a:lnTo>
                  <a:lnTo>
                    <a:pt x="1132" y="56"/>
                  </a:lnTo>
                  <a:lnTo>
                    <a:pt x="1134" y="48"/>
                  </a:lnTo>
                  <a:lnTo>
                    <a:pt x="1134" y="48"/>
                  </a:lnTo>
                  <a:lnTo>
                    <a:pt x="1136" y="48"/>
                  </a:lnTo>
                  <a:lnTo>
                    <a:pt x="1138" y="48"/>
                  </a:lnTo>
                  <a:lnTo>
                    <a:pt x="1136" y="46"/>
                  </a:lnTo>
                  <a:lnTo>
                    <a:pt x="1136" y="46"/>
                  </a:lnTo>
                  <a:lnTo>
                    <a:pt x="1130" y="44"/>
                  </a:lnTo>
                  <a:lnTo>
                    <a:pt x="1126" y="42"/>
                  </a:lnTo>
                  <a:lnTo>
                    <a:pt x="1124" y="44"/>
                  </a:lnTo>
                  <a:lnTo>
                    <a:pt x="1124" y="44"/>
                  </a:lnTo>
                  <a:lnTo>
                    <a:pt x="1118" y="44"/>
                  </a:lnTo>
                  <a:lnTo>
                    <a:pt x="1118" y="44"/>
                  </a:lnTo>
                  <a:lnTo>
                    <a:pt x="1108" y="42"/>
                  </a:lnTo>
                  <a:lnTo>
                    <a:pt x="1104" y="40"/>
                  </a:lnTo>
                  <a:lnTo>
                    <a:pt x="1098" y="42"/>
                  </a:lnTo>
                  <a:lnTo>
                    <a:pt x="1098" y="42"/>
                  </a:lnTo>
                  <a:lnTo>
                    <a:pt x="1096" y="44"/>
                  </a:lnTo>
                  <a:lnTo>
                    <a:pt x="1096" y="46"/>
                  </a:lnTo>
                  <a:lnTo>
                    <a:pt x="1096" y="50"/>
                  </a:lnTo>
                  <a:lnTo>
                    <a:pt x="1096" y="50"/>
                  </a:lnTo>
                  <a:lnTo>
                    <a:pt x="1086" y="50"/>
                  </a:lnTo>
                  <a:lnTo>
                    <a:pt x="1078" y="48"/>
                  </a:lnTo>
                  <a:lnTo>
                    <a:pt x="1070" y="48"/>
                  </a:lnTo>
                  <a:lnTo>
                    <a:pt x="1062" y="46"/>
                  </a:lnTo>
                  <a:lnTo>
                    <a:pt x="1062" y="46"/>
                  </a:lnTo>
                  <a:lnTo>
                    <a:pt x="1054" y="42"/>
                  </a:lnTo>
                  <a:lnTo>
                    <a:pt x="1046" y="42"/>
                  </a:lnTo>
                  <a:lnTo>
                    <a:pt x="1038" y="40"/>
                  </a:lnTo>
                  <a:lnTo>
                    <a:pt x="1030" y="42"/>
                  </a:lnTo>
                  <a:lnTo>
                    <a:pt x="1030" y="42"/>
                  </a:lnTo>
                  <a:lnTo>
                    <a:pt x="1024" y="42"/>
                  </a:lnTo>
                  <a:lnTo>
                    <a:pt x="1018" y="42"/>
                  </a:lnTo>
                  <a:lnTo>
                    <a:pt x="1004" y="40"/>
                  </a:lnTo>
                  <a:lnTo>
                    <a:pt x="1004" y="40"/>
                  </a:lnTo>
                  <a:lnTo>
                    <a:pt x="1000" y="38"/>
                  </a:lnTo>
                  <a:lnTo>
                    <a:pt x="994" y="40"/>
                  </a:lnTo>
                  <a:lnTo>
                    <a:pt x="994" y="40"/>
                  </a:lnTo>
                  <a:lnTo>
                    <a:pt x="986" y="44"/>
                  </a:lnTo>
                  <a:lnTo>
                    <a:pt x="980" y="46"/>
                  </a:lnTo>
                  <a:lnTo>
                    <a:pt x="964" y="44"/>
                  </a:lnTo>
                  <a:lnTo>
                    <a:pt x="964" y="44"/>
                  </a:lnTo>
                  <a:lnTo>
                    <a:pt x="990" y="36"/>
                  </a:lnTo>
                  <a:lnTo>
                    <a:pt x="990" y="36"/>
                  </a:lnTo>
                  <a:lnTo>
                    <a:pt x="994" y="34"/>
                  </a:lnTo>
                  <a:lnTo>
                    <a:pt x="998" y="32"/>
                  </a:lnTo>
                  <a:lnTo>
                    <a:pt x="1008" y="30"/>
                  </a:lnTo>
                  <a:lnTo>
                    <a:pt x="1008" y="30"/>
                  </a:lnTo>
                  <a:lnTo>
                    <a:pt x="1016" y="26"/>
                  </a:lnTo>
                  <a:lnTo>
                    <a:pt x="1016" y="26"/>
                  </a:lnTo>
                  <a:lnTo>
                    <a:pt x="1018" y="24"/>
                  </a:lnTo>
                  <a:lnTo>
                    <a:pt x="1018" y="20"/>
                  </a:lnTo>
                  <a:lnTo>
                    <a:pt x="1018" y="18"/>
                  </a:lnTo>
                  <a:lnTo>
                    <a:pt x="1018" y="16"/>
                  </a:lnTo>
                  <a:lnTo>
                    <a:pt x="1018" y="16"/>
                  </a:lnTo>
                  <a:lnTo>
                    <a:pt x="1006" y="12"/>
                  </a:lnTo>
                  <a:lnTo>
                    <a:pt x="1000" y="10"/>
                  </a:lnTo>
                  <a:lnTo>
                    <a:pt x="994" y="8"/>
                  </a:lnTo>
                  <a:lnTo>
                    <a:pt x="994" y="8"/>
                  </a:lnTo>
                  <a:lnTo>
                    <a:pt x="976" y="10"/>
                  </a:lnTo>
                  <a:lnTo>
                    <a:pt x="968" y="10"/>
                  </a:lnTo>
                  <a:lnTo>
                    <a:pt x="960" y="6"/>
                  </a:lnTo>
                  <a:lnTo>
                    <a:pt x="960" y="6"/>
                  </a:lnTo>
                  <a:lnTo>
                    <a:pt x="956" y="6"/>
                  </a:lnTo>
                  <a:lnTo>
                    <a:pt x="956" y="6"/>
                  </a:lnTo>
                  <a:lnTo>
                    <a:pt x="946" y="0"/>
                  </a:lnTo>
                  <a:lnTo>
                    <a:pt x="938" y="0"/>
                  </a:lnTo>
                  <a:lnTo>
                    <a:pt x="938" y="0"/>
                  </a:lnTo>
                  <a:lnTo>
                    <a:pt x="932" y="2"/>
                  </a:lnTo>
                  <a:lnTo>
                    <a:pt x="924" y="6"/>
                  </a:lnTo>
                  <a:lnTo>
                    <a:pt x="918" y="10"/>
                  </a:lnTo>
                  <a:lnTo>
                    <a:pt x="910" y="12"/>
                  </a:lnTo>
                  <a:lnTo>
                    <a:pt x="910" y="12"/>
                  </a:lnTo>
                  <a:lnTo>
                    <a:pt x="914" y="16"/>
                  </a:lnTo>
                  <a:lnTo>
                    <a:pt x="914" y="16"/>
                  </a:lnTo>
                  <a:lnTo>
                    <a:pt x="908" y="16"/>
                  </a:lnTo>
                  <a:lnTo>
                    <a:pt x="908" y="16"/>
                  </a:lnTo>
                  <a:lnTo>
                    <a:pt x="902" y="14"/>
                  </a:lnTo>
                  <a:lnTo>
                    <a:pt x="894" y="14"/>
                  </a:lnTo>
                  <a:lnTo>
                    <a:pt x="880" y="16"/>
                  </a:lnTo>
                  <a:lnTo>
                    <a:pt x="880" y="16"/>
                  </a:lnTo>
                  <a:lnTo>
                    <a:pt x="852" y="18"/>
                  </a:lnTo>
                  <a:lnTo>
                    <a:pt x="824" y="24"/>
                  </a:lnTo>
                  <a:lnTo>
                    <a:pt x="824" y="24"/>
                  </a:lnTo>
                  <a:lnTo>
                    <a:pt x="816" y="28"/>
                  </a:lnTo>
                  <a:lnTo>
                    <a:pt x="814" y="30"/>
                  </a:lnTo>
                  <a:lnTo>
                    <a:pt x="812" y="36"/>
                  </a:lnTo>
                  <a:lnTo>
                    <a:pt x="814" y="42"/>
                  </a:lnTo>
                  <a:lnTo>
                    <a:pt x="814" y="42"/>
                  </a:lnTo>
                  <a:lnTo>
                    <a:pt x="808" y="38"/>
                  </a:lnTo>
                  <a:lnTo>
                    <a:pt x="804" y="38"/>
                  </a:lnTo>
                  <a:lnTo>
                    <a:pt x="802" y="40"/>
                  </a:lnTo>
                  <a:lnTo>
                    <a:pt x="802" y="40"/>
                  </a:lnTo>
                  <a:lnTo>
                    <a:pt x="770" y="42"/>
                  </a:lnTo>
                  <a:lnTo>
                    <a:pt x="770" y="42"/>
                  </a:lnTo>
                  <a:lnTo>
                    <a:pt x="766" y="42"/>
                  </a:lnTo>
                  <a:lnTo>
                    <a:pt x="764" y="42"/>
                  </a:lnTo>
                  <a:lnTo>
                    <a:pt x="762" y="44"/>
                  </a:lnTo>
                  <a:lnTo>
                    <a:pt x="762" y="44"/>
                  </a:lnTo>
                  <a:lnTo>
                    <a:pt x="764" y="50"/>
                  </a:lnTo>
                  <a:lnTo>
                    <a:pt x="766" y="52"/>
                  </a:lnTo>
                  <a:lnTo>
                    <a:pt x="768" y="54"/>
                  </a:lnTo>
                  <a:lnTo>
                    <a:pt x="768" y="54"/>
                  </a:lnTo>
                  <a:lnTo>
                    <a:pt x="774" y="56"/>
                  </a:lnTo>
                  <a:lnTo>
                    <a:pt x="780" y="58"/>
                  </a:lnTo>
                  <a:lnTo>
                    <a:pt x="780" y="58"/>
                  </a:lnTo>
                  <a:lnTo>
                    <a:pt x="780" y="60"/>
                  </a:lnTo>
                  <a:lnTo>
                    <a:pt x="780" y="60"/>
                  </a:lnTo>
                  <a:lnTo>
                    <a:pt x="770" y="62"/>
                  </a:lnTo>
                  <a:lnTo>
                    <a:pt x="770" y="62"/>
                  </a:lnTo>
                  <a:lnTo>
                    <a:pt x="766" y="58"/>
                  </a:lnTo>
                  <a:lnTo>
                    <a:pt x="760" y="56"/>
                  </a:lnTo>
                  <a:lnTo>
                    <a:pt x="750" y="56"/>
                  </a:lnTo>
                  <a:lnTo>
                    <a:pt x="740" y="58"/>
                  </a:lnTo>
                  <a:lnTo>
                    <a:pt x="730" y="60"/>
                  </a:lnTo>
                  <a:lnTo>
                    <a:pt x="730" y="60"/>
                  </a:lnTo>
                  <a:lnTo>
                    <a:pt x="730" y="62"/>
                  </a:lnTo>
                  <a:lnTo>
                    <a:pt x="732" y="62"/>
                  </a:lnTo>
                  <a:lnTo>
                    <a:pt x="736" y="64"/>
                  </a:lnTo>
                  <a:lnTo>
                    <a:pt x="736" y="64"/>
                  </a:lnTo>
                  <a:lnTo>
                    <a:pt x="730" y="66"/>
                  </a:lnTo>
                  <a:lnTo>
                    <a:pt x="730" y="66"/>
                  </a:lnTo>
                  <a:lnTo>
                    <a:pt x="726" y="66"/>
                  </a:lnTo>
                  <a:lnTo>
                    <a:pt x="722" y="66"/>
                  </a:lnTo>
                  <a:lnTo>
                    <a:pt x="722" y="62"/>
                  </a:lnTo>
                  <a:lnTo>
                    <a:pt x="722" y="62"/>
                  </a:lnTo>
                  <a:lnTo>
                    <a:pt x="720" y="58"/>
                  </a:lnTo>
                  <a:lnTo>
                    <a:pt x="716" y="58"/>
                  </a:lnTo>
                  <a:lnTo>
                    <a:pt x="710" y="60"/>
                  </a:lnTo>
                  <a:lnTo>
                    <a:pt x="710" y="60"/>
                  </a:lnTo>
                  <a:lnTo>
                    <a:pt x="706" y="62"/>
                  </a:lnTo>
                  <a:lnTo>
                    <a:pt x="706" y="66"/>
                  </a:lnTo>
                  <a:lnTo>
                    <a:pt x="710" y="70"/>
                  </a:lnTo>
                  <a:lnTo>
                    <a:pt x="710" y="70"/>
                  </a:lnTo>
                  <a:lnTo>
                    <a:pt x="712" y="72"/>
                  </a:lnTo>
                  <a:lnTo>
                    <a:pt x="712" y="76"/>
                  </a:lnTo>
                  <a:lnTo>
                    <a:pt x="712" y="76"/>
                  </a:lnTo>
                  <a:lnTo>
                    <a:pt x="708" y="82"/>
                  </a:lnTo>
                  <a:lnTo>
                    <a:pt x="708" y="84"/>
                  </a:lnTo>
                  <a:lnTo>
                    <a:pt x="710" y="86"/>
                  </a:lnTo>
                  <a:lnTo>
                    <a:pt x="714" y="88"/>
                  </a:lnTo>
                  <a:lnTo>
                    <a:pt x="720" y="88"/>
                  </a:lnTo>
                  <a:lnTo>
                    <a:pt x="720" y="88"/>
                  </a:lnTo>
                  <a:lnTo>
                    <a:pt x="726" y="86"/>
                  </a:lnTo>
                  <a:lnTo>
                    <a:pt x="730" y="88"/>
                  </a:lnTo>
                  <a:lnTo>
                    <a:pt x="740" y="92"/>
                  </a:lnTo>
                  <a:lnTo>
                    <a:pt x="740" y="92"/>
                  </a:lnTo>
                  <a:lnTo>
                    <a:pt x="742" y="94"/>
                  </a:lnTo>
                  <a:lnTo>
                    <a:pt x="742" y="96"/>
                  </a:lnTo>
                  <a:lnTo>
                    <a:pt x="742" y="96"/>
                  </a:lnTo>
                  <a:lnTo>
                    <a:pt x="738" y="98"/>
                  </a:lnTo>
                  <a:lnTo>
                    <a:pt x="738" y="98"/>
                  </a:lnTo>
                  <a:lnTo>
                    <a:pt x="736" y="100"/>
                  </a:lnTo>
                  <a:lnTo>
                    <a:pt x="736" y="98"/>
                  </a:lnTo>
                  <a:lnTo>
                    <a:pt x="736" y="96"/>
                  </a:lnTo>
                  <a:lnTo>
                    <a:pt x="736" y="96"/>
                  </a:lnTo>
                  <a:lnTo>
                    <a:pt x="734" y="92"/>
                  </a:lnTo>
                  <a:lnTo>
                    <a:pt x="732" y="92"/>
                  </a:lnTo>
                  <a:lnTo>
                    <a:pt x="726" y="90"/>
                  </a:lnTo>
                  <a:lnTo>
                    <a:pt x="726" y="90"/>
                  </a:lnTo>
                  <a:lnTo>
                    <a:pt x="720" y="92"/>
                  </a:lnTo>
                  <a:lnTo>
                    <a:pt x="718" y="92"/>
                  </a:lnTo>
                  <a:lnTo>
                    <a:pt x="716" y="96"/>
                  </a:lnTo>
                  <a:lnTo>
                    <a:pt x="716" y="96"/>
                  </a:lnTo>
                  <a:lnTo>
                    <a:pt x="712" y="104"/>
                  </a:lnTo>
                  <a:lnTo>
                    <a:pt x="708" y="112"/>
                  </a:lnTo>
                  <a:lnTo>
                    <a:pt x="700" y="116"/>
                  </a:lnTo>
                  <a:lnTo>
                    <a:pt x="692" y="118"/>
                  </a:lnTo>
                  <a:lnTo>
                    <a:pt x="692" y="118"/>
                  </a:lnTo>
                  <a:lnTo>
                    <a:pt x="692" y="112"/>
                  </a:lnTo>
                  <a:lnTo>
                    <a:pt x="692" y="112"/>
                  </a:lnTo>
                  <a:lnTo>
                    <a:pt x="702" y="102"/>
                  </a:lnTo>
                  <a:lnTo>
                    <a:pt x="702" y="102"/>
                  </a:lnTo>
                  <a:lnTo>
                    <a:pt x="706" y="98"/>
                  </a:lnTo>
                  <a:lnTo>
                    <a:pt x="706" y="96"/>
                  </a:lnTo>
                  <a:lnTo>
                    <a:pt x="704" y="94"/>
                  </a:lnTo>
                  <a:lnTo>
                    <a:pt x="704" y="94"/>
                  </a:lnTo>
                  <a:lnTo>
                    <a:pt x="700" y="90"/>
                  </a:lnTo>
                  <a:lnTo>
                    <a:pt x="698" y="84"/>
                  </a:lnTo>
                  <a:lnTo>
                    <a:pt x="700" y="80"/>
                  </a:lnTo>
                  <a:lnTo>
                    <a:pt x="702" y="74"/>
                  </a:lnTo>
                  <a:lnTo>
                    <a:pt x="702" y="74"/>
                  </a:lnTo>
                  <a:lnTo>
                    <a:pt x="700" y="70"/>
                  </a:lnTo>
                  <a:lnTo>
                    <a:pt x="698" y="68"/>
                  </a:lnTo>
                  <a:lnTo>
                    <a:pt x="696" y="64"/>
                  </a:lnTo>
                  <a:lnTo>
                    <a:pt x="698" y="62"/>
                  </a:lnTo>
                  <a:lnTo>
                    <a:pt x="698" y="62"/>
                  </a:lnTo>
                  <a:lnTo>
                    <a:pt x="700" y="56"/>
                  </a:lnTo>
                  <a:lnTo>
                    <a:pt x="700" y="52"/>
                  </a:lnTo>
                  <a:lnTo>
                    <a:pt x="696" y="50"/>
                  </a:lnTo>
                  <a:lnTo>
                    <a:pt x="692" y="48"/>
                  </a:lnTo>
                  <a:lnTo>
                    <a:pt x="692" y="48"/>
                  </a:lnTo>
                  <a:lnTo>
                    <a:pt x="684" y="48"/>
                  </a:lnTo>
                  <a:lnTo>
                    <a:pt x="678" y="48"/>
                  </a:lnTo>
                  <a:lnTo>
                    <a:pt x="672" y="52"/>
                  </a:lnTo>
                  <a:lnTo>
                    <a:pt x="670" y="58"/>
                  </a:lnTo>
                  <a:lnTo>
                    <a:pt x="670" y="58"/>
                  </a:lnTo>
                  <a:lnTo>
                    <a:pt x="666" y="60"/>
                  </a:lnTo>
                  <a:lnTo>
                    <a:pt x="664" y="64"/>
                  </a:lnTo>
                  <a:lnTo>
                    <a:pt x="664" y="64"/>
                  </a:lnTo>
                  <a:lnTo>
                    <a:pt x="660" y="64"/>
                  </a:lnTo>
                  <a:lnTo>
                    <a:pt x="658" y="66"/>
                  </a:lnTo>
                  <a:lnTo>
                    <a:pt x="656" y="68"/>
                  </a:lnTo>
                  <a:lnTo>
                    <a:pt x="658" y="74"/>
                  </a:lnTo>
                  <a:lnTo>
                    <a:pt x="658" y="74"/>
                  </a:lnTo>
                  <a:lnTo>
                    <a:pt x="658" y="76"/>
                  </a:lnTo>
                  <a:lnTo>
                    <a:pt x="658" y="80"/>
                  </a:lnTo>
                  <a:lnTo>
                    <a:pt x="660" y="82"/>
                  </a:lnTo>
                  <a:lnTo>
                    <a:pt x="664" y="84"/>
                  </a:lnTo>
                  <a:lnTo>
                    <a:pt x="664" y="84"/>
                  </a:lnTo>
                  <a:lnTo>
                    <a:pt x="666" y="86"/>
                  </a:lnTo>
                  <a:lnTo>
                    <a:pt x="670" y="90"/>
                  </a:lnTo>
                  <a:lnTo>
                    <a:pt x="670" y="90"/>
                  </a:lnTo>
                  <a:lnTo>
                    <a:pt x="672" y="92"/>
                  </a:lnTo>
                  <a:lnTo>
                    <a:pt x="670" y="96"/>
                  </a:lnTo>
                  <a:lnTo>
                    <a:pt x="670" y="96"/>
                  </a:lnTo>
                  <a:lnTo>
                    <a:pt x="668" y="98"/>
                  </a:lnTo>
                  <a:lnTo>
                    <a:pt x="664" y="96"/>
                  </a:lnTo>
                  <a:lnTo>
                    <a:pt x="664" y="96"/>
                  </a:lnTo>
                  <a:lnTo>
                    <a:pt x="658" y="92"/>
                  </a:lnTo>
                  <a:lnTo>
                    <a:pt x="650" y="90"/>
                  </a:lnTo>
                  <a:lnTo>
                    <a:pt x="636" y="86"/>
                  </a:lnTo>
                  <a:lnTo>
                    <a:pt x="636" y="86"/>
                  </a:lnTo>
                  <a:lnTo>
                    <a:pt x="620" y="82"/>
                  </a:lnTo>
                  <a:lnTo>
                    <a:pt x="612" y="82"/>
                  </a:lnTo>
                  <a:lnTo>
                    <a:pt x="604" y="84"/>
                  </a:lnTo>
                  <a:lnTo>
                    <a:pt x="604" y="84"/>
                  </a:lnTo>
                  <a:lnTo>
                    <a:pt x="608" y="86"/>
                  </a:lnTo>
                  <a:lnTo>
                    <a:pt x="608" y="88"/>
                  </a:lnTo>
                  <a:lnTo>
                    <a:pt x="608" y="90"/>
                  </a:lnTo>
                  <a:lnTo>
                    <a:pt x="608" y="90"/>
                  </a:lnTo>
                  <a:lnTo>
                    <a:pt x="602" y="96"/>
                  </a:lnTo>
                  <a:lnTo>
                    <a:pt x="598" y="96"/>
                  </a:lnTo>
                  <a:lnTo>
                    <a:pt x="596" y="96"/>
                  </a:lnTo>
                  <a:lnTo>
                    <a:pt x="596" y="96"/>
                  </a:lnTo>
                  <a:lnTo>
                    <a:pt x="594" y="92"/>
                  </a:lnTo>
                  <a:lnTo>
                    <a:pt x="590" y="90"/>
                  </a:lnTo>
                  <a:lnTo>
                    <a:pt x="584" y="92"/>
                  </a:lnTo>
                  <a:lnTo>
                    <a:pt x="584" y="92"/>
                  </a:lnTo>
                  <a:lnTo>
                    <a:pt x="570" y="94"/>
                  </a:lnTo>
                  <a:lnTo>
                    <a:pt x="552" y="90"/>
                  </a:lnTo>
                  <a:lnTo>
                    <a:pt x="552" y="90"/>
                  </a:lnTo>
                  <a:lnTo>
                    <a:pt x="548" y="92"/>
                  </a:lnTo>
                  <a:lnTo>
                    <a:pt x="548" y="92"/>
                  </a:lnTo>
                  <a:lnTo>
                    <a:pt x="542" y="94"/>
                  </a:lnTo>
                  <a:lnTo>
                    <a:pt x="538" y="96"/>
                  </a:lnTo>
                  <a:lnTo>
                    <a:pt x="538" y="96"/>
                  </a:lnTo>
                  <a:lnTo>
                    <a:pt x="522" y="100"/>
                  </a:lnTo>
                  <a:lnTo>
                    <a:pt x="514" y="102"/>
                  </a:lnTo>
                  <a:lnTo>
                    <a:pt x="508" y="106"/>
                  </a:lnTo>
                  <a:lnTo>
                    <a:pt x="508" y="106"/>
                  </a:lnTo>
                  <a:lnTo>
                    <a:pt x="502" y="112"/>
                  </a:lnTo>
                  <a:lnTo>
                    <a:pt x="496" y="112"/>
                  </a:lnTo>
                  <a:lnTo>
                    <a:pt x="492" y="110"/>
                  </a:lnTo>
                  <a:lnTo>
                    <a:pt x="486" y="104"/>
                  </a:lnTo>
                  <a:lnTo>
                    <a:pt x="486" y="104"/>
                  </a:lnTo>
                  <a:lnTo>
                    <a:pt x="488" y="102"/>
                  </a:lnTo>
                  <a:lnTo>
                    <a:pt x="492" y="102"/>
                  </a:lnTo>
                  <a:lnTo>
                    <a:pt x="494" y="102"/>
                  </a:lnTo>
                  <a:lnTo>
                    <a:pt x="496" y="98"/>
                  </a:lnTo>
                  <a:lnTo>
                    <a:pt x="496" y="98"/>
                  </a:lnTo>
                  <a:lnTo>
                    <a:pt x="492" y="96"/>
                  </a:lnTo>
                  <a:lnTo>
                    <a:pt x="488" y="94"/>
                  </a:lnTo>
                  <a:lnTo>
                    <a:pt x="484" y="94"/>
                  </a:lnTo>
                  <a:lnTo>
                    <a:pt x="480" y="96"/>
                  </a:lnTo>
                  <a:lnTo>
                    <a:pt x="480" y="96"/>
                  </a:lnTo>
                  <a:lnTo>
                    <a:pt x="478" y="100"/>
                  </a:lnTo>
                  <a:lnTo>
                    <a:pt x="478" y="106"/>
                  </a:lnTo>
                  <a:lnTo>
                    <a:pt x="478" y="106"/>
                  </a:lnTo>
                  <a:lnTo>
                    <a:pt x="482" y="114"/>
                  </a:lnTo>
                  <a:lnTo>
                    <a:pt x="482" y="116"/>
                  </a:lnTo>
                  <a:lnTo>
                    <a:pt x="480" y="118"/>
                  </a:lnTo>
                  <a:lnTo>
                    <a:pt x="476" y="118"/>
                  </a:lnTo>
                  <a:lnTo>
                    <a:pt x="468" y="118"/>
                  </a:lnTo>
                  <a:lnTo>
                    <a:pt x="468" y="118"/>
                  </a:lnTo>
                  <a:lnTo>
                    <a:pt x="462" y="116"/>
                  </a:lnTo>
                  <a:lnTo>
                    <a:pt x="456" y="118"/>
                  </a:lnTo>
                  <a:lnTo>
                    <a:pt x="446" y="126"/>
                  </a:lnTo>
                  <a:lnTo>
                    <a:pt x="446" y="126"/>
                  </a:lnTo>
                  <a:lnTo>
                    <a:pt x="446" y="128"/>
                  </a:lnTo>
                  <a:lnTo>
                    <a:pt x="448" y="130"/>
                  </a:lnTo>
                  <a:lnTo>
                    <a:pt x="450" y="132"/>
                  </a:lnTo>
                  <a:lnTo>
                    <a:pt x="448" y="134"/>
                  </a:lnTo>
                  <a:lnTo>
                    <a:pt x="448" y="134"/>
                  </a:lnTo>
                  <a:lnTo>
                    <a:pt x="438" y="134"/>
                  </a:lnTo>
                  <a:lnTo>
                    <a:pt x="428" y="132"/>
                  </a:lnTo>
                  <a:lnTo>
                    <a:pt x="428" y="132"/>
                  </a:lnTo>
                  <a:lnTo>
                    <a:pt x="424" y="130"/>
                  </a:lnTo>
                  <a:lnTo>
                    <a:pt x="422" y="130"/>
                  </a:lnTo>
                  <a:lnTo>
                    <a:pt x="422" y="132"/>
                  </a:lnTo>
                  <a:lnTo>
                    <a:pt x="422" y="132"/>
                  </a:lnTo>
                  <a:lnTo>
                    <a:pt x="422" y="134"/>
                  </a:lnTo>
                  <a:lnTo>
                    <a:pt x="422" y="136"/>
                  </a:lnTo>
                  <a:lnTo>
                    <a:pt x="426" y="138"/>
                  </a:lnTo>
                  <a:lnTo>
                    <a:pt x="426" y="138"/>
                  </a:lnTo>
                  <a:lnTo>
                    <a:pt x="430" y="138"/>
                  </a:lnTo>
                  <a:lnTo>
                    <a:pt x="430" y="140"/>
                  </a:lnTo>
                  <a:lnTo>
                    <a:pt x="430" y="140"/>
                  </a:lnTo>
                  <a:lnTo>
                    <a:pt x="424" y="142"/>
                  </a:lnTo>
                  <a:lnTo>
                    <a:pt x="416" y="140"/>
                  </a:lnTo>
                  <a:lnTo>
                    <a:pt x="408" y="138"/>
                  </a:lnTo>
                  <a:lnTo>
                    <a:pt x="406" y="134"/>
                  </a:lnTo>
                  <a:lnTo>
                    <a:pt x="406" y="134"/>
                  </a:lnTo>
                  <a:lnTo>
                    <a:pt x="404" y="126"/>
                  </a:lnTo>
                  <a:lnTo>
                    <a:pt x="402" y="122"/>
                  </a:lnTo>
                  <a:lnTo>
                    <a:pt x="398" y="116"/>
                  </a:lnTo>
                  <a:lnTo>
                    <a:pt x="390" y="114"/>
                  </a:lnTo>
                  <a:lnTo>
                    <a:pt x="390" y="114"/>
                  </a:lnTo>
                  <a:lnTo>
                    <a:pt x="398" y="112"/>
                  </a:lnTo>
                  <a:lnTo>
                    <a:pt x="402" y="114"/>
                  </a:lnTo>
                  <a:lnTo>
                    <a:pt x="412" y="116"/>
                  </a:lnTo>
                  <a:lnTo>
                    <a:pt x="412" y="116"/>
                  </a:lnTo>
                  <a:lnTo>
                    <a:pt x="432" y="120"/>
                  </a:lnTo>
                  <a:lnTo>
                    <a:pt x="440" y="120"/>
                  </a:lnTo>
                  <a:lnTo>
                    <a:pt x="450" y="116"/>
                  </a:lnTo>
                  <a:lnTo>
                    <a:pt x="450" y="116"/>
                  </a:lnTo>
                  <a:lnTo>
                    <a:pt x="454" y="112"/>
                  </a:lnTo>
                  <a:lnTo>
                    <a:pt x="456" y="110"/>
                  </a:lnTo>
                  <a:lnTo>
                    <a:pt x="456" y="108"/>
                  </a:lnTo>
                  <a:lnTo>
                    <a:pt x="456" y="108"/>
                  </a:lnTo>
                  <a:lnTo>
                    <a:pt x="454" y="104"/>
                  </a:lnTo>
                  <a:lnTo>
                    <a:pt x="450" y="102"/>
                  </a:lnTo>
                  <a:lnTo>
                    <a:pt x="450" y="102"/>
                  </a:lnTo>
                  <a:lnTo>
                    <a:pt x="418" y="90"/>
                  </a:lnTo>
                  <a:lnTo>
                    <a:pt x="418" y="90"/>
                  </a:lnTo>
                  <a:lnTo>
                    <a:pt x="410" y="88"/>
                  </a:lnTo>
                  <a:lnTo>
                    <a:pt x="402" y="86"/>
                  </a:lnTo>
                  <a:lnTo>
                    <a:pt x="394" y="86"/>
                  </a:lnTo>
                  <a:lnTo>
                    <a:pt x="384" y="82"/>
                  </a:lnTo>
                  <a:lnTo>
                    <a:pt x="384" y="82"/>
                  </a:lnTo>
                  <a:lnTo>
                    <a:pt x="380" y="80"/>
                  </a:lnTo>
                  <a:lnTo>
                    <a:pt x="374" y="80"/>
                  </a:lnTo>
                  <a:lnTo>
                    <a:pt x="360" y="80"/>
                  </a:lnTo>
                  <a:lnTo>
                    <a:pt x="360" y="80"/>
                  </a:lnTo>
                  <a:lnTo>
                    <a:pt x="364" y="78"/>
                  </a:lnTo>
                  <a:lnTo>
                    <a:pt x="368" y="78"/>
                  </a:lnTo>
                  <a:lnTo>
                    <a:pt x="370" y="78"/>
                  </a:lnTo>
                  <a:lnTo>
                    <a:pt x="372" y="74"/>
                  </a:lnTo>
                  <a:lnTo>
                    <a:pt x="372" y="74"/>
                  </a:lnTo>
                  <a:lnTo>
                    <a:pt x="352" y="70"/>
                  </a:lnTo>
                  <a:lnTo>
                    <a:pt x="352" y="70"/>
                  </a:lnTo>
                  <a:lnTo>
                    <a:pt x="354" y="70"/>
                  </a:lnTo>
                  <a:lnTo>
                    <a:pt x="354" y="70"/>
                  </a:lnTo>
                  <a:lnTo>
                    <a:pt x="354" y="68"/>
                  </a:lnTo>
                  <a:lnTo>
                    <a:pt x="354" y="68"/>
                  </a:lnTo>
                  <a:lnTo>
                    <a:pt x="340" y="72"/>
                  </a:lnTo>
                  <a:lnTo>
                    <a:pt x="324" y="74"/>
                  </a:lnTo>
                  <a:lnTo>
                    <a:pt x="324" y="74"/>
                  </a:lnTo>
                  <a:lnTo>
                    <a:pt x="310" y="76"/>
                  </a:lnTo>
                  <a:lnTo>
                    <a:pt x="302" y="78"/>
                  </a:lnTo>
                  <a:lnTo>
                    <a:pt x="296" y="82"/>
                  </a:lnTo>
                  <a:lnTo>
                    <a:pt x="296" y="82"/>
                  </a:lnTo>
                  <a:lnTo>
                    <a:pt x="292" y="82"/>
                  </a:lnTo>
                  <a:lnTo>
                    <a:pt x="288" y="80"/>
                  </a:lnTo>
                  <a:lnTo>
                    <a:pt x="284" y="78"/>
                  </a:lnTo>
                  <a:lnTo>
                    <a:pt x="280" y="80"/>
                  </a:lnTo>
                  <a:lnTo>
                    <a:pt x="280" y="80"/>
                  </a:lnTo>
                  <a:lnTo>
                    <a:pt x="278" y="82"/>
                  </a:lnTo>
                  <a:lnTo>
                    <a:pt x="274" y="84"/>
                  </a:lnTo>
                  <a:lnTo>
                    <a:pt x="270" y="86"/>
                  </a:lnTo>
                  <a:lnTo>
                    <a:pt x="272" y="90"/>
                  </a:lnTo>
                  <a:lnTo>
                    <a:pt x="272" y="90"/>
                  </a:lnTo>
                  <a:lnTo>
                    <a:pt x="272" y="90"/>
                  </a:lnTo>
                  <a:lnTo>
                    <a:pt x="266" y="92"/>
                  </a:lnTo>
                  <a:lnTo>
                    <a:pt x="262" y="90"/>
                  </a:lnTo>
                  <a:lnTo>
                    <a:pt x="262" y="90"/>
                  </a:lnTo>
                  <a:lnTo>
                    <a:pt x="258" y="90"/>
                  </a:lnTo>
                  <a:lnTo>
                    <a:pt x="256" y="90"/>
                  </a:lnTo>
                  <a:lnTo>
                    <a:pt x="256" y="92"/>
                  </a:lnTo>
                  <a:lnTo>
                    <a:pt x="256" y="92"/>
                  </a:lnTo>
                  <a:lnTo>
                    <a:pt x="256" y="94"/>
                  </a:lnTo>
                  <a:lnTo>
                    <a:pt x="256" y="94"/>
                  </a:lnTo>
                  <a:lnTo>
                    <a:pt x="260" y="96"/>
                  </a:lnTo>
                  <a:lnTo>
                    <a:pt x="260" y="96"/>
                  </a:lnTo>
                  <a:lnTo>
                    <a:pt x="260" y="100"/>
                  </a:lnTo>
                  <a:lnTo>
                    <a:pt x="260" y="100"/>
                  </a:lnTo>
                  <a:lnTo>
                    <a:pt x="254" y="102"/>
                  </a:lnTo>
                  <a:lnTo>
                    <a:pt x="250" y="106"/>
                  </a:lnTo>
                  <a:lnTo>
                    <a:pt x="250" y="106"/>
                  </a:lnTo>
                  <a:lnTo>
                    <a:pt x="240" y="114"/>
                  </a:lnTo>
                  <a:lnTo>
                    <a:pt x="232" y="126"/>
                  </a:lnTo>
                  <a:lnTo>
                    <a:pt x="224" y="136"/>
                  </a:lnTo>
                  <a:lnTo>
                    <a:pt x="218" y="140"/>
                  </a:lnTo>
                  <a:lnTo>
                    <a:pt x="212" y="142"/>
                  </a:lnTo>
                  <a:lnTo>
                    <a:pt x="212" y="142"/>
                  </a:lnTo>
                  <a:lnTo>
                    <a:pt x="206" y="148"/>
                  </a:lnTo>
                  <a:lnTo>
                    <a:pt x="206" y="148"/>
                  </a:lnTo>
                  <a:lnTo>
                    <a:pt x="204" y="148"/>
                  </a:lnTo>
                  <a:lnTo>
                    <a:pt x="202" y="150"/>
                  </a:lnTo>
                  <a:lnTo>
                    <a:pt x="202" y="150"/>
                  </a:lnTo>
                  <a:lnTo>
                    <a:pt x="200" y="152"/>
                  </a:lnTo>
                  <a:lnTo>
                    <a:pt x="196" y="152"/>
                  </a:lnTo>
                  <a:lnTo>
                    <a:pt x="192" y="152"/>
                  </a:lnTo>
                  <a:lnTo>
                    <a:pt x="190" y="154"/>
                  </a:lnTo>
                  <a:lnTo>
                    <a:pt x="190" y="154"/>
                  </a:lnTo>
                  <a:lnTo>
                    <a:pt x="186" y="154"/>
                  </a:lnTo>
                  <a:lnTo>
                    <a:pt x="184" y="158"/>
                  </a:lnTo>
                  <a:lnTo>
                    <a:pt x="184" y="158"/>
                  </a:lnTo>
                  <a:lnTo>
                    <a:pt x="182" y="160"/>
                  </a:lnTo>
                  <a:lnTo>
                    <a:pt x="178" y="162"/>
                  </a:lnTo>
                  <a:lnTo>
                    <a:pt x="176" y="164"/>
                  </a:lnTo>
                  <a:lnTo>
                    <a:pt x="176" y="170"/>
                  </a:lnTo>
                  <a:lnTo>
                    <a:pt x="176" y="170"/>
                  </a:lnTo>
                  <a:lnTo>
                    <a:pt x="174" y="172"/>
                  </a:lnTo>
                  <a:lnTo>
                    <a:pt x="174" y="172"/>
                  </a:lnTo>
                  <a:lnTo>
                    <a:pt x="178" y="180"/>
                  </a:lnTo>
                  <a:lnTo>
                    <a:pt x="178" y="180"/>
                  </a:lnTo>
                  <a:lnTo>
                    <a:pt x="178" y="180"/>
                  </a:lnTo>
                  <a:lnTo>
                    <a:pt x="178" y="180"/>
                  </a:lnTo>
                  <a:lnTo>
                    <a:pt x="180" y="184"/>
                  </a:lnTo>
                  <a:lnTo>
                    <a:pt x="180" y="184"/>
                  </a:lnTo>
                  <a:lnTo>
                    <a:pt x="178" y="186"/>
                  </a:lnTo>
                  <a:lnTo>
                    <a:pt x="176" y="188"/>
                  </a:lnTo>
                  <a:lnTo>
                    <a:pt x="176" y="188"/>
                  </a:lnTo>
                  <a:lnTo>
                    <a:pt x="176" y="190"/>
                  </a:lnTo>
                  <a:lnTo>
                    <a:pt x="178" y="190"/>
                  </a:lnTo>
                  <a:lnTo>
                    <a:pt x="180" y="188"/>
                  </a:lnTo>
                  <a:lnTo>
                    <a:pt x="182" y="190"/>
                  </a:lnTo>
                  <a:lnTo>
                    <a:pt x="182" y="190"/>
                  </a:lnTo>
                  <a:lnTo>
                    <a:pt x="182" y="192"/>
                  </a:lnTo>
                  <a:lnTo>
                    <a:pt x="182" y="192"/>
                  </a:lnTo>
                  <a:lnTo>
                    <a:pt x="178" y="196"/>
                  </a:lnTo>
                  <a:lnTo>
                    <a:pt x="178" y="198"/>
                  </a:lnTo>
                  <a:lnTo>
                    <a:pt x="182" y="200"/>
                  </a:lnTo>
                  <a:lnTo>
                    <a:pt x="182" y="200"/>
                  </a:lnTo>
                  <a:lnTo>
                    <a:pt x="188" y="202"/>
                  </a:lnTo>
                  <a:lnTo>
                    <a:pt x="194" y="202"/>
                  </a:lnTo>
                  <a:lnTo>
                    <a:pt x="198" y="202"/>
                  </a:lnTo>
                  <a:lnTo>
                    <a:pt x="204" y="198"/>
                  </a:lnTo>
                  <a:lnTo>
                    <a:pt x="204" y="198"/>
                  </a:lnTo>
                  <a:lnTo>
                    <a:pt x="216" y="188"/>
                  </a:lnTo>
                  <a:lnTo>
                    <a:pt x="216" y="188"/>
                  </a:lnTo>
                  <a:lnTo>
                    <a:pt x="222" y="196"/>
                  </a:lnTo>
                  <a:lnTo>
                    <a:pt x="226" y="204"/>
                  </a:lnTo>
                  <a:lnTo>
                    <a:pt x="226" y="204"/>
                  </a:lnTo>
                  <a:lnTo>
                    <a:pt x="228" y="210"/>
                  </a:lnTo>
                  <a:lnTo>
                    <a:pt x="232" y="216"/>
                  </a:lnTo>
                  <a:lnTo>
                    <a:pt x="232" y="216"/>
                  </a:lnTo>
                  <a:lnTo>
                    <a:pt x="234" y="220"/>
                  </a:lnTo>
                  <a:lnTo>
                    <a:pt x="232" y="222"/>
                  </a:lnTo>
                  <a:lnTo>
                    <a:pt x="232" y="222"/>
                  </a:lnTo>
                  <a:lnTo>
                    <a:pt x="234" y="232"/>
                  </a:lnTo>
                  <a:lnTo>
                    <a:pt x="238" y="234"/>
                  </a:lnTo>
                  <a:lnTo>
                    <a:pt x="242" y="232"/>
                  </a:lnTo>
                  <a:lnTo>
                    <a:pt x="242" y="232"/>
                  </a:lnTo>
                  <a:lnTo>
                    <a:pt x="250" y="228"/>
                  </a:lnTo>
                  <a:lnTo>
                    <a:pt x="258" y="224"/>
                  </a:lnTo>
                  <a:lnTo>
                    <a:pt x="264" y="218"/>
                  </a:lnTo>
                  <a:lnTo>
                    <a:pt x="266" y="214"/>
                  </a:lnTo>
                  <a:lnTo>
                    <a:pt x="266" y="208"/>
                  </a:lnTo>
                  <a:lnTo>
                    <a:pt x="266" y="208"/>
                  </a:lnTo>
                  <a:lnTo>
                    <a:pt x="268" y="200"/>
                  </a:lnTo>
                  <a:lnTo>
                    <a:pt x="274" y="196"/>
                  </a:lnTo>
                  <a:lnTo>
                    <a:pt x="274" y="196"/>
                  </a:lnTo>
                  <a:lnTo>
                    <a:pt x="274" y="194"/>
                  </a:lnTo>
                  <a:lnTo>
                    <a:pt x="274" y="194"/>
                  </a:lnTo>
                  <a:lnTo>
                    <a:pt x="276" y="192"/>
                  </a:lnTo>
                  <a:lnTo>
                    <a:pt x="276" y="190"/>
                  </a:lnTo>
                  <a:lnTo>
                    <a:pt x="276" y="190"/>
                  </a:lnTo>
                  <a:lnTo>
                    <a:pt x="276" y="190"/>
                  </a:lnTo>
                  <a:lnTo>
                    <a:pt x="276" y="190"/>
                  </a:lnTo>
                  <a:lnTo>
                    <a:pt x="280" y="188"/>
                  </a:lnTo>
                  <a:lnTo>
                    <a:pt x="282" y="184"/>
                  </a:lnTo>
                  <a:lnTo>
                    <a:pt x="280" y="182"/>
                  </a:lnTo>
                  <a:lnTo>
                    <a:pt x="278" y="178"/>
                  </a:lnTo>
                  <a:lnTo>
                    <a:pt x="278" y="178"/>
                  </a:lnTo>
                  <a:lnTo>
                    <a:pt x="272" y="170"/>
                  </a:lnTo>
                  <a:lnTo>
                    <a:pt x="272" y="166"/>
                  </a:lnTo>
                  <a:lnTo>
                    <a:pt x="274" y="160"/>
                  </a:lnTo>
                  <a:lnTo>
                    <a:pt x="280" y="154"/>
                  </a:lnTo>
                  <a:lnTo>
                    <a:pt x="280" y="154"/>
                  </a:lnTo>
                  <a:lnTo>
                    <a:pt x="288" y="150"/>
                  </a:lnTo>
                  <a:lnTo>
                    <a:pt x="288" y="150"/>
                  </a:lnTo>
                  <a:lnTo>
                    <a:pt x="296" y="144"/>
                  </a:lnTo>
                  <a:lnTo>
                    <a:pt x="302" y="136"/>
                  </a:lnTo>
                  <a:lnTo>
                    <a:pt x="302" y="136"/>
                  </a:lnTo>
                  <a:lnTo>
                    <a:pt x="306" y="130"/>
                  </a:lnTo>
                  <a:lnTo>
                    <a:pt x="312" y="126"/>
                  </a:lnTo>
                  <a:lnTo>
                    <a:pt x="318" y="126"/>
                  </a:lnTo>
                  <a:lnTo>
                    <a:pt x="326" y="128"/>
                  </a:lnTo>
                  <a:lnTo>
                    <a:pt x="326" y="128"/>
                  </a:lnTo>
                  <a:lnTo>
                    <a:pt x="316" y="138"/>
                  </a:lnTo>
                  <a:lnTo>
                    <a:pt x="304" y="146"/>
                  </a:lnTo>
                  <a:lnTo>
                    <a:pt x="304" y="146"/>
                  </a:lnTo>
                  <a:lnTo>
                    <a:pt x="300" y="152"/>
                  </a:lnTo>
                  <a:lnTo>
                    <a:pt x="298" y="154"/>
                  </a:lnTo>
                  <a:lnTo>
                    <a:pt x="298" y="158"/>
                  </a:lnTo>
                  <a:lnTo>
                    <a:pt x="298" y="158"/>
                  </a:lnTo>
                  <a:lnTo>
                    <a:pt x="298" y="172"/>
                  </a:lnTo>
                  <a:lnTo>
                    <a:pt x="300" y="176"/>
                  </a:lnTo>
                  <a:lnTo>
                    <a:pt x="304" y="180"/>
                  </a:lnTo>
                  <a:lnTo>
                    <a:pt x="308" y="182"/>
                  </a:lnTo>
                  <a:lnTo>
                    <a:pt x="312" y="184"/>
                  </a:lnTo>
                  <a:lnTo>
                    <a:pt x="328" y="184"/>
                  </a:lnTo>
                  <a:lnTo>
                    <a:pt x="328" y="184"/>
                  </a:lnTo>
                  <a:lnTo>
                    <a:pt x="342" y="180"/>
                  </a:lnTo>
                  <a:lnTo>
                    <a:pt x="350" y="180"/>
                  </a:lnTo>
                  <a:lnTo>
                    <a:pt x="358" y="182"/>
                  </a:lnTo>
                  <a:lnTo>
                    <a:pt x="358" y="182"/>
                  </a:lnTo>
                  <a:lnTo>
                    <a:pt x="358" y="182"/>
                  </a:lnTo>
                  <a:lnTo>
                    <a:pt x="360" y="182"/>
                  </a:lnTo>
                  <a:lnTo>
                    <a:pt x="360" y="182"/>
                  </a:lnTo>
                  <a:lnTo>
                    <a:pt x="358" y="182"/>
                  </a:lnTo>
                  <a:lnTo>
                    <a:pt x="358" y="182"/>
                  </a:lnTo>
                  <a:lnTo>
                    <a:pt x="348" y="184"/>
                  </a:lnTo>
                  <a:lnTo>
                    <a:pt x="338" y="184"/>
                  </a:lnTo>
                  <a:lnTo>
                    <a:pt x="338" y="184"/>
                  </a:lnTo>
                  <a:lnTo>
                    <a:pt x="326" y="186"/>
                  </a:lnTo>
                  <a:lnTo>
                    <a:pt x="322" y="186"/>
                  </a:lnTo>
                  <a:lnTo>
                    <a:pt x="320" y="188"/>
                  </a:lnTo>
                  <a:lnTo>
                    <a:pt x="318" y="192"/>
                  </a:lnTo>
                  <a:lnTo>
                    <a:pt x="318" y="196"/>
                  </a:lnTo>
                  <a:lnTo>
                    <a:pt x="320" y="206"/>
                  </a:lnTo>
                  <a:lnTo>
                    <a:pt x="320" y="206"/>
                  </a:lnTo>
                  <a:lnTo>
                    <a:pt x="320" y="208"/>
                  </a:lnTo>
                  <a:lnTo>
                    <a:pt x="320" y="208"/>
                  </a:lnTo>
                  <a:lnTo>
                    <a:pt x="308" y="206"/>
                  </a:lnTo>
                  <a:lnTo>
                    <a:pt x="302" y="208"/>
                  </a:lnTo>
                  <a:lnTo>
                    <a:pt x="298" y="214"/>
                  </a:lnTo>
                  <a:lnTo>
                    <a:pt x="296" y="228"/>
                  </a:lnTo>
                  <a:lnTo>
                    <a:pt x="296" y="228"/>
                  </a:lnTo>
                  <a:lnTo>
                    <a:pt x="294" y="232"/>
                  </a:lnTo>
                  <a:lnTo>
                    <a:pt x="290" y="236"/>
                  </a:lnTo>
                  <a:lnTo>
                    <a:pt x="286" y="236"/>
                  </a:lnTo>
                  <a:lnTo>
                    <a:pt x="282" y="236"/>
                  </a:lnTo>
                  <a:lnTo>
                    <a:pt x="282" y="236"/>
                  </a:lnTo>
                  <a:lnTo>
                    <a:pt x="276" y="236"/>
                  </a:lnTo>
                  <a:lnTo>
                    <a:pt x="272" y="234"/>
                  </a:lnTo>
                  <a:lnTo>
                    <a:pt x="270" y="236"/>
                  </a:lnTo>
                  <a:lnTo>
                    <a:pt x="270" y="236"/>
                  </a:lnTo>
                  <a:lnTo>
                    <a:pt x="258" y="240"/>
                  </a:lnTo>
                  <a:lnTo>
                    <a:pt x="248" y="242"/>
                  </a:lnTo>
                  <a:lnTo>
                    <a:pt x="226" y="240"/>
                  </a:lnTo>
                  <a:lnTo>
                    <a:pt x="226" y="240"/>
                  </a:lnTo>
                  <a:lnTo>
                    <a:pt x="220" y="240"/>
                  </a:lnTo>
                  <a:lnTo>
                    <a:pt x="216" y="238"/>
                  </a:lnTo>
                  <a:lnTo>
                    <a:pt x="212" y="232"/>
                  </a:lnTo>
                  <a:lnTo>
                    <a:pt x="212" y="226"/>
                  </a:lnTo>
                  <a:lnTo>
                    <a:pt x="212" y="226"/>
                  </a:lnTo>
                  <a:lnTo>
                    <a:pt x="216" y="224"/>
                  </a:lnTo>
                  <a:lnTo>
                    <a:pt x="216" y="218"/>
                  </a:lnTo>
                  <a:lnTo>
                    <a:pt x="214" y="214"/>
                  </a:lnTo>
                  <a:lnTo>
                    <a:pt x="214" y="210"/>
                  </a:lnTo>
                  <a:lnTo>
                    <a:pt x="214" y="210"/>
                  </a:lnTo>
                  <a:lnTo>
                    <a:pt x="212" y="210"/>
                  </a:lnTo>
                  <a:lnTo>
                    <a:pt x="208" y="212"/>
                  </a:lnTo>
                  <a:lnTo>
                    <a:pt x="208" y="214"/>
                  </a:lnTo>
                  <a:lnTo>
                    <a:pt x="206" y="216"/>
                  </a:lnTo>
                  <a:lnTo>
                    <a:pt x="206" y="216"/>
                  </a:lnTo>
                  <a:lnTo>
                    <a:pt x="200" y="220"/>
                  </a:lnTo>
                  <a:lnTo>
                    <a:pt x="198" y="224"/>
                  </a:lnTo>
                  <a:lnTo>
                    <a:pt x="198" y="228"/>
                  </a:lnTo>
                  <a:lnTo>
                    <a:pt x="202" y="232"/>
                  </a:lnTo>
                  <a:lnTo>
                    <a:pt x="202" y="232"/>
                  </a:lnTo>
                  <a:lnTo>
                    <a:pt x="202" y="238"/>
                  </a:lnTo>
                  <a:lnTo>
                    <a:pt x="202" y="242"/>
                  </a:lnTo>
                  <a:lnTo>
                    <a:pt x="202" y="242"/>
                  </a:lnTo>
                  <a:lnTo>
                    <a:pt x="204" y="246"/>
                  </a:lnTo>
                  <a:lnTo>
                    <a:pt x="202" y="248"/>
                  </a:lnTo>
                  <a:lnTo>
                    <a:pt x="200" y="250"/>
                  </a:lnTo>
                  <a:lnTo>
                    <a:pt x="196" y="250"/>
                  </a:lnTo>
                  <a:lnTo>
                    <a:pt x="196" y="250"/>
                  </a:lnTo>
                  <a:lnTo>
                    <a:pt x="188" y="250"/>
                  </a:lnTo>
                  <a:lnTo>
                    <a:pt x="180" y="254"/>
                  </a:lnTo>
                  <a:lnTo>
                    <a:pt x="170" y="264"/>
                  </a:lnTo>
                  <a:lnTo>
                    <a:pt x="170" y="264"/>
                  </a:lnTo>
                  <a:lnTo>
                    <a:pt x="162" y="270"/>
                  </a:lnTo>
                  <a:lnTo>
                    <a:pt x="158" y="274"/>
                  </a:lnTo>
                  <a:lnTo>
                    <a:pt x="154" y="276"/>
                  </a:lnTo>
                  <a:lnTo>
                    <a:pt x="154" y="276"/>
                  </a:lnTo>
                  <a:lnTo>
                    <a:pt x="150" y="278"/>
                  </a:lnTo>
                  <a:lnTo>
                    <a:pt x="146" y="282"/>
                  </a:lnTo>
                  <a:lnTo>
                    <a:pt x="146" y="282"/>
                  </a:lnTo>
                  <a:lnTo>
                    <a:pt x="142" y="288"/>
                  </a:lnTo>
                  <a:lnTo>
                    <a:pt x="136" y="292"/>
                  </a:lnTo>
                  <a:lnTo>
                    <a:pt x="130" y="294"/>
                  </a:lnTo>
                  <a:lnTo>
                    <a:pt x="122" y="292"/>
                  </a:lnTo>
                  <a:lnTo>
                    <a:pt x="122" y="292"/>
                  </a:lnTo>
                  <a:lnTo>
                    <a:pt x="122" y="298"/>
                  </a:lnTo>
                  <a:lnTo>
                    <a:pt x="120" y="302"/>
                  </a:lnTo>
                  <a:lnTo>
                    <a:pt x="118" y="302"/>
                  </a:lnTo>
                  <a:lnTo>
                    <a:pt x="112" y="300"/>
                  </a:lnTo>
                  <a:lnTo>
                    <a:pt x="112" y="300"/>
                  </a:lnTo>
                  <a:lnTo>
                    <a:pt x="104" y="300"/>
                  </a:lnTo>
                  <a:lnTo>
                    <a:pt x="102" y="302"/>
                  </a:lnTo>
                  <a:lnTo>
                    <a:pt x="100" y="304"/>
                  </a:lnTo>
                  <a:lnTo>
                    <a:pt x="100" y="304"/>
                  </a:lnTo>
                  <a:lnTo>
                    <a:pt x="100" y="306"/>
                  </a:lnTo>
                  <a:lnTo>
                    <a:pt x="102" y="308"/>
                  </a:lnTo>
                  <a:lnTo>
                    <a:pt x="108" y="310"/>
                  </a:lnTo>
                  <a:lnTo>
                    <a:pt x="108" y="310"/>
                  </a:lnTo>
                  <a:lnTo>
                    <a:pt x="114" y="314"/>
                  </a:lnTo>
                  <a:lnTo>
                    <a:pt x="118" y="318"/>
                  </a:lnTo>
                  <a:lnTo>
                    <a:pt x="122" y="324"/>
                  </a:lnTo>
                  <a:lnTo>
                    <a:pt x="124" y="330"/>
                  </a:lnTo>
                  <a:lnTo>
                    <a:pt x="126" y="336"/>
                  </a:lnTo>
                  <a:lnTo>
                    <a:pt x="126" y="342"/>
                  </a:lnTo>
                  <a:lnTo>
                    <a:pt x="124" y="348"/>
                  </a:lnTo>
                  <a:lnTo>
                    <a:pt x="122" y="354"/>
                  </a:lnTo>
                  <a:lnTo>
                    <a:pt x="122" y="354"/>
                  </a:lnTo>
                  <a:lnTo>
                    <a:pt x="118" y="356"/>
                  </a:lnTo>
                  <a:lnTo>
                    <a:pt x="114" y="356"/>
                  </a:lnTo>
                  <a:lnTo>
                    <a:pt x="114" y="356"/>
                  </a:lnTo>
                  <a:lnTo>
                    <a:pt x="104" y="354"/>
                  </a:lnTo>
                  <a:lnTo>
                    <a:pt x="94" y="354"/>
                  </a:lnTo>
                  <a:lnTo>
                    <a:pt x="86" y="354"/>
                  </a:lnTo>
                  <a:lnTo>
                    <a:pt x="76" y="354"/>
                  </a:lnTo>
                  <a:lnTo>
                    <a:pt x="76" y="354"/>
                  </a:lnTo>
                  <a:lnTo>
                    <a:pt x="72" y="354"/>
                  </a:lnTo>
                  <a:lnTo>
                    <a:pt x="68" y="354"/>
                  </a:lnTo>
                  <a:lnTo>
                    <a:pt x="64" y="358"/>
                  </a:lnTo>
                  <a:lnTo>
                    <a:pt x="64" y="366"/>
                  </a:lnTo>
                  <a:lnTo>
                    <a:pt x="64" y="366"/>
                  </a:lnTo>
                  <a:lnTo>
                    <a:pt x="66" y="372"/>
                  </a:lnTo>
                  <a:lnTo>
                    <a:pt x="66" y="380"/>
                  </a:lnTo>
                  <a:lnTo>
                    <a:pt x="66" y="388"/>
                  </a:lnTo>
                  <a:lnTo>
                    <a:pt x="62" y="396"/>
                  </a:lnTo>
                  <a:lnTo>
                    <a:pt x="62" y="396"/>
                  </a:lnTo>
                  <a:lnTo>
                    <a:pt x="62" y="400"/>
                  </a:lnTo>
                  <a:lnTo>
                    <a:pt x="62" y="404"/>
                  </a:lnTo>
                  <a:lnTo>
                    <a:pt x="62" y="404"/>
                  </a:lnTo>
                  <a:lnTo>
                    <a:pt x="64" y="410"/>
                  </a:lnTo>
                  <a:lnTo>
                    <a:pt x="66" y="418"/>
                  </a:lnTo>
                  <a:lnTo>
                    <a:pt x="68" y="420"/>
                  </a:lnTo>
                  <a:lnTo>
                    <a:pt x="70" y="422"/>
                  </a:lnTo>
                  <a:lnTo>
                    <a:pt x="74" y="422"/>
                  </a:lnTo>
                  <a:lnTo>
                    <a:pt x="80" y="420"/>
                  </a:lnTo>
                  <a:lnTo>
                    <a:pt x="80" y="420"/>
                  </a:lnTo>
                  <a:lnTo>
                    <a:pt x="84" y="424"/>
                  </a:lnTo>
                  <a:lnTo>
                    <a:pt x="84" y="424"/>
                  </a:lnTo>
                  <a:lnTo>
                    <a:pt x="86" y="428"/>
                  </a:lnTo>
                  <a:lnTo>
                    <a:pt x="90" y="430"/>
                  </a:lnTo>
                  <a:lnTo>
                    <a:pt x="94" y="430"/>
                  </a:lnTo>
                  <a:lnTo>
                    <a:pt x="98" y="426"/>
                  </a:lnTo>
                  <a:lnTo>
                    <a:pt x="98" y="426"/>
                  </a:lnTo>
                  <a:lnTo>
                    <a:pt x="104" y="424"/>
                  </a:lnTo>
                  <a:lnTo>
                    <a:pt x="110" y="424"/>
                  </a:lnTo>
                  <a:lnTo>
                    <a:pt x="110" y="424"/>
                  </a:lnTo>
                  <a:lnTo>
                    <a:pt x="118" y="422"/>
                  </a:lnTo>
                  <a:lnTo>
                    <a:pt x="124" y="416"/>
                  </a:lnTo>
                  <a:lnTo>
                    <a:pt x="130" y="408"/>
                  </a:lnTo>
                  <a:lnTo>
                    <a:pt x="132" y="402"/>
                  </a:lnTo>
                  <a:lnTo>
                    <a:pt x="132" y="402"/>
                  </a:lnTo>
                  <a:lnTo>
                    <a:pt x="132" y="394"/>
                  </a:lnTo>
                  <a:lnTo>
                    <a:pt x="136" y="386"/>
                  </a:lnTo>
                  <a:lnTo>
                    <a:pt x="142" y="382"/>
                  </a:lnTo>
                  <a:lnTo>
                    <a:pt x="148" y="378"/>
                  </a:lnTo>
                  <a:lnTo>
                    <a:pt x="148" y="378"/>
                  </a:lnTo>
                  <a:lnTo>
                    <a:pt x="156" y="374"/>
                  </a:lnTo>
                  <a:lnTo>
                    <a:pt x="158" y="370"/>
                  </a:lnTo>
                  <a:lnTo>
                    <a:pt x="158" y="366"/>
                  </a:lnTo>
                  <a:lnTo>
                    <a:pt x="158" y="366"/>
                  </a:lnTo>
                  <a:lnTo>
                    <a:pt x="158" y="358"/>
                  </a:lnTo>
                  <a:lnTo>
                    <a:pt x="162" y="354"/>
                  </a:lnTo>
                  <a:lnTo>
                    <a:pt x="166" y="354"/>
                  </a:lnTo>
                  <a:lnTo>
                    <a:pt x="172" y="356"/>
                  </a:lnTo>
                  <a:lnTo>
                    <a:pt x="172" y="356"/>
                  </a:lnTo>
                  <a:lnTo>
                    <a:pt x="180" y="358"/>
                  </a:lnTo>
                  <a:lnTo>
                    <a:pt x="186" y="356"/>
                  </a:lnTo>
                  <a:lnTo>
                    <a:pt x="192" y="352"/>
                  </a:lnTo>
                  <a:lnTo>
                    <a:pt x="198" y="348"/>
                  </a:lnTo>
                  <a:lnTo>
                    <a:pt x="198" y="348"/>
                  </a:lnTo>
                  <a:lnTo>
                    <a:pt x="204" y="346"/>
                  </a:lnTo>
                  <a:lnTo>
                    <a:pt x="208" y="346"/>
                  </a:lnTo>
                  <a:lnTo>
                    <a:pt x="212" y="348"/>
                  </a:lnTo>
                  <a:lnTo>
                    <a:pt x="214" y="352"/>
                  </a:lnTo>
                  <a:lnTo>
                    <a:pt x="214" y="352"/>
                  </a:lnTo>
                  <a:lnTo>
                    <a:pt x="218" y="360"/>
                  </a:lnTo>
                  <a:lnTo>
                    <a:pt x="224" y="368"/>
                  </a:lnTo>
                  <a:lnTo>
                    <a:pt x="232" y="374"/>
                  </a:lnTo>
                  <a:lnTo>
                    <a:pt x="240" y="378"/>
                  </a:lnTo>
                  <a:lnTo>
                    <a:pt x="240" y="378"/>
                  </a:lnTo>
                  <a:lnTo>
                    <a:pt x="252" y="386"/>
                  </a:lnTo>
                  <a:lnTo>
                    <a:pt x="256" y="392"/>
                  </a:lnTo>
                  <a:lnTo>
                    <a:pt x="260" y="398"/>
                  </a:lnTo>
                  <a:lnTo>
                    <a:pt x="260" y="398"/>
                  </a:lnTo>
                  <a:lnTo>
                    <a:pt x="260" y="402"/>
                  </a:lnTo>
                  <a:lnTo>
                    <a:pt x="262" y="404"/>
                  </a:lnTo>
                  <a:lnTo>
                    <a:pt x="264" y="404"/>
                  </a:lnTo>
                  <a:lnTo>
                    <a:pt x="264" y="404"/>
                  </a:lnTo>
                  <a:lnTo>
                    <a:pt x="266" y="402"/>
                  </a:lnTo>
                  <a:lnTo>
                    <a:pt x="266" y="400"/>
                  </a:lnTo>
                  <a:lnTo>
                    <a:pt x="266" y="396"/>
                  </a:lnTo>
                  <a:lnTo>
                    <a:pt x="266" y="396"/>
                  </a:lnTo>
                  <a:lnTo>
                    <a:pt x="264" y="390"/>
                  </a:lnTo>
                  <a:lnTo>
                    <a:pt x="264" y="388"/>
                  </a:lnTo>
                  <a:lnTo>
                    <a:pt x="270" y="386"/>
                  </a:lnTo>
                  <a:lnTo>
                    <a:pt x="276" y="386"/>
                  </a:lnTo>
                  <a:lnTo>
                    <a:pt x="276" y="386"/>
                  </a:lnTo>
                  <a:lnTo>
                    <a:pt x="264" y="378"/>
                  </a:lnTo>
                  <a:lnTo>
                    <a:pt x="252" y="370"/>
                  </a:lnTo>
                  <a:lnTo>
                    <a:pt x="242" y="360"/>
                  </a:lnTo>
                  <a:lnTo>
                    <a:pt x="234" y="350"/>
                  </a:lnTo>
                  <a:lnTo>
                    <a:pt x="234" y="350"/>
                  </a:lnTo>
                  <a:lnTo>
                    <a:pt x="230" y="344"/>
                  </a:lnTo>
                  <a:lnTo>
                    <a:pt x="230" y="336"/>
                  </a:lnTo>
                  <a:lnTo>
                    <a:pt x="230" y="336"/>
                  </a:lnTo>
                  <a:lnTo>
                    <a:pt x="230" y="334"/>
                  </a:lnTo>
                  <a:lnTo>
                    <a:pt x="232" y="332"/>
                  </a:lnTo>
                  <a:lnTo>
                    <a:pt x="238" y="330"/>
                  </a:lnTo>
                  <a:lnTo>
                    <a:pt x="238" y="330"/>
                  </a:lnTo>
                  <a:lnTo>
                    <a:pt x="240" y="334"/>
                  </a:lnTo>
                  <a:lnTo>
                    <a:pt x="244" y="336"/>
                  </a:lnTo>
                  <a:lnTo>
                    <a:pt x="248" y="338"/>
                  </a:lnTo>
                  <a:lnTo>
                    <a:pt x="250" y="342"/>
                  </a:lnTo>
                  <a:lnTo>
                    <a:pt x="250" y="342"/>
                  </a:lnTo>
                  <a:lnTo>
                    <a:pt x="252" y="346"/>
                  </a:lnTo>
                  <a:lnTo>
                    <a:pt x="256" y="350"/>
                  </a:lnTo>
                  <a:lnTo>
                    <a:pt x="264" y="356"/>
                  </a:lnTo>
                  <a:lnTo>
                    <a:pt x="264" y="356"/>
                  </a:lnTo>
                  <a:lnTo>
                    <a:pt x="278" y="364"/>
                  </a:lnTo>
                  <a:lnTo>
                    <a:pt x="284" y="368"/>
                  </a:lnTo>
                  <a:lnTo>
                    <a:pt x="286" y="374"/>
                  </a:lnTo>
                  <a:lnTo>
                    <a:pt x="286" y="374"/>
                  </a:lnTo>
                  <a:lnTo>
                    <a:pt x="286" y="382"/>
                  </a:lnTo>
                  <a:lnTo>
                    <a:pt x="290" y="392"/>
                  </a:lnTo>
                  <a:lnTo>
                    <a:pt x="298" y="406"/>
                  </a:lnTo>
                  <a:lnTo>
                    <a:pt x="298" y="406"/>
                  </a:lnTo>
                  <a:lnTo>
                    <a:pt x="298" y="406"/>
                  </a:lnTo>
                  <a:lnTo>
                    <a:pt x="300" y="412"/>
                  </a:lnTo>
                  <a:lnTo>
                    <a:pt x="300" y="412"/>
                  </a:lnTo>
                  <a:lnTo>
                    <a:pt x="302" y="416"/>
                  </a:lnTo>
                  <a:lnTo>
                    <a:pt x="302" y="416"/>
                  </a:lnTo>
                  <a:lnTo>
                    <a:pt x="304" y="422"/>
                  </a:lnTo>
                  <a:lnTo>
                    <a:pt x="306" y="424"/>
                  </a:lnTo>
                  <a:lnTo>
                    <a:pt x="310" y="424"/>
                  </a:lnTo>
                  <a:lnTo>
                    <a:pt x="310" y="424"/>
                  </a:lnTo>
                  <a:lnTo>
                    <a:pt x="312" y="424"/>
                  </a:lnTo>
                  <a:lnTo>
                    <a:pt x="312" y="422"/>
                  </a:lnTo>
                  <a:lnTo>
                    <a:pt x="312" y="418"/>
                  </a:lnTo>
                  <a:lnTo>
                    <a:pt x="312" y="418"/>
                  </a:lnTo>
                  <a:lnTo>
                    <a:pt x="312" y="418"/>
                  </a:lnTo>
                  <a:lnTo>
                    <a:pt x="314" y="416"/>
                  </a:lnTo>
                  <a:lnTo>
                    <a:pt x="314" y="414"/>
                  </a:lnTo>
                  <a:lnTo>
                    <a:pt x="316" y="412"/>
                  </a:lnTo>
                  <a:lnTo>
                    <a:pt x="318" y="412"/>
                  </a:lnTo>
                  <a:lnTo>
                    <a:pt x="318" y="412"/>
                  </a:lnTo>
                  <a:lnTo>
                    <a:pt x="322" y="412"/>
                  </a:lnTo>
                  <a:lnTo>
                    <a:pt x="322" y="412"/>
                  </a:lnTo>
                  <a:lnTo>
                    <a:pt x="324" y="410"/>
                  </a:lnTo>
                  <a:lnTo>
                    <a:pt x="324" y="410"/>
                  </a:lnTo>
                  <a:lnTo>
                    <a:pt x="324" y="406"/>
                  </a:lnTo>
                  <a:lnTo>
                    <a:pt x="320" y="404"/>
                  </a:lnTo>
                  <a:lnTo>
                    <a:pt x="320" y="404"/>
                  </a:lnTo>
                  <a:lnTo>
                    <a:pt x="318" y="406"/>
                  </a:lnTo>
                  <a:lnTo>
                    <a:pt x="318" y="408"/>
                  </a:lnTo>
                  <a:lnTo>
                    <a:pt x="318" y="408"/>
                  </a:lnTo>
                  <a:lnTo>
                    <a:pt x="314" y="406"/>
                  </a:lnTo>
                  <a:lnTo>
                    <a:pt x="314" y="406"/>
                  </a:lnTo>
                  <a:lnTo>
                    <a:pt x="312" y="398"/>
                  </a:lnTo>
                  <a:lnTo>
                    <a:pt x="312" y="392"/>
                  </a:lnTo>
                  <a:lnTo>
                    <a:pt x="316" y="388"/>
                  </a:lnTo>
                  <a:lnTo>
                    <a:pt x="320" y="384"/>
                  </a:lnTo>
                  <a:lnTo>
                    <a:pt x="320" y="384"/>
                  </a:lnTo>
                  <a:lnTo>
                    <a:pt x="324" y="382"/>
                  </a:lnTo>
                  <a:lnTo>
                    <a:pt x="330" y="380"/>
                  </a:lnTo>
                  <a:lnTo>
                    <a:pt x="336" y="382"/>
                  </a:lnTo>
                  <a:lnTo>
                    <a:pt x="340" y="386"/>
                  </a:lnTo>
                  <a:lnTo>
                    <a:pt x="340" y="386"/>
                  </a:lnTo>
                  <a:lnTo>
                    <a:pt x="358" y="376"/>
                  </a:lnTo>
                  <a:lnTo>
                    <a:pt x="358" y="376"/>
                  </a:lnTo>
                  <a:lnTo>
                    <a:pt x="354" y="374"/>
                  </a:lnTo>
                  <a:lnTo>
                    <a:pt x="350" y="370"/>
                  </a:lnTo>
                  <a:lnTo>
                    <a:pt x="350" y="366"/>
                  </a:lnTo>
                  <a:lnTo>
                    <a:pt x="350" y="360"/>
                  </a:lnTo>
                  <a:lnTo>
                    <a:pt x="350" y="360"/>
                  </a:lnTo>
                  <a:lnTo>
                    <a:pt x="362" y="340"/>
                  </a:lnTo>
                  <a:lnTo>
                    <a:pt x="368" y="330"/>
                  </a:lnTo>
                  <a:lnTo>
                    <a:pt x="378" y="322"/>
                  </a:lnTo>
                  <a:lnTo>
                    <a:pt x="378" y="322"/>
                  </a:lnTo>
                  <a:lnTo>
                    <a:pt x="380" y="322"/>
                  </a:lnTo>
                  <a:lnTo>
                    <a:pt x="382" y="324"/>
                  </a:lnTo>
                  <a:lnTo>
                    <a:pt x="384" y="326"/>
                  </a:lnTo>
                  <a:lnTo>
                    <a:pt x="388" y="328"/>
                  </a:lnTo>
                  <a:lnTo>
                    <a:pt x="388" y="328"/>
                  </a:lnTo>
                  <a:lnTo>
                    <a:pt x="392" y="328"/>
                  </a:lnTo>
                  <a:lnTo>
                    <a:pt x="396" y="328"/>
                  </a:lnTo>
                  <a:lnTo>
                    <a:pt x="396" y="328"/>
                  </a:lnTo>
                  <a:lnTo>
                    <a:pt x="392" y="330"/>
                  </a:lnTo>
                  <a:lnTo>
                    <a:pt x="390" y="332"/>
                  </a:lnTo>
                  <a:lnTo>
                    <a:pt x="390" y="334"/>
                  </a:lnTo>
                  <a:lnTo>
                    <a:pt x="392" y="336"/>
                  </a:lnTo>
                  <a:lnTo>
                    <a:pt x="398" y="342"/>
                  </a:lnTo>
                  <a:lnTo>
                    <a:pt x="398" y="342"/>
                  </a:lnTo>
                  <a:lnTo>
                    <a:pt x="400" y="344"/>
                  </a:lnTo>
                  <a:lnTo>
                    <a:pt x="402" y="344"/>
                  </a:lnTo>
                  <a:lnTo>
                    <a:pt x="404" y="342"/>
                  </a:lnTo>
                  <a:lnTo>
                    <a:pt x="406" y="340"/>
                  </a:lnTo>
                  <a:lnTo>
                    <a:pt x="406" y="340"/>
                  </a:lnTo>
                  <a:lnTo>
                    <a:pt x="410" y="338"/>
                  </a:lnTo>
                  <a:lnTo>
                    <a:pt x="408" y="336"/>
                  </a:lnTo>
                  <a:lnTo>
                    <a:pt x="408" y="336"/>
                  </a:lnTo>
                  <a:lnTo>
                    <a:pt x="406" y="328"/>
                  </a:lnTo>
                  <a:lnTo>
                    <a:pt x="406" y="326"/>
                  </a:lnTo>
                  <a:lnTo>
                    <a:pt x="408" y="324"/>
                  </a:lnTo>
                  <a:lnTo>
                    <a:pt x="412" y="322"/>
                  </a:lnTo>
                  <a:lnTo>
                    <a:pt x="418" y="320"/>
                  </a:lnTo>
                  <a:lnTo>
                    <a:pt x="418" y="320"/>
                  </a:lnTo>
                  <a:lnTo>
                    <a:pt x="440" y="314"/>
                  </a:lnTo>
                  <a:lnTo>
                    <a:pt x="440" y="314"/>
                  </a:lnTo>
                  <a:lnTo>
                    <a:pt x="438" y="318"/>
                  </a:lnTo>
                  <a:lnTo>
                    <a:pt x="434" y="320"/>
                  </a:lnTo>
                  <a:lnTo>
                    <a:pt x="432" y="322"/>
                  </a:lnTo>
                  <a:lnTo>
                    <a:pt x="432" y="324"/>
                  </a:lnTo>
                  <a:lnTo>
                    <a:pt x="432" y="324"/>
                  </a:lnTo>
                  <a:lnTo>
                    <a:pt x="432" y="328"/>
                  </a:lnTo>
                  <a:lnTo>
                    <a:pt x="430" y="330"/>
                  </a:lnTo>
                  <a:lnTo>
                    <a:pt x="426" y="336"/>
                  </a:lnTo>
                  <a:lnTo>
                    <a:pt x="426" y="336"/>
                  </a:lnTo>
                  <a:lnTo>
                    <a:pt x="424" y="338"/>
                  </a:lnTo>
                  <a:lnTo>
                    <a:pt x="426" y="340"/>
                  </a:lnTo>
                  <a:lnTo>
                    <a:pt x="426" y="340"/>
                  </a:lnTo>
                  <a:lnTo>
                    <a:pt x="428" y="342"/>
                  </a:lnTo>
                  <a:lnTo>
                    <a:pt x="428" y="342"/>
                  </a:lnTo>
                  <a:lnTo>
                    <a:pt x="448" y="356"/>
                  </a:lnTo>
                  <a:lnTo>
                    <a:pt x="448" y="356"/>
                  </a:lnTo>
                  <a:lnTo>
                    <a:pt x="456" y="362"/>
                  </a:lnTo>
                  <a:lnTo>
                    <a:pt x="460" y="368"/>
                  </a:lnTo>
                  <a:lnTo>
                    <a:pt x="458" y="374"/>
                  </a:lnTo>
                  <a:lnTo>
                    <a:pt x="458" y="374"/>
                  </a:lnTo>
                  <a:lnTo>
                    <a:pt x="456" y="378"/>
                  </a:lnTo>
                  <a:lnTo>
                    <a:pt x="452" y="380"/>
                  </a:lnTo>
                  <a:lnTo>
                    <a:pt x="440" y="380"/>
                  </a:lnTo>
                  <a:lnTo>
                    <a:pt x="440" y="380"/>
                  </a:lnTo>
                  <a:lnTo>
                    <a:pt x="432" y="380"/>
                  </a:lnTo>
                  <a:lnTo>
                    <a:pt x="424" y="380"/>
                  </a:lnTo>
                  <a:lnTo>
                    <a:pt x="412" y="374"/>
                  </a:lnTo>
                  <a:lnTo>
                    <a:pt x="412" y="374"/>
                  </a:lnTo>
                  <a:lnTo>
                    <a:pt x="404" y="372"/>
                  </a:lnTo>
                  <a:lnTo>
                    <a:pt x="398" y="370"/>
                  </a:lnTo>
                  <a:lnTo>
                    <a:pt x="390" y="372"/>
                  </a:lnTo>
                  <a:lnTo>
                    <a:pt x="384" y="374"/>
                  </a:lnTo>
                  <a:lnTo>
                    <a:pt x="384" y="374"/>
                  </a:lnTo>
                  <a:lnTo>
                    <a:pt x="374" y="378"/>
                  </a:lnTo>
                  <a:lnTo>
                    <a:pt x="364" y="378"/>
                  </a:lnTo>
                  <a:lnTo>
                    <a:pt x="364" y="378"/>
                  </a:lnTo>
                  <a:lnTo>
                    <a:pt x="360" y="386"/>
                  </a:lnTo>
                  <a:lnTo>
                    <a:pt x="354" y="388"/>
                  </a:lnTo>
                  <a:lnTo>
                    <a:pt x="340" y="388"/>
                  </a:lnTo>
                  <a:lnTo>
                    <a:pt x="340" y="388"/>
                  </a:lnTo>
                  <a:lnTo>
                    <a:pt x="338" y="394"/>
                  </a:lnTo>
                  <a:lnTo>
                    <a:pt x="340" y="398"/>
                  </a:lnTo>
                  <a:lnTo>
                    <a:pt x="342" y="402"/>
                  </a:lnTo>
                  <a:lnTo>
                    <a:pt x="342" y="402"/>
                  </a:lnTo>
                  <a:lnTo>
                    <a:pt x="342" y="402"/>
                  </a:lnTo>
                  <a:lnTo>
                    <a:pt x="342" y="404"/>
                  </a:lnTo>
                  <a:lnTo>
                    <a:pt x="340" y="406"/>
                  </a:lnTo>
                  <a:lnTo>
                    <a:pt x="338" y="410"/>
                  </a:lnTo>
                  <a:lnTo>
                    <a:pt x="344" y="412"/>
                  </a:lnTo>
                  <a:lnTo>
                    <a:pt x="344" y="412"/>
                  </a:lnTo>
                  <a:lnTo>
                    <a:pt x="346" y="418"/>
                  </a:lnTo>
                  <a:lnTo>
                    <a:pt x="352" y="422"/>
                  </a:lnTo>
                  <a:lnTo>
                    <a:pt x="364" y="430"/>
                  </a:lnTo>
                  <a:lnTo>
                    <a:pt x="364" y="430"/>
                  </a:lnTo>
                  <a:lnTo>
                    <a:pt x="366" y="430"/>
                  </a:lnTo>
                  <a:lnTo>
                    <a:pt x="368" y="430"/>
                  </a:lnTo>
                  <a:lnTo>
                    <a:pt x="372" y="428"/>
                  </a:lnTo>
                  <a:lnTo>
                    <a:pt x="372" y="428"/>
                  </a:lnTo>
                  <a:lnTo>
                    <a:pt x="374" y="424"/>
                  </a:lnTo>
                  <a:lnTo>
                    <a:pt x="378" y="424"/>
                  </a:lnTo>
                  <a:lnTo>
                    <a:pt x="380" y="424"/>
                  </a:lnTo>
                  <a:lnTo>
                    <a:pt x="384" y="428"/>
                  </a:lnTo>
                  <a:lnTo>
                    <a:pt x="384" y="428"/>
                  </a:lnTo>
                  <a:lnTo>
                    <a:pt x="388" y="430"/>
                  </a:lnTo>
                  <a:lnTo>
                    <a:pt x="392" y="432"/>
                  </a:lnTo>
                  <a:lnTo>
                    <a:pt x="396" y="430"/>
                  </a:lnTo>
                  <a:lnTo>
                    <a:pt x="400" y="426"/>
                  </a:lnTo>
                  <a:lnTo>
                    <a:pt x="400" y="426"/>
                  </a:lnTo>
                  <a:lnTo>
                    <a:pt x="404" y="424"/>
                  </a:lnTo>
                  <a:lnTo>
                    <a:pt x="406" y="424"/>
                  </a:lnTo>
                  <a:lnTo>
                    <a:pt x="412" y="426"/>
                  </a:lnTo>
                  <a:lnTo>
                    <a:pt x="412" y="426"/>
                  </a:lnTo>
                  <a:lnTo>
                    <a:pt x="414" y="428"/>
                  </a:lnTo>
                  <a:lnTo>
                    <a:pt x="414" y="430"/>
                  </a:lnTo>
                  <a:lnTo>
                    <a:pt x="414" y="434"/>
                  </a:lnTo>
                  <a:lnTo>
                    <a:pt x="414" y="434"/>
                  </a:lnTo>
                  <a:lnTo>
                    <a:pt x="414" y="444"/>
                  </a:lnTo>
                  <a:lnTo>
                    <a:pt x="412" y="452"/>
                  </a:lnTo>
                  <a:lnTo>
                    <a:pt x="406" y="470"/>
                  </a:lnTo>
                  <a:lnTo>
                    <a:pt x="406" y="470"/>
                  </a:lnTo>
                  <a:lnTo>
                    <a:pt x="404" y="478"/>
                  </a:lnTo>
                  <a:lnTo>
                    <a:pt x="398" y="482"/>
                  </a:lnTo>
                  <a:lnTo>
                    <a:pt x="392" y="484"/>
                  </a:lnTo>
                  <a:lnTo>
                    <a:pt x="382" y="482"/>
                  </a:lnTo>
                  <a:lnTo>
                    <a:pt x="382" y="482"/>
                  </a:lnTo>
                  <a:lnTo>
                    <a:pt x="376" y="480"/>
                  </a:lnTo>
                  <a:lnTo>
                    <a:pt x="368" y="482"/>
                  </a:lnTo>
                  <a:lnTo>
                    <a:pt x="368" y="482"/>
                  </a:lnTo>
                  <a:lnTo>
                    <a:pt x="364" y="486"/>
                  </a:lnTo>
                  <a:lnTo>
                    <a:pt x="360" y="486"/>
                  </a:lnTo>
                  <a:lnTo>
                    <a:pt x="360" y="486"/>
                  </a:lnTo>
                  <a:lnTo>
                    <a:pt x="338" y="480"/>
                  </a:lnTo>
                  <a:lnTo>
                    <a:pt x="326" y="476"/>
                  </a:lnTo>
                  <a:lnTo>
                    <a:pt x="316" y="472"/>
                  </a:lnTo>
                  <a:lnTo>
                    <a:pt x="316" y="472"/>
                  </a:lnTo>
                  <a:lnTo>
                    <a:pt x="306" y="466"/>
                  </a:lnTo>
                  <a:lnTo>
                    <a:pt x="300" y="466"/>
                  </a:lnTo>
                  <a:lnTo>
                    <a:pt x="298" y="466"/>
                  </a:lnTo>
                  <a:lnTo>
                    <a:pt x="294" y="468"/>
                  </a:lnTo>
                  <a:lnTo>
                    <a:pt x="294" y="472"/>
                  </a:lnTo>
                  <a:lnTo>
                    <a:pt x="292" y="482"/>
                  </a:lnTo>
                  <a:lnTo>
                    <a:pt x="292" y="482"/>
                  </a:lnTo>
                  <a:lnTo>
                    <a:pt x="290" y="488"/>
                  </a:lnTo>
                  <a:lnTo>
                    <a:pt x="286" y="492"/>
                  </a:lnTo>
                  <a:lnTo>
                    <a:pt x="286" y="492"/>
                  </a:lnTo>
                  <a:lnTo>
                    <a:pt x="284" y="492"/>
                  </a:lnTo>
                  <a:lnTo>
                    <a:pt x="280" y="492"/>
                  </a:lnTo>
                  <a:lnTo>
                    <a:pt x="278" y="488"/>
                  </a:lnTo>
                  <a:lnTo>
                    <a:pt x="278" y="488"/>
                  </a:lnTo>
                  <a:lnTo>
                    <a:pt x="270" y="484"/>
                  </a:lnTo>
                  <a:lnTo>
                    <a:pt x="262" y="482"/>
                  </a:lnTo>
                  <a:lnTo>
                    <a:pt x="262" y="482"/>
                  </a:lnTo>
                  <a:lnTo>
                    <a:pt x="258" y="482"/>
                  </a:lnTo>
                  <a:lnTo>
                    <a:pt x="254" y="476"/>
                  </a:lnTo>
                  <a:lnTo>
                    <a:pt x="254" y="476"/>
                  </a:lnTo>
                  <a:lnTo>
                    <a:pt x="252" y="472"/>
                  </a:lnTo>
                  <a:lnTo>
                    <a:pt x="248" y="468"/>
                  </a:lnTo>
                  <a:lnTo>
                    <a:pt x="244" y="466"/>
                  </a:lnTo>
                  <a:lnTo>
                    <a:pt x="238" y="466"/>
                  </a:lnTo>
                  <a:lnTo>
                    <a:pt x="238" y="466"/>
                  </a:lnTo>
                  <a:lnTo>
                    <a:pt x="232" y="466"/>
                  </a:lnTo>
                  <a:lnTo>
                    <a:pt x="226" y="464"/>
                  </a:lnTo>
                  <a:lnTo>
                    <a:pt x="216" y="458"/>
                  </a:lnTo>
                  <a:lnTo>
                    <a:pt x="216" y="458"/>
                  </a:lnTo>
                  <a:lnTo>
                    <a:pt x="212" y="454"/>
                  </a:lnTo>
                  <a:lnTo>
                    <a:pt x="212" y="452"/>
                  </a:lnTo>
                  <a:lnTo>
                    <a:pt x="212" y="452"/>
                  </a:lnTo>
                  <a:lnTo>
                    <a:pt x="212" y="452"/>
                  </a:lnTo>
                  <a:lnTo>
                    <a:pt x="216" y="446"/>
                  </a:lnTo>
                  <a:lnTo>
                    <a:pt x="218" y="442"/>
                  </a:lnTo>
                  <a:lnTo>
                    <a:pt x="216" y="430"/>
                  </a:lnTo>
                  <a:lnTo>
                    <a:pt x="216" y="430"/>
                  </a:lnTo>
                  <a:lnTo>
                    <a:pt x="214" y="426"/>
                  </a:lnTo>
                  <a:lnTo>
                    <a:pt x="212" y="422"/>
                  </a:lnTo>
                  <a:lnTo>
                    <a:pt x="210" y="420"/>
                  </a:lnTo>
                  <a:lnTo>
                    <a:pt x="204" y="422"/>
                  </a:lnTo>
                  <a:lnTo>
                    <a:pt x="204" y="422"/>
                  </a:lnTo>
                  <a:lnTo>
                    <a:pt x="196" y="424"/>
                  </a:lnTo>
                  <a:lnTo>
                    <a:pt x="188" y="424"/>
                  </a:lnTo>
                  <a:lnTo>
                    <a:pt x="172" y="424"/>
                  </a:lnTo>
                  <a:lnTo>
                    <a:pt x="172" y="424"/>
                  </a:lnTo>
                  <a:lnTo>
                    <a:pt x="154" y="426"/>
                  </a:lnTo>
                  <a:lnTo>
                    <a:pt x="144" y="428"/>
                  </a:lnTo>
                  <a:lnTo>
                    <a:pt x="136" y="432"/>
                  </a:lnTo>
                  <a:lnTo>
                    <a:pt x="136" y="432"/>
                  </a:lnTo>
                  <a:lnTo>
                    <a:pt x="122" y="440"/>
                  </a:lnTo>
                  <a:lnTo>
                    <a:pt x="110" y="442"/>
                  </a:lnTo>
                  <a:lnTo>
                    <a:pt x="98" y="440"/>
                  </a:lnTo>
                  <a:lnTo>
                    <a:pt x="88" y="434"/>
                  </a:lnTo>
                  <a:lnTo>
                    <a:pt x="88" y="434"/>
                  </a:lnTo>
                  <a:lnTo>
                    <a:pt x="86" y="442"/>
                  </a:lnTo>
                  <a:lnTo>
                    <a:pt x="82" y="450"/>
                  </a:lnTo>
                  <a:lnTo>
                    <a:pt x="76" y="456"/>
                  </a:lnTo>
                  <a:lnTo>
                    <a:pt x="68" y="462"/>
                  </a:lnTo>
                  <a:lnTo>
                    <a:pt x="68" y="462"/>
                  </a:lnTo>
                  <a:lnTo>
                    <a:pt x="64" y="466"/>
                  </a:lnTo>
                  <a:lnTo>
                    <a:pt x="60" y="472"/>
                  </a:lnTo>
                  <a:lnTo>
                    <a:pt x="58" y="478"/>
                  </a:lnTo>
                  <a:lnTo>
                    <a:pt x="58" y="486"/>
                  </a:lnTo>
                  <a:lnTo>
                    <a:pt x="58" y="486"/>
                  </a:lnTo>
                  <a:lnTo>
                    <a:pt x="58" y="496"/>
                  </a:lnTo>
                  <a:lnTo>
                    <a:pt x="54" y="504"/>
                  </a:lnTo>
                  <a:lnTo>
                    <a:pt x="48" y="508"/>
                  </a:lnTo>
                  <a:lnTo>
                    <a:pt x="40" y="514"/>
                  </a:lnTo>
                  <a:lnTo>
                    <a:pt x="40" y="514"/>
                  </a:lnTo>
                  <a:lnTo>
                    <a:pt x="34" y="520"/>
                  </a:lnTo>
                  <a:lnTo>
                    <a:pt x="28" y="526"/>
                  </a:lnTo>
                  <a:lnTo>
                    <a:pt x="28" y="526"/>
                  </a:lnTo>
                  <a:lnTo>
                    <a:pt x="24" y="534"/>
                  </a:lnTo>
                  <a:lnTo>
                    <a:pt x="20" y="542"/>
                  </a:lnTo>
                  <a:lnTo>
                    <a:pt x="16" y="550"/>
                  </a:lnTo>
                  <a:lnTo>
                    <a:pt x="12" y="560"/>
                  </a:lnTo>
                  <a:lnTo>
                    <a:pt x="12" y="560"/>
                  </a:lnTo>
                  <a:lnTo>
                    <a:pt x="4" y="572"/>
                  </a:lnTo>
                  <a:lnTo>
                    <a:pt x="2" y="580"/>
                  </a:lnTo>
                  <a:lnTo>
                    <a:pt x="2" y="588"/>
                  </a:lnTo>
                  <a:lnTo>
                    <a:pt x="2" y="588"/>
                  </a:lnTo>
                  <a:lnTo>
                    <a:pt x="8" y="604"/>
                  </a:lnTo>
                  <a:lnTo>
                    <a:pt x="8" y="620"/>
                  </a:lnTo>
                  <a:lnTo>
                    <a:pt x="6" y="634"/>
                  </a:lnTo>
                  <a:lnTo>
                    <a:pt x="2" y="650"/>
                  </a:lnTo>
                  <a:lnTo>
                    <a:pt x="2" y="650"/>
                  </a:lnTo>
                  <a:lnTo>
                    <a:pt x="0" y="654"/>
                  </a:lnTo>
                  <a:lnTo>
                    <a:pt x="2" y="656"/>
                  </a:lnTo>
                  <a:lnTo>
                    <a:pt x="4" y="662"/>
                  </a:lnTo>
                  <a:lnTo>
                    <a:pt x="4" y="662"/>
                  </a:lnTo>
                  <a:lnTo>
                    <a:pt x="4" y="668"/>
                  </a:lnTo>
                  <a:lnTo>
                    <a:pt x="4" y="668"/>
                  </a:lnTo>
                  <a:lnTo>
                    <a:pt x="4" y="676"/>
                  </a:lnTo>
                  <a:lnTo>
                    <a:pt x="6" y="682"/>
                  </a:lnTo>
                  <a:lnTo>
                    <a:pt x="6" y="682"/>
                  </a:lnTo>
                  <a:lnTo>
                    <a:pt x="16" y="690"/>
                  </a:lnTo>
                  <a:lnTo>
                    <a:pt x="22" y="700"/>
                  </a:lnTo>
                  <a:lnTo>
                    <a:pt x="28" y="710"/>
                  </a:lnTo>
                  <a:lnTo>
                    <a:pt x="32" y="722"/>
                  </a:lnTo>
                  <a:lnTo>
                    <a:pt x="32" y="722"/>
                  </a:lnTo>
                  <a:lnTo>
                    <a:pt x="34" y="726"/>
                  </a:lnTo>
                  <a:lnTo>
                    <a:pt x="38" y="730"/>
                  </a:lnTo>
                  <a:lnTo>
                    <a:pt x="38" y="730"/>
                  </a:lnTo>
                  <a:lnTo>
                    <a:pt x="50" y="742"/>
                  </a:lnTo>
                  <a:lnTo>
                    <a:pt x="64" y="754"/>
                  </a:lnTo>
                  <a:lnTo>
                    <a:pt x="64" y="754"/>
                  </a:lnTo>
                  <a:lnTo>
                    <a:pt x="68" y="758"/>
                  </a:lnTo>
                  <a:lnTo>
                    <a:pt x="72" y="760"/>
                  </a:lnTo>
                  <a:lnTo>
                    <a:pt x="78" y="760"/>
                  </a:lnTo>
                  <a:lnTo>
                    <a:pt x="84" y="756"/>
                  </a:lnTo>
                  <a:lnTo>
                    <a:pt x="84" y="756"/>
                  </a:lnTo>
                  <a:lnTo>
                    <a:pt x="90" y="754"/>
                  </a:lnTo>
                  <a:lnTo>
                    <a:pt x="96" y="752"/>
                  </a:lnTo>
                  <a:lnTo>
                    <a:pt x="102" y="752"/>
                  </a:lnTo>
                  <a:lnTo>
                    <a:pt x="108" y="754"/>
                  </a:lnTo>
                  <a:lnTo>
                    <a:pt x="108" y="754"/>
                  </a:lnTo>
                  <a:lnTo>
                    <a:pt x="114" y="754"/>
                  </a:lnTo>
                  <a:lnTo>
                    <a:pt x="120" y="754"/>
                  </a:lnTo>
                  <a:lnTo>
                    <a:pt x="130" y="750"/>
                  </a:lnTo>
                  <a:lnTo>
                    <a:pt x="130" y="750"/>
                  </a:lnTo>
                  <a:lnTo>
                    <a:pt x="144" y="744"/>
                  </a:lnTo>
                  <a:lnTo>
                    <a:pt x="150" y="742"/>
                  </a:lnTo>
                  <a:lnTo>
                    <a:pt x="158" y="740"/>
                  </a:lnTo>
                  <a:lnTo>
                    <a:pt x="158" y="740"/>
                  </a:lnTo>
                  <a:lnTo>
                    <a:pt x="164" y="740"/>
                  </a:lnTo>
                  <a:lnTo>
                    <a:pt x="170" y="742"/>
                  </a:lnTo>
                  <a:lnTo>
                    <a:pt x="174" y="744"/>
                  </a:lnTo>
                  <a:lnTo>
                    <a:pt x="176" y="750"/>
                  </a:lnTo>
                  <a:lnTo>
                    <a:pt x="176" y="750"/>
                  </a:lnTo>
                  <a:lnTo>
                    <a:pt x="178" y="756"/>
                  </a:lnTo>
                  <a:lnTo>
                    <a:pt x="182" y="758"/>
                  </a:lnTo>
                  <a:lnTo>
                    <a:pt x="186" y="760"/>
                  </a:lnTo>
                  <a:lnTo>
                    <a:pt x="192" y="760"/>
                  </a:lnTo>
                  <a:lnTo>
                    <a:pt x="192" y="760"/>
                  </a:lnTo>
                  <a:lnTo>
                    <a:pt x="200" y="760"/>
                  </a:lnTo>
                  <a:lnTo>
                    <a:pt x="206" y="764"/>
                  </a:lnTo>
                  <a:lnTo>
                    <a:pt x="210" y="770"/>
                  </a:lnTo>
                  <a:lnTo>
                    <a:pt x="212" y="778"/>
                  </a:lnTo>
                  <a:lnTo>
                    <a:pt x="212" y="778"/>
                  </a:lnTo>
                  <a:lnTo>
                    <a:pt x="210" y="792"/>
                  </a:lnTo>
                  <a:lnTo>
                    <a:pt x="208" y="806"/>
                  </a:lnTo>
                  <a:lnTo>
                    <a:pt x="208" y="806"/>
                  </a:lnTo>
                  <a:lnTo>
                    <a:pt x="206" y="816"/>
                  </a:lnTo>
                  <a:lnTo>
                    <a:pt x="206" y="824"/>
                  </a:lnTo>
                  <a:lnTo>
                    <a:pt x="210" y="830"/>
                  </a:lnTo>
                  <a:lnTo>
                    <a:pt x="214" y="836"/>
                  </a:lnTo>
                  <a:lnTo>
                    <a:pt x="214" y="836"/>
                  </a:lnTo>
                  <a:lnTo>
                    <a:pt x="222" y="846"/>
                  </a:lnTo>
                  <a:lnTo>
                    <a:pt x="226" y="858"/>
                  </a:lnTo>
                  <a:lnTo>
                    <a:pt x="230" y="868"/>
                  </a:lnTo>
                  <a:lnTo>
                    <a:pt x="234" y="878"/>
                  </a:lnTo>
                  <a:lnTo>
                    <a:pt x="242" y="924"/>
                  </a:lnTo>
                  <a:lnTo>
                    <a:pt x="242" y="924"/>
                  </a:lnTo>
                  <a:lnTo>
                    <a:pt x="242" y="930"/>
                  </a:lnTo>
                  <a:lnTo>
                    <a:pt x="240" y="936"/>
                  </a:lnTo>
                  <a:lnTo>
                    <a:pt x="240" y="936"/>
                  </a:lnTo>
                  <a:lnTo>
                    <a:pt x="234" y="946"/>
                  </a:lnTo>
                  <a:lnTo>
                    <a:pt x="230" y="956"/>
                  </a:lnTo>
                  <a:lnTo>
                    <a:pt x="226" y="976"/>
                  </a:lnTo>
                  <a:lnTo>
                    <a:pt x="226" y="976"/>
                  </a:lnTo>
                  <a:lnTo>
                    <a:pt x="226" y="984"/>
                  </a:lnTo>
                  <a:lnTo>
                    <a:pt x="226" y="992"/>
                  </a:lnTo>
                  <a:lnTo>
                    <a:pt x="232" y="1006"/>
                  </a:lnTo>
                  <a:lnTo>
                    <a:pt x="232" y="1006"/>
                  </a:lnTo>
                  <a:lnTo>
                    <a:pt x="242" y="1030"/>
                  </a:lnTo>
                  <a:lnTo>
                    <a:pt x="246" y="1042"/>
                  </a:lnTo>
                  <a:lnTo>
                    <a:pt x="248" y="1056"/>
                  </a:lnTo>
                  <a:lnTo>
                    <a:pt x="248" y="1056"/>
                  </a:lnTo>
                  <a:lnTo>
                    <a:pt x="250" y="1068"/>
                  </a:lnTo>
                  <a:lnTo>
                    <a:pt x="252" y="1082"/>
                  </a:lnTo>
                  <a:lnTo>
                    <a:pt x="256" y="1094"/>
                  </a:lnTo>
                  <a:lnTo>
                    <a:pt x="262" y="1106"/>
                  </a:lnTo>
                  <a:lnTo>
                    <a:pt x="262" y="1106"/>
                  </a:lnTo>
                  <a:lnTo>
                    <a:pt x="268" y="1116"/>
                  </a:lnTo>
                  <a:lnTo>
                    <a:pt x="274" y="1126"/>
                  </a:lnTo>
                  <a:lnTo>
                    <a:pt x="276" y="1138"/>
                  </a:lnTo>
                  <a:lnTo>
                    <a:pt x="274" y="1150"/>
                  </a:lnTo>
                  <a:lnTo>
                    <a:pt x="274" y="1150"/>
                  </a:lnTo>
                  <a:lnTo>
                    <a:pt x="274" y="1154"/>
                  </a:lnTo>
                  <a:lnTo>
                    <a:pt x="276" y="1156"/>
                  </a:lnTo>
                  <a:lnTo>
                    <a:pt x="280" y="1162"/>
                  </a:lnTo>
                  <a:lnTo>
                    <a:pt x="288" y="1164"/>
                  </a:lnTo>
                  <a:lnTo>
                    <a:pt x="296" y="1166"/>
                  </a:lnTo>
                  <a:lnTo>
                    <a:pt x="296" y="1166"/>
                  </a:lnTo>
                  <a:lnTo>
                    <a:pt x="306" y="1162"/>
                  </a:lnTo>
                  <a:lnTo>
                    <a:pt x="310" y="1160"/>
                  </a:lnTo>
                  <a:lnTo>
                    <a:pt x="316" y="1160"/>
                  </a:lnTo>
                  <a:lnTo>
                    <a:pt x="316" y="1160"/>
                  </a:lnTo>
                  <a:lnTo>
                    <a:pt x="330" y="1160"/>
                  </a:lnTo>
                  <a:lnTo>
                    <a:pt x="342" y="1156"/>
                  </a:lnTo>
                  <a:lnTo>
                    <a:pt x="352" y="1148"/>
                  </a:lnTo>
                  <a:lnTo>
                    <a:pt x="362" y="1138"/>
                  </a:lnTo>
                  <a:lnTo>
                    <a:pt x="362" y="1138"/>
                  </a:lnTo>
                  <a:lnTo>
                    <a:pt x="372" y="1124"/>
                  </a:lnTo>
                  <a:lnTo>
                    <a:pt x="376" y="1116"/>
                  </a:lnTo>
                  <a:lnTo>
                    <a:pt x="380" y="1110"/>
                  </a:lnTo>
                  <a:lnTo>
                    <a:pt x="380" y="1110"/>
                  </a:lnTo>
                  <a:lnTo>
                    <a:pt x="386" y="1104"/>
                  </a:lnTo>
                  <a:lnTo>
                    <a:pt x="388" y="1096"/>
                  </a:lnTo>
                  <a:lnTo>
                    <a:pt x="390" y="1088"/>
                  </a:lnTo>
                  <a:lnTo>
                    <a:pt x="390" y="1080"/>
                  </a:lnTo>
                  <a:lnTo>
                    <a:pt x="390" y="1080"/>
                  </a:lnTo>
                  <a:lnTo>
                    <a:pt x="390" y="1076"/>
                  </a:lnTo>
                  <a:lnTo>
                    <a:pt x="390" y="1072"/>
                  </a:lnTo>
                  <a:lnTo>
                    <a:pt x="392" y="1070"/>
                  </a:lnTo>
                  <a:lnTo>
                    <a:pt x="396" y="1068"/>
                  </a:lnTo>
                  <a:lnTo>
                    <a:pt x="396" y="1068"/>
                  </a:lnTo>
                  <a:lnTo>
                    <a:pt x="404" y="1064"/>
                  </a:lnTo>
                  <a:lnTo>
                    <a:pt x="408" y="1058"/>
                  </a:lnTo>
                  <a:lnTo>
                    <a:pt x="410" y="1052"/>
                  </a:lnTo>
                  <a:lnTo>
                    <a:pt x="410" y="1042"/>
                  </a:lnTo>
                  <a:lnTo>
                    <a:pt x="410" y="1042"/>
                  </a:lnTo>
                  <a:lnTo>
                    <a:pt x="406" y="1022"/>
                  </a:lnTo>
                  <a:lnTo>
                    <a:pt x="406" y="1022"/>
                  </a:lnTo>
                  <a:lnTo>
                    <a:pt x="404" y="1018"/>
                  </a:lnTo>
                  <a:lnTo>
                    <a:pt x="404" y="1016"/>
                  </a:lnTo>
                  <a:lnTo>
                    <a:pt x="406" y="1014"/>
                  </a:lnTo>
                  <a:lnTo>
                    <a:pt x="406" y="1014"/>
                  </a:lnTo>
                  <a:lnTo>
                    <a:pt x="412" y="1006"/>
                  </a:lnTo>
                  <a:lnTo>
                    <a:pt x="420" y="998"/>
                  </a:lnTo>
                  <a:lnTo>
                    <a:pt x="426" y="990"/>
                  </a:lnTo>
                  <a:lnTo>
                    <a:pt x="436" y="984"/>
                  </a:lnTo>
                  <a:lnTo>
                    <a:pt x="436" y="984"/>
                  </a:lnTo>
                  <a:lnTo>
                    <a:pt x="442" y="980"/>
                  </a:lnTo>
                  <a:lnTo>
                    <a:pt x="448" y="974"/>
                  </a:lnTo>
                  <a:lnTo>
                    <a:pt x="450" y="966"/>
                  </a:lnTo>
                  <a:lnTo>
                    <a:pt x="452" y="958"/>
                  </a:lnTo>
                  <a:lnTo>
                    <a:pt x="452" y="958"/>
                  </a:lnTo>
                  <a:lnTo>
                    <a:pt x="450" y="938"/>
                  </a:lnTo>
                  <a:lnTo>
                    <a:pt x="448" y="918"/>
                  </a:lnTo>
                  <a:lnTo>
                    <a:pt x="440" y="880"/>
                  </a:lnTo>
                  <a:lnTo>
                    <a:pt x="440" y="880"/>
                  </a:lnTo>
                  <a:lnTo>
                    <a:pt x="438" y="866"/>
                  </a:lnTo>
                  <a:lnTo>
                    <a:pt x="442" y="852"/>
                  </a:lnTo>
                  <a:lnTo>
                    <a:pt x="448" y="840"/>
                  </a:lnTo>
                  <a:lnTo>
                    <a:pt x="454" y="828"/>
                  </a:lnTo>
                  <a:lnTo>
                    <a:pt x="454" y="828"/>
                  </a:lnTo>
                  <a:lnTo>
                    <a:pt x="464" y="814"/>
                  </a:lnTo>
                  <a:lnTo>
                    <a:pt x="474" y="800"/>
                  </a:lnTo>
                  <a:lnTo>
                    <a:pt x="496" y="776"/>
                  </a:lnTo>
                  <a:lnTo>
                    <a:pt x="496" y="776"/>
                  </a:lnTo>
                  <a:lnTo>
                    <a:pt x="502" y="768"/>
                  </a:lnTo>
                  <a:lnTo>
                    <a:pt x="508" y="760"/>
                  </a:lnTo>
                  <a:lnTo>
                    <a:pt x="516" y="744"/>
                  </a:lnTo>
                  <a:lnTo>
                    <a:pt x="530" y="708"/>
                  </a:lnTo>
                  <a:lnTo>
                    <a:pt x="530" y="708"/>
                  </a:lnTo>
                  <a:lnTo>
                    <a:pt x="532" y="696"/>
                  </a:lnTo>
                  <a:lnTo>
                    <a:pt x="532" y="690"/>
                  </a:lnTo>
                  <a:lnTo>
                    <a:pt x="532" y="682"/>
                  </a:lnTo>
                  <a:lnTo>
                    <a:pt x="532" y="682"/>
                  </a:lnTo>
                  <a:lnTo>
                    <a:pt x="524" y="688"/>
                  </a:lnTo>
                  <a:lnTo>
                    <a:pt x="514" y="690"/>
                  </a:lnTo>
                  <a:lnTo>
                    <a:pt x="504" y="692"/>
                  </a:lnTo>
                  <a:lnTo>
                    <a:pt x="496" y="696"/>
                  </a:lnTo>
                  <a:lnTo>
                    <a:pt x="496" y="696"/>
                  </a:lnTo>
                  <a:lnTo>
                    <a:pt x="490" y="698"/>
                  </a:lnTo>
                  <a:lnTo>
                    <a:pt x="482" y="698"/>
                  </a:lnTo>
                  <a:lnTo>
                    <a:pt x="476" y="696"/>
                  </a:lnTo>
                  <a:lnTo>
                    <a:pt x="470" y="688"/>
                  </a:lnTo>
                  <a:lnTo>
                    <a:pt x="470" y="688"/>
                  </a:lnTo>
                  <a:lnTo>
                    <a:pt x="470" y="684"/>
                  </a:lnTo>
                  <a:lnTo>
                    <a:pt x="472" y="682"/>
                  </a:lnTo>
                  <a:lnTo>
                    <a:pt x="472" y="678"/>
                  </a:lnTo>
                  <a:lnTo>
                    <a:pt x="472" y="676"/>
                  </a:lnTo>
                  <a:lnTo>
                    <a:pt x="472" y="676"/>
                  </a:lnTo>
                  <a:lnTo>
                    <a:pt x="458" y="660"/>
                  </a:lnTo>
                  <a:lnTo>
                    <a:pt x="452" y="654"/>
                  </a:lnTo>
                  <a:lnTo>
                    <a:pt x="444" y="646"/>
                  </a:lnTo>
                  <a:lnTo>
                    <a:pt x="444" y="646"/>
                  </a:lnTo>
                  <a:lnTo>
                    <a:pt x="442" y="644"/>
                  </a:lnTo>
                  <a:lnTo>
                    <a:pt x="440" y="642"/>
                  </a:lnTo>
                  <a:lnTo>
                    <a:pt x="440" y="634"/>
                  </a:lnTo>
                  <a:lnTo>
                    <a:pt x="440" y="634"/>
                  </a:lnTo>
                  <a:lnTo>
                    <a:pt x="438" y="628"/>
                  </a:lnTo>
                  <a:lnTo>
                    <a:pt x="436" y="624"/>
                  </a:lnTo>
                  <a:lnTo>
                    <a:pt x="434" y="622"/>
                  </a:lnTo>
                  <a:lnTo>
                    <a:pt x="434" y="622"/>
                  </a:lnTo>
                  <a:lnTo>
                    <a:pt x="428" y="614"/>
                  </a:lnTo>
                  <a:lnTo>
                    <a:pt x="426" y="606"/>
                  </a:lnTo>
                  <a:lnTo>
                    <a:pt x="424" y="598"/>
                  </a:lnTo>
                  <a:lnTo>
                    <a:pt x="424" y="590"/>
                  </a:lnTo>
                  <a:lnTo>
                    <a:pt x="424" y="590"/>
                  </a:lnTo>
                  <a:lnTo>
                    <a:pt x="422" y="582"/>
                  </a:lnTo>
                  <a:lnTo>
                    <a:pt x="418" y="578"/>
                  </a:lnTo>
                  <a:lnTo>
                    <a:pt x="414" y="572"/>
                  </a:lnTo>
                  <a:lnTo>
                    <a:pt x="412" y="566"/>
                  </a:lnTo>
                  <a:lnTo>
                    <a:pt x="412" y="566"/>
                  </a:lnTo>
                  <a:lnTo>
                    <a:pt x="408" y="556"/>
                  </a:lnTo>
                  <a:lnTo>
                    <a:pt x="404" y="544"/>
                  </a:lnTo>
                  <a:lnTo>
                    <a:pt x="400" y="532"/>
                  </a:lnTo>
                  <a:lnTo>
                    <a:pt x="396" y="522"/>
                  </a:lnTo>
                  <a:lnTo>
                    <a:pt x="396" y="522"/>
                  </a:lnTo>
                  <a:lnTo>
                    <a:pt x="392" y="510"/>
                  </a:lnTo>
                  <a:lnTo>
                    <a:pt x="392" y="510"/>
                  </a:lnTo>
                  <a:lnTo>
                    <a:pt x="394" y="512"/>
                  </a:lnTo>
                  <a:lnTo>
                    <a:pt x="396" y="514"/>
                  </a:lnTo>
                  <a:lnTo>
                    <a:pt x="400" y="518"/>
                  </a:lnTo>
                  <a:lnTo>
                    <a:pt x="400" y="518"/>
                  </a:lnTo>
                  <a:lnTo>
                    <a:pt x="402" y="516"/>
                  </a:lnTo>
                  <a:lnTo>
                    <a:pt x="402" y="516"/>
                  </a:lnTo>
                  <a:lnTo>
                    <a:pt x="402" y="508"/>
                  </a:lnTo>
                  <a:lnTo>
                    <a:pt x="406" y="502"/>
                  </a:lnTo>
                  <a:lnTo>
                    <a:pt x="406" y="502"/>
                  </a:lnTo>
                  <a:lnTo>
                    <a:pt x="408" y="516"/>
                  </a:lnTo>
                  <a:lnTo>
                    <a:pt x="408" y="516"/>
                  </a:lnTo>
                  <a:lnTo>
                    <a:pt x="410" y="518"/>
                  </a:lnTo>
                  <a:lnTo>
                    <a:pt x="412" y="522"/>
                  </a:lnTo>
                  <a:lnTo>
                    <a:pt x="416" y="530"/>
                  </a:lnTo>
                  <a:lnTo>
                    <a:pt x="416" y="530"/>
                  </a:lnTo>
                  <a:lnTo>
                    <a:pt x="420" y="538"/>
                  </a:lnTo>
                  <a:lnTo>
                    <a:pt x="424" y="546"/>
                  </a:lnTo>
                  <a:lnTo>
                    <a:pt x="428" y="554"/>
                  </a:lnTo>
                  <a:lnTo>
                    <a:pt x="434" y="560"/>
                  </a:lnTo>
                  <a:lnTo>
                    <a:pt x="434" y="560"/>
                  </a:lnTo>
                  <a:lnTo>
                    <a:pt x="436" y="564"/>
                  </a:lnTo>
                  <a:lnTo>
                    <a:pt x="436" y="564"/>
                  </a:lnTo>
                  <a:lnTo>
                    <a:pt x="438" y="574"/>
                  </a:lnTo>
                  <a:lnTo>
                    <a:pt x="440" y="582"/>
                  </a:lnTo>
                  <a:lnTo>
                    <a:pt x="448" y="598"/>
                  </a:lnTo>
                  <a:lnTo>
                    <a:pt x="458" y="614"/>
                  </a:lnTo>
                  <a:lnTo>
                    <a:pt x="466" y="632"/>
                  </a:lnTo>
                  <a:lnTo>
                    <a:pt x="466" y="632"/>
                  </a:lnTo>
                  <a:lnTo>
                    <a:pt x="470" y="648"/>
                  </a:lnTo>
                  <a:lnTo>
                    <a:pt x="472" y="666"/>
                  </a:lnTo>
                  <a:lnTo>
                    <a:pt x="472" y="666"/>
                  </a:lnTo>
                  <a:lnTo>
                    <a:pt x="474" y="674"/>
                  </a:lnTo>
                  <a:lnTo>
                    <a:pt x="474" y="674"/>
                  </a:lnTo>
                  <a:lnTo>
                    <a:pt x="476" y="674"/>
                  </a:lnTo>
                  <a:lnTo>
                    <a:pt x="480" y="676"/>
                  </a:lnTo>
                  <a:lnTo>
                    <a:pt x="484" y="672"/>
                  </a:lnTo>
                  <a:lnTo>
                    <a:pt x="488" y="670"/>
                  </a:lnTo>
                  <a:lnTo>
                    <a:pt x="494" y="668"/>
                  </a:lnTo>
                  <a:lnTo>
                    <a:pt x="494" y="668"/>
                  </a:lnTo>
                  <a:lnTo>
                    <a:pt x="506" y="664"/>
                  </a:lnTo>
                  <a:lnTo>
                    <a:pt x="516" y="658"/>
                  </a:lnTo>
                  <a:lnTo>
                    <a:pt x="526" y="652"/>
                  </a:lnTo>
                  <a:lnTo>
                    <a:pt x="536" y="646"/>
                  </a:lnTo>
                  <a:lnTo>
                    <a:pt x="536" y="646"/>
                  </a:lnTo>
                  <a:lnTo>
                    <a:pt x="540" y="644"/>
                  </a:lnTo>
                  <a:lnTo>
                    <a:pt x="540" y="644"/>
                  </a:lnTo>
                  <a:lnTo>
                    <a:pt x="542" y="638"/>
                  </a:lnTo>
                  <a:lnTo>
                    <a:pt x="544" y="634"/>
                  </a:lnTo>
                  <a:lnTo>
                    <a:pt x="554" y="632"/>
                  </a:lnTo>
                  <a:lnTo>
                    <a:pt x="554" y="632"/>
                  </a:lnTo>
                  <a:lnTo>
                    <a:pt x="560" y="628"/>
                  </a:lnTo>
                  <a:lnTo>
                    <a:pt x="566" y="624"/>
                  </a:lnTo>
                  <a:lnTo>
                    <a:pt x="576" y="614"/>
                  </a:lnTo>
                  <a:lnTo>
                    <a:pt x="576" y="614"/>
                  </a:lnTo>
                  <a:lnTo>
                    <a:pt x="582" y="608"/>
                  </a:lnTo>
                  <a:lnTo>
                    <a:pt x="586" y="600"/>
                  </a:lnTo>
                  <a:lnTo>
                    <a:pt x="590" y="592"/>
                  </a:lnTo>
                  <a:lnTo>
                    <a:pt x="594" y="586"/>
                  </a:lnTo>
                  <a:lnTo>
                    <a:pt x="594" y="586"/>
                  </a:lnTo>
                  <a:lnTo>
                    <a:pt x="598" y="578"/>
                  </a:lnTo>
                  <a:lnTo>
                    <a:pt x="598" y="572"/>
                  </a:lnTo>
                  <a:lnTo>
                    <a:pt x="596" y="566"/>
                  </a:lnTo>
                  <a:lnTo>
                    <a:pt x="590" y="562"/>
                  </a:lnTo>
                  <a:lnTo>
                    <a:pt x="590" y="562"/>
                  </a:lnTo>
                  <a:lnTo>
                    <a:pt x="582" y="558"/>
                  </a:lnTo>
                  <a:lnTo>
                    <a:pt x="576" y="554"/>
                  </a:lnTo>
                  <a:lnTo>
                    <a:pt x="574" y="546"/>
                  </a:lnTo>
                  <a:lnTo>
                    <a:pt x="572" y="538"/>
                  </a:lnTo>
                  <a:lnTo>
                    <a:pt x="572" y="538"/>
                  </a:lnTo>
                  <a:lnTo>
                    <a:pt x="564" y="548"/>
                  </a:lnTo>
                  <a:lnTo>
                    <a:pt x="556" y="554"/>
                  </a:lnTo>
                  <a:lnTo>
                    <a:pt x="552" y="556"/>
                  </a:lnTo>
                  <a:lnTo>
                    <a:pt x="546" y="558"/>
                  </a:lnTo>
                  <a:lnTo>
                    <a:pt x="542" y="558"/>
                  </a:lnTo>
                  <a:lnTo>
                    <a:pt x="536" y="554"/>
                  </a:lnTo>
                  <a:lnTo>
                    <a:pt x="536" y="554"/>
                  </a:lnTo>
                  <a:lnTo>
                    <a:pt x="536" y="546"/>
                  </a:lnTo>
                  <a:lnTo>
                    <a:pt x="536" y="542"/>
                  </a:lnTo>
                  <a:lnTo>
                    <a:pt x="534" y="538"/>
                  </a:lnTo>
                  <a:lnTo>
                    <a:pt x="534" y="538"/>
                  </a:lnTo>
                  <a:lnTo>
                    <a:pt x="532" y="540"/>
                  </a:lnTo>
                  <a:lnTo>
                    <a:pt x="530" y="542"/>
                  </a:lnTo>
                  <a:lnTo>
                    <a:pt x="530" y="544"/>
                  </a:lnTo>
                  <a:lnTo>
                    <a:pt x="528" y="546"/>
                  </a:lnTo>
                  <a:lnTo>
                    <a:pt x="528" y="546"/>
                  </a:lnTo>
                  <a:lnTo>
                    <a:pt x="526" y="542"/>
                  </a:lnTo>
                  <a:lnTo>
                    <a:pt x="526" y="536"/>
                  </a:lnTo>
                  <a:lnTo>
                    <a:pt x="524" y="530"/>
                  </a:lnTo>
                  <a:lnTo>
                    <a:pt x="520" y="526"/>
                  </a:lnTo>
                  <a:lnTo>
                    <a:pt x="520" y="526"/>
                  </a:lnTo>
                  <a:lnTo>
                    <a:pt x="516" y="520"/>
                  </a:lnTo>
                  <a:lnTo>
                    <a:pt x="514" y="516"/>
                  </a:lnTo>
                  <a:lnTo>
                    <a:pt x="508" y="504"/>
                  </a:lnTo>
                  <a:lnTo>
                    <a:pt x="508" y="504"/>
                  </a:lnTo>
                  <a:lnTo>
                    <a:pt x="508" y="500"/>
                  </a:lnTo>
                  <a:lnTo>
                    <a:pt x="508" y="498"/>
                  </a:lnTo>
                  <a:lnTo>
                    <a:pt x="514" y="494"/>
                  </a:lnTo>
                  <a:lnTo>
                    <a:pt x="514" y="494"/>
                  </a:lnTo>
                  <a:lnTo>
                    <a:pt x="518" y="492"/>
                  </a:lnTo>
                  <a:lnTo>
                    <a:pt x="522" y="494"/>
                  </a:lnTo>
                  <a:lnTo>
                    <a:pt x="526" y="496"/>
                  </a:lnTo>
                  <a:lnTo>
                    <a:pt x="528" y="500"/>
                  </a:lnTo>
                  <a:lnTo>
                    <a:pt x="528" y="500"/>
                  </a:lnTo>
                  <a:lnTo>
                    <a:pt x="532" y="508"/>
                  </a:lnTo>
                  <a:lnTo>
                    <a:pt x="536" y="514"/>
                  </a:lnTo>
                  <a:lnTo>
                    <a:pt x="548" y="524"/>
                  </a:lnTo>
                  <a:lnTo>
                    <a:pt x="548" y="524"/>
                  </a:lnTo>
                  <a:lnTo>
                    <a:pt x="552" y="528"/>
                  </a:lnTo>
                  <a:lnTo>
                    <a:pt x="558" y="530"/>
                  </a:lnTo>
                  <a:lnTo>
                    <a:pt x="562" y="530"/>
                  </a:lnTo>
                  <a:lnTo>
                    <a:pt x="568" y="526"/>
                  </a:lnTo>
                  <a:lnTo>
                    <a:pt x="568" y="526"/>
                  </a:lnTo>
                  <a:lnTo>
                    <a:pt x="572" y="524"/>
                  </a:lnTo>
                  <a:lnTo>
                    <a:pt x="576" y="524"/>
                  </a:lnTo>
                  <a:lnTo>
                    <a:pt x="578" y="526"/>
                  </a:lnTo>
                  <a:lnTo>
                    <a:pt x="580" y="532"/>
                  </a:lnTo>
                  <a:lnTo>
                    <a:pt x="580" y="532"/>
                  </a:lnTo>
                  <a:lnTo>
                    <a:pt x="582" y="538"/>
                  </a:lnTo>
                  <a:lnTo>
                    <a:pt x="584" y="540"/>
                  </a:lnTo>
                  <a:lnTo>
                    <a:pt x="588" y="540"/>
                  </a:lnTo>
                  <a:lnTo>
                    <a:pt x="588" y="540"/>
                  </a:lnTo>
                  <a:lnTo>
                    <a:pt x="608" y="544"/>
                  </a:lnTo>
                  <a:lnTo>
                    <a:pt x="620" y="544"/>
                  </a:lnTo>
                  <a:lnTo>
                    <a:pt x="630" y="544"/>
                  </a:lnTo>
                  <a:lnTo>
                    <a:pt x="630" y="544"/>
                  </a:lnTo>
                  <a:lnTo>
                    <a:pt x="638" y="542"/>
                  </a:lnTo>
                  <a:lnTo>
                    <a:pt x="648" y="542"/>
                  </a:lnTo>
                  <a:lnTo>
                    <a:pt x="652" y="544"/>
                  </a:lnTo>
                  <a:lnTo>
                    <a:pt x="656" y="546"/>
                  </a:lnTo>
                  <a:lnTo>
                    <a:pt x="658" y="550"/>
                  </a:lnTo>
                  <a:lnTo>
                    <a:pt x="662" y="556"/>
                  </a:lnTo>
                  <a:lnTo>
                    <a:pt x="662" y="556"/>
                  </a:lnTo>
                  <a:lnTo>
                    <a:pt x="664" y="560"/>
                  </a:lnTo>
                  <a:lnTo>
                    <a:pt x="668" y="566"/>
                  </a:lnTo>
                  <a:lnTo>
                    <a:pt x="674" y="570"/>
                  </a:lnTo>
                  <a:lnTo>
                    <a:pt x="678" y="570"/>
                  </a:lnTo>
                  <a:lnTo>
                    <a:pt x="684" y="570"/>
                  </a:lnTo>
                  <a:lnTo>
                    <a:pt x="684" y="570"/>
                  </a:lnTo>
                  <a:lnTo>
                    <a:pt x="680" y="572"/>
                  </a:lnTo>
                  <a:lnTo>
                    <a:pt x="678" y="574"/>
                  </a:lnTo>
                  <a:lnTo>
                    <a:pt x="674" y="576"/>
                  </a:lnTo>
                  <a:lnTo>
                    <a:pt x="674" y="576"/>
                  </a:lnTo>
                  <a:lnTo>
                    <a:pt x="680" y="586"/>
                  </a:lnTo>
                  <a:lnTo>
                    <a:pt x="682" y="588"/>
                  </a:lnTo>
                  <a:lnTo>
                    <a:pt x="688" y="590"/>
                  </a:lnTo>
                  <a:lnTo>
                    <a:pt x="688" y="590"/>
                  </a:lnTo>
                  <a:lnTo>
                    <a:pt x="692" y="590"/>
                  </a:lnTo>
                  <a:lnTo>
                    <a:pt x="696" y="586"/>
                  </a:lnTo>
                  <a:lnTo>
                    <a:pt x="700" y="576"/>
                  </a:lnTo>
                  <a:lnTo>
                    <a:pt x="700" y="576"/>
                  </a:lnTo>
                  <a:lnTo>
                    <a:pt x="702" y="586"/>
                  </a:lnTo>
                  <a:lnTo>
                    <a:pt x="702" y="594"/>
                  </a:lnTo>
                  <a:lnTo>
                    <a:pt x="702" y="594"/>
                  </a:lnTo>
                  <a:lnTo>
                    <a:pt x="704" y="618"/>
                  </a:lnTo>
                  <a:lnTo>
                    <a:pt x="708" y="642"/>
                  </a:lnTo>
                  <a:lnTo>
                    <a:pt x="708" y="642"/>
                  </a:lnTo>
                  <a:lnTo>
                    <a:pt x="730" y="702"/>
                  </a:lnTo>
                  <a:lnTo>
                    <a:pt x="730" y="702"/>
                  </a:lnTo>
                  <a:lnTo>
                    <a:pt x="732" y="712"/>
                  </a:lnTo>
                  <a:lnTo>
                    <a:pt x="732" y="716"/>
                  </a:lnTo>
                  <a:lnTo>
                    <a:pt x="736" y="720"/>
                  </a:lnTo>
                  <a:lnTo>
                    <a:pt x="736" y="720"/>
                  </a:lnTo>
                  <a:lnTo>
                    <a:pt x="738" y="722"/>
                  </a:lnTo>
                  <a:lnTo>
                    <a:pt x="740" y="722"/>
                  </a:lnTo>
                  <a:lnTo>
                    <a:pt x="742" y="720"/>
                  </a:lnTo>
                  <a:lnTo>
                    <a:pt x="742" y="720"/>
                  </a:lnTo>
                  <a:lnTo>
                    <a:pt x="750" y="708"/>
                  </a:lnTo>
                  <a:lnTo>
                    <a:pt x="756" y="694"/>
                  </a:lnTo>
                  <a:lnTo>
                    <a:pt x="758" y="678"/>
                  </a:lnTo>
                  <a:lnTo>
                    <a:pt x="758" y="664"/>
                  </a:lnTo>
                  <a:lnTo>
                    <a:pt x="758" y="664"/>
                  </a:lnTo>
                  <a:lnTo>
                    <a:pt x="758" y="654"/>
                  </a:lnTo>
                  <a:lnTo>
                    <a:pt x="760" y="646"/>
                  </a:lnTo>
                  <a:lnTo>
                    <a:pt x="764" y="640"/>
                  </a:lnTo>
                  <a:lnTo>
                    <a:pt x="772" y="636"/>
                  </a:lnTo>
                  <a:lnTo>
                    <a:pt x="772" y="636"/>
                  </a:lnTo>
                  <a:lnTo>
                    <a:pt x="774" y="634"/>
                  </a:lnTo>
                  <a:lnTo>
                    <a:pt x="774" y="634"/>
                  </a:lnTo>
                  <a:lnTo>
                    <a:pt x="790" y="614"/>
                  </a:lnTo>
                  <a:lnTo>
                    <a:pt x="798" y="606"/>
                  </a:lnTo>
                  <a:lnTo>
                    <a:pt x="808" y="598"/>
                  </a:lnTo>
                  <a:lnTo>
                    <a:pt x="808" y="598"/>
                  </a:lnTo>
                  <a:lnTo>
                    <a:pt x="810" y="594"/>
                  </a:lnTo>
                  <a:lnTo>
                    <a:pt x="812" y="590"/>
                  </a:lnTo>
                  <a:lnTo>
                    <a:pt x="812" y="590"/>
                  </a:lnTo>
                  <a:lnTo>
                    <a:pt x="812" y="584"/>
                  </a:lnTo>
                  <a:lnTo>
                    <a:pt x="816" y="582"/>
                  </a:lnTo>
                  <a:lnTo>
                    <a:pt x="820" y="580"/>
                  </a:lnTo>
                  <a:lnTo>
                    <a:pt x="824" y="580"/>
                  </a:lnTo>
                  <a:lnTo>
                    <a:pt x="824" y="580"/>
                  </a:lnTo>
                  <a:lnTo>
                    <a:pt x="832" y="580"/>
                  </a:lnTo>
                  <a:lnTo>
                    <a:pt x="838" y="578"/>
                  </a:lnTo>
                  <a:lnTo>
                    <a:pt x="840" y="574"/>
                  </a:lnTo>
                  <a:lnTo>
                    <a:pt x="840" y="566"/>
                  </a:lnTo>
                  <a:lnTo>
                    <a:pt x="840" y="566"/>
                  </a:lnTo>
                  <a:lnTo>
                    <a:pt x="846" y="570"/>
                  </a:lnTo>
                  <a:lnTo>
                    <a:pt x="850" y="574"/>
                  </a:lnTo>
                  <a:lnTo>
                    <a:pt x="852" y="578"/>
                  </a:lnTo>
                  <a:lnTo>
                    <a:pt x="852" y="584"/>
                  </a:lnTo>
                  <a:lnTo>
                    <a:pt x="852" y="584"/>
                  </a:lnTo>
                  <a:lnTo>
                    <a:pt x="854" y="590"/>
                  </a:lnTo>
                  <a:lnTo>
                    <a:pt x="858" y="594"/>
                  </a:lnTo>
                  <a:lnTo>
                    <a:pt x="858" y="594"/>
                  </a:lnTo>
                  <a:lnTo>
                    <a:pt x="864" y="602"/>
                  </a:lnTo>
                  <a:lnTo>
                    <a:pt x="870" y="612"/>
                  </a:lnTo>
                  <a:lnTo>
                    <a:pt x="872" y="622"/>
                  </a:lnTo>
                  <a:lnTo>
                    <a:pt x="872" y="632"/>
                  </a:lnTo>
                  <a:lnTo>
                    <a:pt x="872" y="632"/>
                  </a:lnTo>
                  <a:lnTo>
                    <a:pt x="872" y="638"/>
                  </a:lnTo>
                  <a:lnTo>
                    <a:pt x="874" y="640"/>
                  </a:lnTo>
                  <a:lnTo>
                    <a:pt x="874" y="640"/>
                  </a:lnTo>
                  <a:lnTo>
                    <a:pt x="878" y="640"/>
                  </a:lnTo>
                  <a:lnTo>
                    <a:pt x="882" y="638"/>
                  </a:lnTo>
                  <a:lnTo>
                    <a:pt x="882" y="638"/>
                  </a:lnTo>
                  <a:lnTo>
                    <a:pt x="888" y="632"/>
                  </a:lnTo>
                  <a:lnTo>
                    <a:pt x="888" y="632"/>
                  </a:lnTo>
                  <a:lnTo>
                    <a:pt x="894" y="634"/>
                  </a:lnTo>
                  <a:lnTo>
                    <a:pt x="894" y="634"/>
                  </a:lnTo>
                  <a:lnTo>
                    <a:pt x="896" y="642"/>
                  </a:lnTo>
                  <a:lnTo>
                    <a:pt x="898" y="652"/>
                  </a:lnTo>
                  <a:lnTo>
                    <a:pt x="900" y="660"/>
                  </a:lnTo>
                  <a:lnTo>
                    <a:pt x="904" y="668"/>
                  </a:lnTo>
                  <a:lnTo>
                    <a:pt x="904" y="668"/>
                  </a:lnTo>
                  <a:lnTo>
                    <a:pt x="904" y="686"/>
                  </a:lnTo>
                  <a:lnTo>
                    <a:pt x="902" y="702"/>
                  </a:lnTo>
                  <a:lnTo>
                    <a:pt x="902" y="702"/>
                  </a:lnTo>
                  <a:lnTo>
                    <a:pt x="902" y="710"/>
                  </a:lnTo>
                  <a:lnTo>
                    <a:pt x="902" y="716"/>
                  </a:lnTo>
                  <a:lnTo>
                    <a:pt x="906" y="722"/>
                  </a:lnTo>
                  <a:lnTo>
                    <a:pt x="910" y="730"/>
                  </a:lnTo>
                  <a:lnTo>
                    <a:pt x="910" y="730"/>
                  </a:lnTo>
                  <a:lnTo>
                    <a:pt x="916" y="742"/>
                  </a:lnTo>
                  <a:lnTo>
                    <a:pt x="918" y="756"/>
                  </a:lnTo>
                  <a:lnTo>
                    <a:pt x="918" y="756"/>
                  </a:lnTo>
                  <a:lnTo>
                    <a:pt x="920" y="766"/>
                  </a:lnTo>
                  <a:lnTo>
                    <a:pt x="924" y="774"/>
                  </a:lnTo>
                  <a:lnTo>
                    <a:pt x="930" y="782"/>
                  </a:lnTo>
                  <a:lnTo>
                    <a:pt x="938" y="790"/>
                  </a:lnTo>
                  <a:lnTo>
                    <a:pt x="938" y="790"/>
                  </a:lnTo>
                  <a:lnTo>
                    <a:pt x="942" y="792"/>
                  </a:lnTo>
                  <a:lnTo>
                    <a:pt x="946" y="792"/>
                  </a:lnTo>
                  <a:lnTo>
                    <a:pt x="946" y="792"/>
                  </a:lnTo>
                  <a:lnTo>
                    <a:pt x="946" y="790"/>
                  </a:lnTo>
                  <a:lnTo>
                    <a:pt x="946" y="788"/>
                  </a:lnTo>
                  <a:lnTo>
                    <a:pt x="946" y="784"/>
                  </a:lnTo>
                  <a:lnTo>
                    <a:pt x="946" y="784"/>
                  </a:lnTo>
                  <a:lnTo>
                    <a:pt x="942" y="776"/>
                  </a:lnTo>
                  <a:lnTo>
                    <a:pt x="940" y="772"/>
                  </a:lnTo>
                  <a:lnTo>
                    <a:pt x="940" y="768"/>
                  </a:lnTo>
                  <a:lnTo>
                    <a:pt x="940" y="768"/>
                  </a:lnTo>
                  <a:lnTo>
                    <a:pt x="940" y="758"/>
                  </a:lnTo>
                  <a:lnTo>
                    <a:pt x="938" y="750"/>
                  </a:lnTo>
                  <a:lnTo>
                    <a:pt x="932" y="744"/>
                  </a:lnTo>
                  <a:lnTo>
                    <a:pt x="926" y="738"/>
                  </a:lnTo>
                  <a:lnTo>
                    <a:pt x="926" y="738"/>
                  </a:lnTo>
                  <a:lnTo>
                    <a:pt x="918" y="728"/>
                  </a:lnTo>
                  <a:lnTo>
                    <a:pt x="912" y="718"/>
                  </a:lnTo>
                  <a:lnTo>
                    <a:pt x="910" y="708"/>
                  </a:lnTo>
                  <a:lnTo>
                    <a:pt x="908" y="696"/>
                  </a:lnTo>
                  <a:lnTo>
                    <a:pt x="908" y="696"/>
                  </a:lnTo>
                  <a:lnTo>
                    <a:pt x="912" y="684"/>
                  </a:lnTo>
                  <a:lnTo>
                    <a:pt x="914" y="672"/>
                  </a:lnTo>
                  <a:lnTo>
                    <a:pt x="914" y="672"/>
                  </a:lnTo>
                  <a:lnTo>
                    <a:pt x="914" y="668"/>
                  </a:lnTo>
                  <a:lnTo>
                    <a:pt x="918" y="666"/>
                  </a:lnTo>
                  <a:lnTo>
                    <a:pt x="918" y="666"/>
                  </a:lnTo>
                  <a:lnTo>
                    <a:pt x="920" y="666"/>
                  </a:lnTo>
                  <a:lnTo>
                    <a:pt x="922" y="668"/>
                  </a:lnTo>
                  <a:lnTo>
                    <a:pt x="922" y="668"/>
                  </a:lnTo>
                  <a:lnTo>
                    <a:pt x="926" y="676"/>
                  </a:lnTo>
                  <a:lnTo>
                    <a:pt x="932" y="682"/>
                  </a:lnTo>
                  <a:lnTo>
                    <a:pt x="944" y="694"/>
                  </a:lnTo>
                  <a:lnTo>
                    <a:pt x="944" y="694"/>
                  </a:lnTo>
                  <a:lnTo>
                    <a:pt x="952" y="704"/>
                  </a:lnTo>
                  <a:lnTo>
                    <a:pt x="954" y="710"/>
                  </a:lnTo>
                  <a:lnTo>
                    <a:pt x="954" y="716"/>
                  </a:lnTo>
                  <a:lnTo>
                    <a:pt x="954" y="716"/>
                  </a:lnTo>
                  <a:lnTo>
                    <a:pt x="960" y="708"/>
                  </a:lnTo>
                  <a:lnTo>
                    <a:pt x="966" y="702"/>
                  </a:lnTo>
                  <a:lnTo>
                    <a:pt x="982" y="690"/>
                  </a:lnTo>
                  <a:lnTo>
                    <a:pt x="982" y="690"/>
                  </a:lnTo>
                  <a:lnTo>
                    <a:pt x="984" y="686"/>
                  </a:lnTo>
                  <a:lnTo>
                    <a:pt x="984" y="686"/>
                  </a:lnTo>
                  <a:lnTo>
                    <a:pt x="986" y="672"/>
                  </a:lnTo>
                  <a:lnTo>
                    <a:pt x="986" y="660"/>
                  </a:lnTo>
                  <a:lnTo>
                    <a:pt x="982" y="648"/>
                  </a:lnTo>
                  <a:lnTo>
                    <a:pt x="974" y="636"/>
                  </a:lnTo>
                  <a:lnTo>
                    <a:pt x="974" y="636"/>
                  </a:lnTo>
                  <a:lnTo>
                    <a:pt x="964" y="620"/>
                  </a:lnTo>
                  <a:lnTo>
                    <a:pt x="964" y="620"/>
                  </a:lnTo>
                  <a:lnTo>
                    <a:pt x="958" y="612"/>
                  </a:lnTo>
                  <a:lnTo>
                    <a:pt x="958" y="606"/>
                  </a:lnTo>
                  <a:lnTo>
                    <a:pt x="962" y="598"/>
                  </a:lnTo>
                  <a:lnTo>
                    <a:pt x="966" y="592"/>
                  </a:lnTo>
                  <a:lnTo>
                    <a:pt x="966" y="592"/>
                  </a:lnTo>
                  <a:lnTo>
                    <a:pt x="970" y="586"/>
                  </a:lnTo>
                  <a:lnTo>
                    <a:pt x="976" y="582"/>
                  </a:lnTo>
                  <a:lnTo>
                    <a:pt x="982" y="582"/>
                  </a:lnTo>
                  <a:lnTo>
                    <a:pt x="990" y="582"/>
                  </a:lnTo>
                  <a:lnTo>
                    <a:pt x="990" y="582"/>
                  </a:lnTo>
                  <a:lnTo>
                    <a:pt x="990" y="588"/>
                  </a:lnTo>
                  <a:lnTo>
                    <a:pt x="990" y="592"/>
                  </a:lnTo>
                  <a:lnTo>
                    <a:pt x="992" y="592"/>
                  </a:lnTo>
                  <a:lnTo>
                    <a:pt x="992" y="592"/>
                  </a:lnTo>
                  <a:lnTo>
                    <a:pt x="994" y="592"/>
                  </a:lnTo>
                  <a:lnTo>
                    <a:pt x="994" y="592"/>
                  </a:lnTo>
                  <a:lnTo>
                    <a:pt x="994" y="586"/>
                  </a:lnTo>
                  <a:lnTo>
                    <a:pt x="994" y="586"/>
                  </a:lnTo>
                  <a:lnTo>
                    <a:pt x="1000" y="584"/>
                  </a:lnTo>
                  <a:lnTo>
                    <a:pt x="1008" y="580"/>
                  </a:lnTo>
                  <a:lnTo>
                    <a:pt x="1014" y="578"/>
                  </a:lnTo>
                  <a:lnTo>
                    <a:pt x="1020" y="574"/>
                  </a:lnTo>
                  <a:lnTo>
                    <a:pt x="1020" y="574"/>
                  </a:lnTo>
                  <a:lnTo>
                    <a:pt x="1022" y="574"/>
                  </a:lnTo>
                  <a:lnTo>
                    <a:pt x="1026" y="574"/>
                  </a:lnTo>
                  <a:lnTo>
                    <a:pt x="1026" y="574"/>
                  </a:lnTo>
                  <a:lnTo>
                    <a:pt x="1026" y="572"/>
                  </a:lnTo>
                  <a:lnTo>
                    <a:pt x="1026" y="572"/>
                  </a:lnTo>
                  <a:lnTo>
                    <a:pt x="1038" y="568"/>
                  </a:lnTo>
                  <a:lnTo>
                    <a:pt x="1048" y="562"/>
                  </a:lnTo>
                  <a:lnTo>
                    <a:pt x="1056" y="552"/>
                  </a:lnTo>
                  <a:lnTo>
                    <a:pt x="1064" y="544"/>
                  </a:lnTo>
                  <a:lnTo>
                    <a:pt x="1064" y="544"/>
                  </a:lnTo>
                  <a:lnTo>
                    <a:pt x="1072" y="526"/>
                  </a:lnTo>
                  <a:lnTo>
                    <a:pt x="1076" y="518"/>
                  </a:lnTo>
                  <a:lnTo>
                    <a:pt x="1080" y="510"/>
                  </a:lnTo>
                  <a:lnTo>
                    <a:pt x="1080" y="510"/>
                  </a:lnTo>
                  <a:lnTo>
                    <a:pt x="1084" y="502"/>
                  </a:lnTo>
                  <a:lnTo>
                    <a:pt x="1084" y="498"/>
                  </a:lnTo>
                  <a:lnTo>
                    <a:pt x="1082" y="494"/>
                  </a:lnTo>
                  <a:lnTo>
                    <a:pt x="1082" y="494"/>
                  </a:lnTo>
                  <a:lnTo>
                    <a:pt x="1078" y="488"/>
                  </a:lnTo>
                  <a:lnTo>
                    <a:pt x="1078" y="488"/>
                  </a:lnTo>
                  <a:lnTo>
                    <a:pt x="1082" y="488"/>
                  </a:lnTo>
                  <a:lnTo>
                    <a:pt x="1082" y="486"/>
                  </a:lnTo>
                  <a:lnTo>
                    <a:pt x="1082" y="482"/>
                  </a:lnTo>
                  <a:lnTo>
                    <a:pt x="1080" y="476"/>
                  </a:lnTo>
                  <a:lnTo>
                    <a:pt x="1080" y="476"/>
                  </a:lnTo>
                  <a:lnTo>
                    <a:pt x="1082" y="474"/>
                  </a:lnTo>
                  <a:lnTo>
                    <a:pt x="1082" y="474"/>
                  </a:lnTo>
                  <a:lnTo>
                    <a:pt x="1078" y="468"/>
                  </a:lnTo>
                  <a:lnTo>
                    <a:pt x="1076" y="462"/>
                  </a:lnTo>
                  <a:lnTo>
                    <a:pt x="1074" y="454"/>
                  </a:lnTo>
                  <a:lnTo>
                    <a:pt x="1068" y="448"/>
                  </a:lnTo>
                  <a:lnTo>
                    <a:pt x="1068" y="448"/>
                  </a:lnTo>
                  <a:lnTo>
                    <a:pt x="1064" y="446"/>
                  </a:lnTo>
                  <a:lnTo>
                    <a:pt x="1064" y="442"/>
                  </a:lnTo>
                  <a:lnTo>
                    <a:pt x="1068" y="436"/>
                  </a:lnTo>
                  <a:lnTo>
                    <a:pt x="1068" y="436"/>
                  </a:lnTo>
                  <a:lnTo>
                    <a:pt x="1078" y="426"/>
                  </a:lnTo>
                  <a:lnTo>
                    <a:pt x="1090" y="420"/>
                  </a:lnTo>
                  <a:lnTo>
                    <a:pt x="1090" y="420"/>
                  </a:lnTo>
                  <a:lnTo>
                    <a:pt x="1078" y="416"/>
                  </a:lnTo>
                  <a:lnTo>
                    <a:pt x="1074" y="416"/>
                  </a:lnTo>
                  <a:lnTo>
                    <a:pt x="1068" y="420"/>
                  </a:lnTo>
                  <a:lnTo>
                    <a:pt x="1068" y="420"/>
                  </a:lnTo>
                  <a:lnTo>
                    <a:pt x="1066" y="420"/>
                  </a:lnTo>
                  <a:lnTo>
                    <a:pt x="1064" y="420"/>
                  </a:lnTo>
                  <a:lnTo>
                    <a:pt x="1062" y="416"/>
                  </a:lnTo>
                  <a:lnTo>
                    <a:pt x="1058" y="410"/>
                  </a:lnTo>
                  <a:lnTo>
                    <a:pt x="1056" y="408"/>
                  </a:lnTo>
                  <a:lnTo>
                    <a:pt x="1052" y="408"/>
                  </a:lnTo>
                  <a:lnTo>
                    <a:pt x="1052" y="408"/>
                  </a:lnTo>
                  <a:lnTo>
                    <a:pt x="1052" y="406"/>
                  </a:lnTo>
                  <a:lnTo>
                    <a:pt x="1052" y="402"/>
                  </a:lnTo>
                  <a:lnTo>
                    <a:pt x="1052" y="402"/>
                  </a:lnTo>
                  <a:lnTo>
                    <a:pt x="1054" y="400"/>
                  </a:lnTo>
                  <a:lnTo>
                    <a:pt x="1054" y="400"/>
                  </a:lnTo>
                  <a:lnTo>
                    <a:pt x="1060" y="398"/>
                  </a:lnTo>
                  <a:lnTo>
                    <a:pt x="1066" y="394"/>
                  </a:lnTo>
                  <a:lnTo>
                    <a:pt x="1070" y="390"/>
                  </a:lnTo>
                  <a:lnTo>
                    <a:pt x="1074" y="386"/>
                  </a:lnTo>
                  <a:lnTo>
                    <a:pt x="1074" y="386"/>
                  </a:lnTo>
                  <a:lnTo>
                    <a:pt x="1080" y="382"/>
                  </a:lnTo>
                  <a:lnTo>
                    <a:pt x="1082" y="382"/>
                  </a:lnTo>
                  <a:lnTo>
                    <a:pt x="1086" y="382"/>
                  </a:lnTo>
                  <a:lnTo>
                    <a:pt x="1086" y="382"/>
                  </a:lnTo>
                  <a:lnTo>
                    <a:pt x="1088" y="386"/>
                  </a:lnTo>
                  <a:lnTo>
                    <a:pt x="1088" y="388"/>
                  </a:lnTo>
                  <a:lnTo>
                    <a:pt x="1084" y="392"/>
                  </a:lnTo>
                  <a:lnTo>
                    <a:pt x="1084" y="392"/>
                  </a:lnTo>
                  <a:lnTo>
                    <a:pt x="1082" y="394"/>
                  </a:lnTo>
                  <a:lnTo>
                    <a:pt x="1082" y="396"/>
                  </a:lnTo>
                  <a:lnTo>
                    <a:pt x="1084" y="400"/>
                  </a:lnTo>
                  <a:lnTo>
                    <a:pt x="1084" y="400"/>
                  </a:lnTo>
                  <a:lnTo>
                    <a:pt x="1086" y="400"/>
                  </a:lnTo>
                  <a:lnTo>
                    <a:pt x="1086" y="400"/>
                  </a:lnTo>
                  <a:lnTo>
                    <a:pt x="1090" y="396"/>
                  </a:lnTo>
                  <a:lnTo>
                    <a:pt x="1090" y="396"/>
                  </a:lnTo>
                  <a:lnTo>
                    <a:pt x="1096" y="394"/>
                  </a:lnTo>
                  <a:lnTo>
                    <a:pt x="1096" y="394"/>
                  </a:lnTo>
                  <a:lnTo>
                    <a:pt x="1100" y="392"/>
                  </a:lnTo>
                  <a:lnTo>
                    <a:pt x="1102" y="392"/>
                  </a:lnTo>
                  <a:lnTo>
                    <a:pt x="1110" y="394"/>
                  </a:lnTo>
                  <a:lnTo>
                    <a:pt x="1110" y="394"/>
                  </a:lnTo>
                  <a:lnTo>
                    <a:pt x="1112" y="398"/>
                  </a:lnTo>
                  <a:lnTo>
                    <a:pt x="1112" y="400"/>
                  </a:lnTo>
                  <a:lnTo>
                    <a:pt x="1110" y="406"/>
                  </a:lnTo>
                  <a:lnTo>
                    <a:pt x="1110" y="406"/>
                  </a:lnTo>
                  <a:lnTo>
                    <a:pt x="1110" y="410"/>
                  </a:lnTo>
                  <a:lnTo>
                    <a:pt x="1110" y="412"/>
                  </a:lnTo>
                  <a:lnTo>
                    <a:pt x="1112" y="412"/>
                  </a:lnTo>
                  <a:lnTo>
                    <a:pt x="1116" y="412"/>
                  </a:lnTo>
                  <a:lnTo>
                    <a:pt x="1116" y="412"/>
                  </a:lnTo>
                  <a:lnTo>
                    <a:pt x="1120" y="414"/>
                  </a:lnTo>
                  <a:lnTo>
                    <a:pt x="1122" y="416"/>
                  </a:lnTo>
                  <a:lnTo>
                    <a:pt x="1124" y="418"/>
                  </a:lnTo>
                  <a:lnTo>
                    <a:pt x="1124" y="422"/>
                  </a:lnTo>
                  <a:lnTo>
                    <a:pt x="1124" y="422"/>
                  </a:lnTo>
                  <a:lnTo>
                    <a:pt x="1120" y="448"/>
                  </a:lnTo>
                  <a:lnTo>
                    <a:pt x="1120" y="448"/>
                  </a:lnTo>
                  <a:lnTo>
                    <a:pt x="1132" y="444"/>
                  </a:lnTo>
                  <a:lnTo>
                    <a:pt x="1140" y="440"/>
                  </a:lnTo>
                  <a:lnTo>
                    <a:pt x="1140" y="440"/>
                  </a:lnTo>
                  <a:lnTo>
                    <a:pt x="1144" y="436"/>
                  </a:lnTo>
                  <a:lnTo>
                    <a:pt x="1144" y="432"/>
                  </a:lnTo>
                  <a:lnTo>
                    <a:pt x="1142" y="422"/>
                  </a:lnTo>
                  <a:lnTo>
                    <a:pt x="1142" y="422"/>
                  </a:lnTo>
                  <a:lnTo>
                    <a:pt x="1138" y="412"/>
                  </a:lnTo>
                  <a:lnTo>
                    <a:pt x="1132" y="402"/>
                  </a:lnTo>
                  <a:lnTo>
                    <a:pt x="1132" y="402"/>
                  </a:lnTo>
                  <a:lnTo>
                    <a:pt x="1128" y="398"/>
                  </a:lnTo>
                  <a:lnTo>
                    <a:pt x="1128" y="396"/>
                  </a:lnTo>
                  <a:lnTo>
                    <a:pt x="1130" y="392"/>
                  </a:lnTo>
                  <a:lnTo>
                    <a:pt x="1134" y="390"/>
                  </a:lnTo>
                  <a:lnTo>
                    <a:pt x="1134" y="390"/>
                  </a:lnTo>
                  <a:lnTo>
                    <a:pt x="1142" y="384"/>
                  </a:lnTo>
                  <a:lnTo>
                    <a:pt x="1146" y="374"/>
                  </a:lnTo>
                  <a:lnTo>
                    <a:pt x="1146" y="374"/>
                  </a:lnTo>
                  <a:lnTo>
                    <a:pt x="1150" y="368"/>
                  </a:lnTo>
                  <a:lnTo>
                    <a:pt x="1154" y="362"/>
                  </a:lnTo>
                  <a:lnTo>
                    <a:pt x="1160" y="360"/>
                  </a:lnTo>
                  <a:lnTo>
                    <a:pt x="1162" y="358"/>
                  </a:lnTo>
                  <a:lnTo>
                    <a:pt x="1166" y="360"/>
                  </a:lnTo>
                  <a:lnTo>
                    <a:pt x="1166" y="360"/>
                  </a:lnTo>
                  <a:lnTo>
                    <a:pt x="1172" y="362"/>
                  </a:lnTo>
                  <a:lnTo>
                    <a:pt x="1178" y="360"/>
                  </a:lnTo>
                  <a:lnTo>
                    <a:pt x="1184" y="358"/>
                  </a:lnTo>
                  <a:lnTo>
                    <a:pt x="1188" y="354"/>
                  </a:lnTo>
                  <a:lnTo>
                    <a:pt x="1188" y="354"/>
                  </a:lnTo>
                  <a:lnTo>
                    <a:pt x="1202" y="336"/>
                  </a:lnTo>
                  <a:lnTo>
                    <a:pt x="1216" y="320"/>
                  </a:lnTo>
                  <a:lnTo>
                    <a:pt x="1222" y="310"/>
                  </a:lnTo>
                  <a:lnTo>
                    <a:pt x="1226" y="300"/>
                  </a:lnTo>
                  <a:lnTo>
                    <a:pt x="1230" y="290"/>
                  </a:lnTo>
                  <a:lnTo>
                    <a:pt x="1230" y="278"/>
                  </a:lnTo>
                  <a:lnTo>
                    <a:pt x="1230" y="278"/>
                  </a:lnTo>
                  <a:lnTo>
                    <a:pt x="1232" y="274"/>
                  </a:lnTo>
                  <a:lnTo>
                    <a:pt x="1232" y="272"/>
                  </a:lnTo>
                  <a:lnTo>
                    <a:pt x="1232" y="272"/>
                  </a:lnTo>
                  <a:lnTo>
                    <a:pt x="1236" y="268"/>
                  </a:lnTo>
                  <a:lnTo>
                    <a:pt x="1236" y="264"/>
                  </a:lnTo>
                  <a:lnTo>
                    <a:pt x="1236" y="254"/>
                  </a:lnTo>
                  <a:lnTo>
                    <a:pt x="1236" y="254"/>
                  </a:lnTo>
                  <a:lnTo>
                    <a:pt x="1232" y="250"/>
                  </a:lnTo>
                  <a:lnTo>
                    <a:pt x="1228" y="246"/>
                  </a:lnTo>
                  <a:lnTo>
                    <a:pt x="1220" y="246"/>
                  </a:lnTo>
                  <a:lnTo>
                    <a:pt x="1216" y="248"/>
                  </a:lnTo>
                  <a:lnTo>
                    <a:pt x="1216" y="248"/>
                  </a:lnTo>
                  <a:lnTo>
                    <a:pt x="1210" y="250"/>
                  </a:lnTo>
                  <a:lnTo>
                    <a:pt x="1206" y="250"/>
                  </a:lnTo>
                  <a:lnTo>
                    <a:pt x="1204" y="248"/>
                  </a:lnTo>
                  <a:lnTo>
                    <a:pt x="1202" y="248"/>
                  </a:lnTo>
                  <a:lnTo>
                    <a:pt x="1202" y="248"/>
                  </a:lnTo>
                  <a:lnTo>
                    <a:pt x="1200" y="242"/>
                  </a:lnTo>
                  <a:lnTo>
                    <a:pt x="1196" y="240"/>
                  </a:lnTo>
                  <a:lnTo>
                    <a:pt x="1186" y="236"/>
                  </a:lnTo>
                  <a:lnTo>
                    <a:pt x="1186" y="236"/>
                  </a:lnTo>
                  <a:lnTo>
                    <a:pt x="1202" y="228"/>
                  </a:lnTo>
                  <a:lnTo>
                    <a:pt x="1214" y="218"/>
                  </a:lnTo>
                  <a:lnTo>
                    <a:pt x="1238" y="196"/>
                  </a:lnTo>
                  <a:lnTo>
                    <a:pt x="1238" y="196"/>
                  </a:lnTo>
                  <a:lnTo>
                    <a:pt x="1248" y="190"/>
                  </a:lnTo>
                  <a:lnTo>
                    <a:pt x="1260" y="190"/>
                  </a:lnTo>
                  <a:lnTo>
                    <a:pt x="1260" y="190"/>
                  </a:lnTo>
                  <a:lnTo>
                    <a:pt x="1280" y="190"/>
                  </a:lnTo>
                  <a:lnTo>
                    <a:pt x="1290" y="190"/>
                  </a:lnTo>
                  <a:lnTo>
                    <a:pt x="1300" y="186"/>
                  </a:lnTo>
                  <a:lnTo>
                    <a:pt x="1300" y="186"/>
                  </a:lnTo>
                  <a:lnTo>
                    <a:pt x="1304" y="184"/>
                  </a:lnTo>
                  <a:lnTo>
                    <a:pt x="1308" y="186"/>
                  </a:lnTo>
                  <a:lnTo>
                    <a:pt x="1316" y="188"/>
                  </a:lnTo>
                  <a:lnTo>
                    <a:pt x="1316" y="188"/>
                  </a:lnTo>
                  <a:lnTo>
                    <a:pt x="1322" y="192"/>
                  </a:lnTo>
                  <a:lnTo>
                    <a:pt x="1328" y="192"/>
                  </a:lnTo>
                  <a:lnTo>
                    <a:pt x="1328" y="192"/>
                  </a:lnTo>
                  <a:lnTo>
                    <a:pt x="1342" y="192"/>
                  </a:lnTo>
                  <a:lnTo>
                    <a:pt x="1342" y="192"/>
                  </a:lnTo>
                  <a:lnTo>
                    <a:pt x="1340" y="188"/>
                  </a:lnTo>
                  <a:lnTo>
                    <a:pt x="1338" y="186"/>
                  </a:lnTo>
                  <a:lnTo>
                    <a:pt x="1338" y="186"/>
                  </a:lnTo>
                  <a:lnTo>
                    <a:pt x="1338" y="184"/>
                  </a:lnTo>
                  <a:lnTo>
                    <a:pt x="1338" y="184"/>
                  </a:lnTo>
                  <a:lnTo>
                    <a:pt x="1340" y="182"/>
                  </a:lnTo>
                  <a:lnTo>
                    <a:pt x="1340" y="182"/>
                  </a:lnTo>
                  <a:lnTo>
                    <a:pt x="1348" y="174"/>
                  </a:lnTo>
                  <a:lnTo>
                    <a:pt x="1358" y="168"/>
                  </a:lnTo>
                  <a:lnTo>
                    <a:pt x="1368" y="164"/>
                  </a:lnTo>
                  <a:lnTo>
                    <a:pt x="1374" y="164"/>
                  </a:lnTo>
                  <a:lnTo>
                    <a:pt x="1380" y="164"/>
                  </a:lnTo>
                  <a:lnTo>
                    <a:pt x="1380" y="164"/>
                  </a:lnTo>
                  <a:lnTo>
                    <a:pt x="1382" y="164"/>
                  </a:lnTo>
                  <a:lnTo>
                    <a:pt x="1384" y="166"/>
                  </a:lnTo>
                  <a:lnTo>
                    <a:pt x="1384" y="166"/>
                  </a:lnTo>
                  <a:lnTo>
                    <a:pt x="1386" y="170"/>
                  </a:lnTo>
                  <a:lnTo>
                    <a:pt x="1388" y="172"/>
                  </a:lnTo>
                  <a:lnTo>
                    <a:pt x="1396" y="170"/>
                  </a:lnTo>
                  <a:lnTo>
                    <a:pt x="1396" y="170"/>
                  </a:lnTo>
                  <a:lnTo>
                    <a:pt x="1402" y="164"/>
                  </a:lnTo>
                  <a:lnTo>
                    <a:pt x="1406" y="160"/>
                  </a:lnTo>
                  <a:lnTo>
                    <a:pt x="1412" y="156"/>
                  </a:lnTo>
                  <a:lnTo>
                    <a:pt x="1416" y="154"/>
                  </a:lnTo>
                  <a:lnTo>
                    <a:pt x="1420" y="154"/>
                  </a:lnTo>
                  <a:lnTo>
                    <a:pt x="1420" y="154"/>
                  </a:lnTo>
                  <a:lnTo>
                    <a:pt x="1416" y="164"/>
                  </a:lnTo>
                  <a:lnTo>
                    <a:pt x="1410" y="172"/>
                  </a:lnTo>
                  <a:lnTo>
                    <a:pt x="1402" y="178"/>
                  </a:lnTo>
                  <a:lnTo>
                    <a:pt x="1394" y="182"/>
                  </a:lnTo>
                  <a:lnTo>
                    <a:pt x="1394" y="182"/>
                  </a:lnTo>
                  <a:lnTo>
                    <a:pt x="1382" y="194"/>
                  </a:lnTo>
                  <a:lnTo>
                    <a:pt x="1368" y="204"/>
                  </a:lnTo>
                  <a:lnTo>
                    <a:pt x="1368" y="204"/>
                  </a:lnTo>
                  <a:lnTo>
                    <a:pt x="1358" y="212"/>
                  </a:lnTo>
                  <a:lnTo>
                    <a:pt x="1350" y="222"/>
                  </a:lnTo>
                  <a:lnTo>
                    <a:pt x="1348" y="230"/>
                  </a:lnTo>
                  <a:lnTo>
                    <a:pt x="1350" y="242"/>
                  </a:lnTo>
                  <a:lnTo>
                    <a:pt x="1350" y="242"/>
                  </a:lnTo>
                  <a:lnTo>
                    <a:pt x="1356" y="270"/>
                  </a:lnTo>
                  <a:lnTo>
                    <a:pt x="1356" y="270"/>
                  </a:lnTo>
                  <a:lnTo>
                    <a:pt x="1358" y="274"/>
                  </a:lnTo>
                  <a:lnTo>
                    <a:pt x="1360" y="272"/>
                  </a:lnTo>
                  <a:lnTo>
                    <a:pt x="1360" y="272"/>
                  </a:lnTo>
                  <a:lnTo>
                    <a:pt x="1366" y="270"/>
                  </a:lnTo>
                  <a:lnTo>
                    <a:pt x="1368" y="266"/>
                  </a:lnTo>
                  <a:lnTo>
                    <a:pt x="1370" y="262"/>
                  </a:lnTo>
                  <a:lnTo>
                    <a:pt x="1370" y="256"/>
                  </a:lnTo>
                  <a:lnTo>
                    <a:pt x="1370" y="256"/>
                  </a:lnTo>
                  <a:lnTo>
                    <a:pt x="1376" y="254"/>
                  </a:lnTo>
                  <a:lnTo>
                    <a:pt x="1378" y="254"/>
                  </a:lnTo>
                  <a:lnTo>
                    <a:pt x="1380" y="250"/>
                  </a:lnTo>
                  <a:lnTo>
                    <a:pt x="1380" y="250"/>
                  </a:lnTo>
                  <a:lnTo>
                    <a:pt x="1380" y="248"/>
                  </a:lnTo>
                  <a:lnTo>
                    <a:pt x="1380" y="246"/>
                  </a:lnTo>
                  <a:lnTo>
                    <a:pt x="1382" y="244"/>
                  </a:lnTo>
                  <a:lnTo>
                    <a:pt x="1382" y="244"/>
                  </a:lnTo>
                  <a:lnTo>
                    <a:pt x="1394" y="238"/>
                  </a:lnTo>
                  <a:lnTo>
                    <a:pt x="1396" y="234"/>
                  </a:lnTo>
                  <a:lnTo>
                    <a:pt x="1398" y="232"/>
                  </a:lnTo>
                  <a:lnTo>
                    <a:pt x="1396" y="226"/>
                  </a:lnTo>
                  <a:lnTo>
                    <a:pt x="1396" y="226"/>
                  </a:lnTo>
                  <a:lnTo>
                    <a:pt x="1398" y="224"/>
                  </a:lnTo>
                  <a:lnTo>
                    <a:pt x="1402" y="222"/>
                  </a:lnTo>
                  <a:lnTo>
                    <a:pt x="1402" y="222"/>
                  </a:lnTo>
                  <a:lnTo>
                    <a:pt x="1406" y="222"/>
                  </a:lnTo>
                  <a:lnTo>
                    <a:pt x="1408" y="222"/>
                  </a:lnTo>
                  <a:lnTo>
                    <a:pt x="1404" y="216"/>
                  </a:lnTo>
                  <a:lnTo>
                    <a:pt x="1404" y="216"/>
                  </a:lnTo>
                  <a:lnTo>
                    <a:pt x="1404" y="212"/>
                  </a:lnTo>
                  <a:lnTo>
                    <a:pt x="1404" y="208"/>
                  </a:lnTo>
                  <a:lnTo>
                    <a:pt x="1404" y="208"/>
                  </a:lnTo>
                  <a:lnTo>
                    <a:pt x="1406" y="208"/>
                  </a:lnTo>
                  <a:lnTo>
                    <a:pt x="1406" y="206"/>
                  </a:lnTo>
                  <a:lnTo>
                    <a:pt x="1404" y="206"/>
                  </a:lnTo>
                  <a:lnTo>
                    <a:pt x="1404" y="206"/>
                  </a:lnTo>
                  <a:lnTo>
                    <a:pt x="1400" y="206"/>
                  </a:lnTo>
                  <a:lnTo>
                    <a:pt x="1398" y="204"/>
                  </a:lnTo>
                  <a:lnTo>
                    <a:pt x="1398" y="200"/>
                  </a:lnTo>
                  <a:lnTo>
                    <a:pt x="1398" y="200"/>
                  </a:lnTo>
                  <a:lnTo>
                    <a:pt x="1410" y="188"/>
                  </a:lnTo>
                  <a:lnTo>
                    <a:pt x="1416" y="182"/>
                  </a:lnTo>
                  <a:lnTo>
                    <a:pt x="1424" y="180"/>
                  </a:lnTo>
                  <a:lnTo>
                    <a:pt x="1424" y="180"/>
                  </a:lnTo>
                  <a:lnTo>
                    <a:pt x="1430" y="182"/>
                  </a:lnTo>
                  <a:lnTo>
                    <a:pt x="1434" y="182"/>
                  </a:lnTo>
                  <a:lnTo>
                    <a:pt x="1436" y="180"/>
                  </a:lnTo>
                  <a:lnTo>
                    <a:pt x="1436" y="180"/>
                  </a:lnTo>
                  <a:lnTo>
                    <a:pt x="1446" y="176"/>
                  </a:lnTo>
                  <a:lnTo>
                    <a:pt x="1450" y="176"/>
                  </a:lnTo>
                  <a:lnTo>
                    <a:pt x="1454" y="178"/>
                  </a:lnTo>
                  <a:lnTo>
                    <a:pt x="1454" y="178"/>
                  </a:lnTo>
                  <a:lnTo>
                    <a:pt x="1460" y="180"/>
                  </a:lnTo>
                  <a:lnTo>
                    <a:pt x="1464" y="180"/>
                  </a:lnTo>
                  <a:lnTo>
                    <a:pt x="1474" y="174"/>
                  </a:lnTo>
                  <a:lnTo>
                    <a:pt x="1474" y="174"/>
                  </a:lnTo>
                  <a:lnTo>
                    <a:pt x="1484" y="168"/>
                  </a:lnTo>
                  <a:lnTo>
                    <a:pt x="1496" y="162"/>
                  </a:lnTo>
                  <a:lnTo>
                    <a:pt x="1496" y="162"/>
                  </a:lnTo>
                  <a:lnTo>
                    <a:pt x="1504" y="160"/>
                  </a:lnTo>
                  <a:lnTo>
                    <a:pt x="1512" y="156"/>
                  </a:lnTo>
                  <a:lnTo>
                    <a:pt x="1520" y="156"/>
                  </a:lnTo>
                  <a:lnTo>
                    <a:pt x="1528" y="156"/>
                  </a:lnTo>
                  <a:lnTo>
                    <a:pt x="1528" y="156"/>
                  </a:lnTo>
                  <a:lnTo>
                    <a:pt x="1532" y="156"/>
                  </a:lnTo>
                  <a:lnTo>
                    <a:pt x="1534" y="154"/>
                  </a:lnTo>
                  <a:lnTo>
                    <a:pt x="1534" y="152"/>
                  </a:lnTo>
                  <a:lnTo>
                    <a:pt x="1532" y="150"/>
                  </a:lnTo>
                  <a:lnTo>
                    <a:pt x="1532" y="150"/>
                  </a:lnTo>
                  <a:lnTo>
                    <a:pt x="1526" y="142"/>
                  </a:lnTo>
                  <a:lnTo>
                    <a:pt x="1522" y="138"/>
                  </a:lnTo>
                  <a:lnTo>
                    <a:pt x="1518" y="134"/>
                  </a:lnTo>
                  <a:lnTo>
                    <a:pt x="1518" y="134"/>
                  </a:lnTo>
                  <a:lnTo>
                    <a:pt x="1524" y="134"/>
                  </a:lnTo>
                  <a:lnTo>
                    <a:pt x="1524" y="134"/>
                  </a:lnTo>
                  <a:lnTo>
                    <a:pt x="1536" y="132"/>
                  </a:lnTo>
                  <a:lnTo>
                    <a:pt x="1540" y="128"/>
                  </a:lnTo>
                  <a:lnTo>
                    <a:pt x="1540" y="126"/>
                  </a:lnTo>
                  <a:lnTo>
                    <a:pt x="1540" y="122"/>
                  </a:lnTo>
                  <a:lnTo>
                    <a:pt x="1540" y="122"/>
                  </a:lnTo>
                  <a:lnTo>
                    <a:pt x="1542" y="118"/>
                  </a:lnTo>
                  <a:lnTo>
                    <a:pt x="1544" y="118"/>
                  </a:lnTo>
                  <a:lnTo>
                    <a:pt x="1544" y="118"/>
                  </a:lnTo>
                  <a:lnTo>
                    <a:pt x="1548" y="118"/>
                  </a:lnTo>
                  <a:lnTo>
                    <a:pt x="1548" y="118"/>
                  </a:lnTo>
                  <a:lnTo>
                    <a:pt x="1548" y="120"/>
                  </a:lnTo>
                  <a:lnTo>
                    <a:pt x="1548" y="120"/>
                  </a:lnTo>
                  <a:lnTo>
                    <a:pt x="1550" y="124"/>
                  </a:lnTo>
                  <a:lnTo>
                    <a:pt x="1552" y="124"/>
                  </a:lnTo>
                  <a:lnTo>
                    <a:pt x="1552" y="124"/>
                  </a:lnTo>
                  <a:lnTo>
                    <a:pt x="1562" y="124"/>
                  </a:lnTo>
                  <a:lnTo>
                    <a:pt x="1570" y="128"/>
                  </a:lnTo>
                  <a:lnTo>
                    <a:pt x="1578" y="132"/>
                  </a:lnTo>
                  <a:lnTo>
                    <a:pt x="1586" y="136"/>
                  </a:lnTo>
                  <a:lnTo>
                    <a:pt x="1586" y="136"/>
                  </a:lnTo>
                  <a:lnTo>
                    <a:pt x="1590" y="138"/>
                  </a:lnTo>
                  <a:lnTo>
                    <a:pt x="1592" y="138"/>
                  </a:lnTo>
                  <a:lnTo>
                    <a:pt x="1594" y="134"/>
                  </a:lnTo>
                  <a:lnTo>
                    <a:pt x="1594" y="134"/>
                  </a:lnTo>
                  <a:lnTo>
                    <a:pt x="1596" y="130"/>
                  </a:lnTo>
                  <a:lnTo>
                    <a:pt x="1598" y="126"/>
                  </a:lnTo>
                  <a:lnTo>
                    <a:pt x="1602" y="124"/>
                  </a:lnTo>
                  <a:lnTo>
                    <a:pt x="1608" y="124"/>
                  </a:lnTo>
                  <a:lnTo>
                    <a:pt x="1608" y="124"/>
                  </a:lnTo>
                  <a:lnTo>
                    <a:pt x="1612" y="122"/>
                  </a:lnTo>
                  <a:lnTo>
                    <a:pt x="1612" y="120"/>
                  </a:lnTo>
                  <a:lnTo>
                    <a:pt x="1612" y="118"/>
                  </a:lnTo>
                  <a:lnTo>
                    <a:pt x="1612" y="118"/>
                  </a:lnTo>
                  <a:close/>
                  <a:moveTo>
                    <a:pt x="350" y="152"/>
                  </a:moveTo>
                  <a:lnTo>
                    <a:pt x="350" y="152"/>
                  </a:lnTo>
                  <a:lnTo>
                    <a:pt x="352" y="152"/>
                  </a:lnTo>
                  <a:lnTo>
                    <a:pt x="352" y="152"/>
                  </a:lnTo>
                  <a:lnTo>
                    <a:pt x="354" y="154"/>
                  </a:lnTo>
                  <a:lnTo>
                    <a:pt x="354" y="156"/>
                  </a:lnTo>
                  <a:lnTo>
                    <a:pt x="352" y="160"/>
                  </a:lnTo>
                  <a:lnTo>
                    <a:pt x="352" y="160"/>
                  </a:lnTo>
                  <a:lnTo>
                    <a:pt x="350" y="156"/>
                  </a:lnTo>
                  <a:lnTo>
                    <a:pt x="348" y="154"/>
                  </a:lnTo>
                  <a:lnTo>
                    <a:pt x="350" y="152"/>
                  </a:lnTo>
                  <a:lnTo>
                    <a:pt x="350" y="152"/>
                  </a:lnTo>
                  <a:close/>
                  <a:moveTo>
                    <a:pt x="348" y="168"/>
                  </a:moveTo>
                  <a:lnTo>
                    <a:pt x="348" y="168"/>
                  </a:lnTo>
                  <a:lnTo>
                    <a:pt x="348" y="168"/>
                  </a:lnTo>
                  <a:lnTo>
                    <a:pt x="348" y="166"/>
                  </a:lnTo>
                  <a:lnTo>
                    <a:pt x="352" y="166"/>
                  </a:lnTo>
                  <a:lnTo>
                    <a:pt x="356" y="164"/>
                  </a:lnTo>
                  <a:lnTo>
                    <a:pt x="352" y="160"/>
                  </a:lnTo>
                  <a:lnTo>
                    <a:pt x="352" y="160"/>
                  </a:lnTo>
                  <a:lnTo>
                    <a:pt x="360" y="158"/>
                  </a:lnTo>
                  <a:lnTo>
                    <a:pt x="364" y="158"/>
                  </a:lnTo>
                  <a:lnTo>
                    <a:pt x="368" y="156"/>
                  </a:lnTo>
                  <a:lnTo>
                    <a:pt x="368" y="156"/>
                  </a:lnTo>
                  <a:lnTo>
                    <a:pt x="364" y="164"/>
                  </a:lnTo>
                  <a:lnTo>
                    <a:pt x="360" y="170"/>
                  </a:lnTo>
                  <a:lnTo>
                    <a:pt x="354" y="170"/>
                  </a:lnTo>
                  <a:lnTo>
                    <a:pt x="348" y="168"/>
                  </a:lnTo>
                  <a:lnTo>
                    <a:pt x="348" y="168"/>
                  </a:lnTo>
                  <a:close/>
                  <a:moveTo>
                    <a:pt x="380" y="184"/>
                  </a:moveTo>
                  <a:lnTo>
                    <a:pt x="380" y="184"/>
                  </a:lnTo>
                  <a:lnTo>
                    <a:pt x="376" y="182"/>
                  </a:lnTo>
                  <a:lnTo>
                    <a:pt x="372" y="178"/>
                  </a:lnTo>
                  <a:lnTo>
                    <a:pt x="368" y="170"/>
                  </a:lnTo>
                  <a:lnTo>
                    <a:pt x="368" y="170"/>
                  </a:lnTo>
                  <a:lnTo>
                    <a:pt x="372" y="166"/>
                  </a:lnTo>
                  <a:lnTo>
                    <a:pt x="374" y="166"/>
                  </a:lnTo>
                  <a:lnTo>
                    <a:pt x="376" y="166"/>
                  </a:lnTo>
                  <a:lnTo>
                    <a:pt x="376" y="166"/>
                  </a:lnTo>
                  <a:lnTo>
                    <a:pt x="384" y="168"/>
                  </a:lnTo>
                  <a:lnTo>
                    <a:pt x="388" y="170"/>
                  </a:lnTo>
                  <a:lnTo>
                    <a:pt x="390" y="174"/>
                  </a:lnTo>
                  <a:lnTo>
                    <a:pt x="390" y="174"/>
                  </a:lnTo>
                  <a:lnTo>
                    <a:pt x="388" y="180"/>
                  </a:lnTo>
                  <a:lnTo>
                    <a:pt x="386" y="182"/>
                  </a:lnTo>
                  <a:lnTo>
                    <a:pt x="380" y="184"/>
                  </a:lnTo>
                  <a:lnTo>
                    <a:pt x="380" y="184"/>
                  </a:lnTo>
                  <a:close/>
                  <a:moveTo>
                    <a:pt x="410" y="174"/>
                  </a:moveTo>
                  <a:lnTo>
                    <a:pt x="410" y="174"/>
                  </a:lnTo>
                  <a:lnTo>
                    <a:pt x="406" y="172"/>
                  </a:lnTo>
                  <a:lnTo>
                    <a:pt x="406" y="170"/>
                  </a:lnTo>
                  <a:lnTo>
                    <a:pt x="406" y="168"/>
                  </a:lnTo>
                  <a:lnTo>
                    <a:pt x="406" y="168"/>
                  </a:lnTo>
                  <a:lnTo>
                    <a:pt x="404" y="166"/>
                  </a:lnTo>
                  <a:lnTo>
                    <a:pt x="402" y="164"/>
                  </a:lnTo>
                  <a:lnTo>
                    <a:pt x="402" y="160"/>
                  </a:lnTo>
                  <a:lnTo>
                    <a:pt x="404" y="156"/>
                  </a:lnTo>
                  <a:lnTo>
                    <a:pt x="404" y="156"/>
                  </a:lnTo>
                  <a:lnTo>
                    <a:pt x="404" y="154"/>
                  </a:lnTo>
                  <a:lnTo>
                    <a:pt x="404" y="154"/>
                  </a:lnTo>
                  <a:lnTo>
                    <a:pt x="406" y="154"/>
                  </a:lnTo>
                  <a:lnTo>
                    <a:pt x="406" y="154"/>
                  </a:lnTo>
                  <a:lnTo>
                    <a:pt x="412" y="156"/>
                  </a:lnTo>
                  <a:lnTo>
                    <a:pt x="414" y="162"/>
                  </a:lnTo>
                  <a:lnTo>
                    <a:pt x="414" y="162"/>
                  </a:lnTo>
                  <a:lnTo>
                    <a:pt x="418" y="170"/>
                  </a:lnTo>
                  <a:lnTo>
                    <a:pt x="416" y="172"/>
                  </a:lnTo>
                  <a:lnTo>
                    <a:pt x="410" y="174"/>
                  </a:lnTo>
                  <a:lnTo>
                    <a:pt x="410" y="174"/>
                  </a:lnTo>
                  <a:close/>
                  <a:moveTo>
                    <a:pt x="432" y="202"/>
                  </a:moveTo>
                  <a:lnTo>
                    <a:pt x="432" y="202"/>
                  </a:lnTo>
                  <a:lnTo>
                    <a:pt x="428" y="200"/>
                  </a:lnTo>
                  <a:lnTo>
                    <a:pt x="428" y="198"/>
                  </a:lnTo>
                  <a:lnTo>
                    <a:pt x="426" y="196"/>
                  </a:lnTo>
                  <a:lnTo>
                    <a:pt x="426" y="196"/>
                  </a:lnTo>
                  <a:lnTo>
                    <a:pt x="428" y="192"/>
                  </a:lnTo>
                  <a:lnTo>
                    <a:pt x="428" y="192"/>
                  </a:lnTo>
                  <a:lnTo>
                    <a:pt x="430" y="192"/>
                  </a:lnTo>
                  <a:lnTo>
                    <a:pt x="430" y="192"/>
                  </a:lnTo>
                  <a:lnTo>
                    <a:pt x="434" y="194"/>
                  </a:lnTo>
                  <a:lnTo>
                    <a:pt x="436" y="198"/>
                  </a:lnTo>
                  <a:lnTo>
                    <a:pt x="436" y="198"/>
                  </a:lnTo>
                  <a:lnTo>
                    <a:pt x="436" y="202"/>
                  </a:lnTo>
                  <a:lnTo>
                    <a:pt x="432" y="202"/>
                  </a:lnTo>
                  <a:lnTo>
                    <a:pt x="432" y="202"/>
                  </a:lnTo>
                  <a:close/>
                  <a:moveTo>
                    <a:pt x="470" y="218"/>
                  </a:moveTo>
                  <a:lnTo>
                    <a:pt x="470" y="218"/>
                  </a:lnTo>
                  <a:lnTo>
                    <a:pt x="468" y="212"/>
                  </a:lnTo>
                  <a:lnTo>
                    <a:pt x="470" y="210"/>
                  </a:lnTo>
                  <a:lnTo>
                    <a:pt x="472" y="208"/>
                  </a:lnTo>
                  <a:lnTo>
                    <a:pt x="472" y="208"/>
                  </a:lnTo>
                  <a:lnTo>
                    <a:pt x="474" y="214"/>
                  </a:lnTo>
                  <a:lnTo>
                    <a:pt x="472" y="216"/>
                  </a:lnTo>
                  <a:lnTo>
                    <a:pt x="470" y="218"/>
                  </a:lnTo>
                  <a:lnTo>
                    <a:pt x="470" y="218"/>
                  </a:lnTo>
                  <a:close/>
                  <a:moveTo>
                    <a:pt x="518" y="232"/>
                  </a:moveTo>
                  <a:lnTo>
                    <a:pt x="518" y="232"/>
                  </a:lnTo>
                  <a:lnTo>
                    <a:pt x="522" y="232"/>
                  </a:lnTo>
                  <a:lnTo>
                    <a:pt x="522" y="234"/>
                  </a:lnTo>
                  <a:lnTo>
                    <a:pt x="522" y="234"/>
                  </a:lnTo>
                  <a:lnTo>
                    <a:pt x="516" y="238"/>
                  </a:lnTo>
                  <a:lnTo>
                    <a:pt x="516" y="238"/>
                  </a:lnTo>
                  <a:lnTo>
                    <a:pt x="512" y="238"/>
                  </a:lnTo>
                  <a:lnTo>
                    <a:pt x="512" y="238"/>
                  </a:lnTo>
                  <a:lnTo>
                    <a:pt x="518" y="232"/>
                  </a:lnTo>
                  <a:lnTo>
                    <a:pt x="518" y="232"/>
                  </a:lnTo>
                  <a:close/>
                  <a:moveTo>
                    <a:pt x="552" y="384"/>
                  </a:moveTo>
                  <a:lnTo>
                    <a:pt x="552" y="384"/>
                  </a:lnTo>
                  <a:lnTo>
                    <a:pt x="548" y="384"/>
                  </a:lnTo>
                  <a:lnTo>
                    <a:pt x="546" y="386"/>
                  </a:lnTo>
                  <a:lnTo>
                    <a:pt x="546" y="386"/>
                  </a:lnTo>
                  <a:lnTo>
                    <a:pt x="546" y="388"/>
                  </a:lnTo>
                  <a:lnTo>
                    <a:pt x="548" y="392"/>
                  </a:lnTo>
                  <a:lnTo>
                    <a:pt x="548" y="392"/>
                  </a:lnTo>
                  <a:lnTo>
                    <a:pt x="554" y="398"/>
                  </a:lnTo>
                  <a:lnTo>
                    <a:pt x="554" y="406"/>
                  </a:lnTo>
                  <a:lnTo>
                    <a:pt x="554" y="420"/>
                  </a:lnTo>
                  <a:lnTo>
                    <a:pt x="554" y="420"/>
                  </a:lnTo>
                  <a:lnTo>
                    <a:pt x="552" y="424"/>
                  </a:lnTo>
                  <a:lnTo>
                    <a:pt x="546" y="426"/>
                  </a:lnTo>
                  <a:lnTo>
                    <a:pt x="538" y="426"/>
                  </a:lnTo>
                  <a:lnTo>
                    <a:pt x="532" y="424"/>
                  </a:lnTo>
                  <a:lnTo>
                    <a:pt x="532" y="424"/>
                  </a:lnTo>
                  <a:lnTo>
                    <a:pt x="520" y="418"/>
                  </a:lnTo>
                  <a:lnTo>
                    <a:pt x="518" y="416"/>
                  </a:lnTo>
                  <a:lnTo>
                    <a:pt x="516" y="412"/>
                  </a:lnTo>
                  <a:lnTo>
                    <a:pt x="514" y="408"/>
                  </a:lnTo>
                  <a:lnTo>
                    <a:pt x="516" y="404"/>
                  </a:lnTo>
                  <a:lnTo>
                    <a:pt x="520" y="390"/>
                  </a:lnTo>
                  <a:lnTo>
                    <a:pt x="520" y="390"/>
                  </a:lnTo>
                  <a:lnTo>
                    <a:pt x="520" y="386"/>
                  </a:lnTo>
                  <a:lnTo>
                    <a:pt x="518" y="382"/>
                  </a:lnTo>
                  <a:lnTo>
                    <a:pt x="518" y="382"/>
                  </a:lnTo>
                  <a:lnTo>
                    <a:pt x="508" y="364"/>
                  </a:lnTo>
                  <a:lnTo>
                    <a:pt x="500" y="346"/>
                  </a:lnTo>
                  <a:lnTo>
                    <a:pt x="500" y="346"/>
                  </a:lnTo>
                  <a:lnTo>
                    <a:pt x="500" y="342"/>
                  </a:lnTo>
                  <a:lnTo>
                    <a:pt x="500" y="338"/>
                  </a:lnTo>
                  <a:lnTo>
                    <a:pt x="504" y="334"/>
                  </a:lnTo>
                  <a:lnTo>
                    <a:pt x="504" y="334"/>
                  </a:lnTo>
                  <a:lnTo>
                    <a:pt x="512" y="328"/>
                  </a:lnTo>
                  <a:lnTo>
                    <a:pt x="522" y="322"/>
                  </a:lnTo>
                  <a:lnTo>
                    <a:pt x="530" y="318"/>
                  </a:lnTo>
                  <a:lnTo>
                    <a:pt x="536" y="318"/>
                  </a:lnTo>
                  <a:lnTo>
                    <a:pt x="542" y="318"/>
                  </a:lnTo>
                  <a:lnTo>
                    <a:pt x="542" y="318"/>
                  </a:lnTo>
                  <a:lnTo>
                    <a:pt x="546" y="320"/>
                  </a:lnTo>
                  <a:lnTo>
                    <a:pt x="548" y="322"/>
                  </a:lnTo>
                  <a:lnTo>
                    <a:pt x="548" y="324"/>
                  </a:lnTo>
                  <a:lnTo>
                    <a:pt x="548" y="324"/>
                  </a:lnTo>
                  <a:lnTo>
                    <a:pt x="548" y="332"/>
                  </a:lnTo>
                  <a:lnTo>
                    <a:pt x="546" y="334"/>
                  </a:lnTo>
                  <a:lnTo>
                    <a:pt x="544" y="334"/>
                  </a:lnTo>
                  <a:lnTo>
                    <a:pt x="544" y="334"/>
                  </a:lnTo>
                  <a:lnTo>
                    <a:pt x="538" y="336"/>
                  </a:lnTo>
                  <a:lnTo>
                    <a:pt x="534" y="338"/>
                  </a:lnTo>
                  <a:lnTo>
                    <a:pt x="532" y="342"/>
                  </a:lnTo>
                  <a:lnTo>
                    <a:pt x="528" y="346"/>
                  </a:lnTo>
                  <a:lnTo>
                    <a:pt x="528" y="346"/>
                  </a:lnTo>
                  <a:lnTo>
                    <a:pt x="534" y="354"/>
                  </a:lnTo>
                  <a:lnTo>
                    <a:pt x="536" y="356"/>
                  </a:lnTo>
                  <a:lnTo>
                    <a:pt x="540" y="360"/>
                  </a:lnTo>
                  <a:lnTo>
                    <a:pt x="540" y="360"/>
                  </a:lnTo>
                  <a:lnTo>
                    <a:pt x="542" y="362"/>
                  </a:lnTo>
                  <a:lnTo>
                    <a:pt x="544" y="366"/>
                  </a:lnTo>
                  <a:lnTo>
                    <a:pt x="544" y="370"/>
                  </a:lnTo>
                  <a:lnTo>
                    <a:pt x="542" y="376"/>
                  </a:lnTo>
                  <a:lnTo>
                    <a:pt x="542" y="376"/>
                  </a:lnTo>
                  <a:lnTo>
                    <a:pt x="550" y="370"/>
                  </a:lnTo>
                  <a:lnTo>
                    <a:pt x="552" y="370"/>
                  </a:lnTo>
                  <a:lnTo>
                    <a:pt x="554" y="370"/>
                  </a:lnTo>
                  <a:lnTo>
                    <a:pt x="558" y="374"/>
                  </a:lnTo>
                  <a:lnTo>
                    <a:pt x="560" y="378"/>
                  </a:lnTo>
                  <a:lnTo>
                    <a:pt x="560" y="378"/>
                  </a:lnTo>
                  <a:lnTo>
                    <a:pt x="560" y="382"/>
                  </a:lnTo>
                  <a:lnTo>
                    <a:pt x="558" y="384"/>
                  </a:lnTo>
                  <a:lnTo>
                    <a:pt x="552" y="384"/>
                  </a:lnTo>
                  <a:lnTo>
                    <a:pt x="552" y="384"/>
                  </a:lnTo>
                  <a:close/>
                  <a:moveTo>
                    <a:pt x="604" y="354"/>
                  </a:moveTo>
                  <a:lnTo>
                    <a:pt x="604" y="354"/>
                  </a:lnTo>
                  <a:lnTo>
                    <a:pt x="596" y="354"/>
                  </a:lnTo>
                  <a:lnTo>
                    <a:pt x="592" y="352"/>
                  </a:lnTo>
                  <a:lnTo>
                    <a:pt x="590" y="350"/>
                  </a:lnTo>
                  <a:lnTo>
                    <a:pt x="590" y="350"/>
                  </a:lnTo>
                  <a:lnTo>
                    <a:pt x="588" y="344"/>
                  </a:lnTo>
                  <a:lnTo>
                    <a:pt x="588" y="338"/>
                  </a:lnTo>
                  <a:lnTo>
                    <a:pt x="590" y="334"/>
                  </a:lnTo>
                  <a:lnTo>
                    <a:pt x="592" y="330"/>
                  </a:lnTo>
                  <a:lnTo>
                    <a:pt x="592" y="330"/>
                  </a:lnTo>
                  <a:lnTo>
                    <a:pt x="602" y="322"/>
                  </a:lnTo>
                  <a:lnTo>
                    <a:pt x="608" y="320"/>
                  </a:lnTo>
                  <a:lnTo>
                    <a:pt x="614" y="322"/>
                  </a:lnTo>
                  <a:lnTo>
                    <a:pt x="614" y="322"/>
                  </a:lnTo>
                  <a:lnTo>
                    <a:pt x="612" y="326"/>
                  </a:lnTo>
                  <a:lnTo>
                    <a:pt x="610" y="330"/>
                  </a:lnTo>
                  <a:lnTo>
                    <a:pt x="612" y="334"/>
                  </a:lnTo>
                  <a:lnTo>
                    <a:pt x="616" y="338"/>
                  </a:lnTo>
                  <a:lnTo>
                    <a:pt x="616" y="338"/>
                  </a:lnTo>
                  <a:lnTo>
                    <a:pt x="612" y="342"/>
                  </a:lnTo>
                  <a:lnTo>
                    <a:pt x="610" y="348"/>
                  </a:lnTo>
                  <a:lnTo>
                    <a:pt x="608" y="352"/>
                  </a:lnTo>
                  <a:lnTo>
                    <a:pt x="604" y="354"/>
                  </a:lnTo>
                  <a:lnTo>
                    <a:pt x="604" y="354"/>
                  </a:lnTo>
                  <a:close/>
                  <a:moveTo>
                    <a:pt x="784" y="76"/>
                  </a:moveTo>
                  <a:lnTo>
                    <a:pt x="784" y="76"/>
                  </a:lnTo>
                  <a:lnTo>
                    <a:pt x="778" y="78"/>
                  </a:lnTo>
                  <a:lnTo>
                    <a:pt x="778" y="74"/>
                  </a:lnTo>
                  <a:lnTo>
                    <a:pt x="778" y="74"/>
                  </a:lnTo>
                  <a:lnTo>
                    <a:pt x="784" y="68"/>
                  </a:lnTo>
                  <a:lnTo>
                    <a:pt x="784" y="68"/>
                  </a:lnTo>
                  <a:lnTo>
                    <a:pt x="786" y="70"/>
                  </a:lnTo>
                  <a:lnTo>
                    <a:pt x="788" y="74"/>
                  </a:lnTo>
                  <a:lnTo>
                    <a:pt x="786" y="76"/>
                  </a:lnTo>
                  <a:lnTo>
                    <a:pt x="784" y="76"/>
                  </a:lnTo>
                  <a:lnTo>
                    <a:pt x="784" y="7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 name="Freeform 72"/>
            <p:cNvSpPr/>
            <p:nvPr/>
          </p:nvSpPr>
          <p:spPr bwMode="auto">
            <a:xfrm>
              <a:off x="7213600" y="412750"/>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 name="Freeform 73"/>
            <p:cNvSpPr/>
            <p:nvPr/>
          </p:nvSpPr>
          <p:spPr bwMode="auto">
            <a:xfrm>
              <a:off x="4886325" y="714375"/>
              <a:ext cx="1588" cy="3175"/>
            </a:xfrm>
            <a:custGeom>
              <a:avLst/>
              <a:gdLst/>
              <a:ahLst/>
              <a:cxnLst>
                <a:cxn ang="0">
                  <a:pos x="0" y="0"/>
                </a:cxn>
                <a:cxn ang="0">
                  <a:pos x="0" y="0"/>
                </a:cxn>
                <a:cxn ang="0">
                  <a:pos x="0" y="2"/>
                </a:cxn>
                <a:cxn ang="0">
                  <a:pos x="0" y="2"/>
                </a:cxn>
                <a:cxn ang="0">
                  <a:pos x="0" y="0"/>
                </a:cxn>
                <a:cxn ang="0">
                  <a:pos x="0" y="0"/>
                </a:cxn>
              </a:cxnLst>
              <a:rect l="0" t="0" r="r" b="b"/>
              <a:pathLst>
                <a:path h="2">
                  <a:moveTo>
                    <a:pt x="0" y="0"/>
                  </a:moveTo>
                  <a:lnTo>
                    <a:pt x="0" y="0"/>
                  </a:lnTo>
                  <a:lnTo>
                    <a:pt x="0" y="2"/>
                  </a:lnTo>
                  <a:lnTo>
                    <a:pt x="0" y="2"/>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 name="Freeform 74"/>
            <p:cNvSpPr>
              <a:spLocks noEditPoints="1"/>
            </p:cNvSpPr>
            <p:nvPr/>
          </p:nvSpPr>
          <p:spPr bwMode="auto">
            <a:xfrm>
              <a:off x="4391025" y="336550"/>
              <a:ext cx="1644650" cy="2139950"/>
            </a:xfrm>
            <a:custGeom>
              <a:avLst/>
              <a:gdLst/>
              <a:ahLst/>
              <a:cxnLst>
                <a:cxn ang="0">
                  <a:pos x="924" y="772"/>
                </a:cxn>
                <a:cxn ang="0">
                  <a:pos x="872" y="710"/>
                </a:cxn>
                <a:cxn ang="0">
                  <a:pos x="776" y="662"/>
                </a:cxn>
                <a:cxn ang="0">
                  <a:pos x="708" y="686"/>
                </a:cxn>
                <a:cxn ang="0">
                  <a:pos x="618" y="592"/>
                </a:cxn>
                <a:cxn ang="0">
                  <a:pos x="544" y="532"/>
                </a:cxn>
                <a:cxn ang="0">
                  <a:pos x="646" y="462"/>
                </a:cxn>
                <a:cxn ang="0">
                  <a:pos x="712" y="378"/>
                </a:cxn>
                <a:cxn ang="0">
                  <a:pos x="734" y="344"/>
                </a:cxn>
                <a:cxn ang="0">
                  <a:pos x="798" y="318"/>
                </a:cxn>
                <a:cxn ang="0">
                  <a:pos x="806" y="264"/>
                </a:cxn>
                <a:cxn ang="0">
                  <a:pos x="854" y="208"/>
                </a:cxn>
                <a:cxn ang="0">
                  <a:pos x="776" y="164"/>
                </a:cxn>
                <a:cxn ang="0">
                  <a:pos x="698" y="160"/>
                </a:cxn>
                <a:cxn ang="0">
                  <a:pos x="666" y="212"/>
                </a:cxn>
                <a:cxn ang="0">
                  <a:pos x="610" y="104"/>
                </a:cxn>
                <a:cxn ang="0">
                  <a:pos x="672" y="54"/>
                </a:cxn>
                <a:cxn ang="0">
                  <a:pos x="734" y="80"/>
                </a:cxn>
                <a:cxn ang="0">
                  <a:pos x="792" y="126"/>
                </a:cxn>
                <a:cxn ang="0">
                  <a:pos x="782" y="80"/>
                </a:cxn>
                <a:cxn ang="0">
                  <a:pos x="774" y="54"/>
                </a:cxn>
                <a:cxn ang="0">
                  <a:pos x="732" y="28"/>
                </a:cxn>
                <a:cxn ang="0">
                  <a:pos x="640" y="24"/>
                </a:cxn>
                <a:cxn ang="0">
                  <a:pos x="618" y="30"/>
                </a:cxn>
                <a:cxn ang="0">
                  <a:pos x="630" y="70"/>
                </a:cxn>
                <a:cxn ang="0">
                  <a:pos x="570" y="24"/>
                </a:cxn>
                <a:cxn ang="0">
                  <a:pos x="574" y="60"/>
                </a:cxn>
                <a:cxn ang="0">
                  <a:pos x="536" y="52"/>
                </a:cxn>
                <a:cxn ang="0">
                  <a:pos x="468" y="68"/>
                </a:cxn>
                <a:cxn ang="0">
                  <a:pos x="338" y="48"/>
                </a:cxn>
                <a:cxn ang="0">
                  <a:pos x="258" y="48"/>
                </a:cxn>
                <a:cxn ang="0">
                  <a:pos x="12" y="56"/>
                </a:cxn>
                <a:cxn ang="0">
                  <a:pos x="52" y="100"/>
                </a:cxn>
                <a:cxn ang="0">
                  <a:pos x="78" y="160"/>
                </a:cxn>
                <a:cxn ang="0">
                  <a:pos x="128" y="136"/>
                </a:cxn>
                <a:cxn ang="0">
                  <a:pos x="200" y="146"/>
                </a:cxn>
                <a:cxn ang="0">
                  <a:pos x="282" y="194"/>
                </a:cxn>
                <a:cxn ang="0">
                  <a:pos x="338" y="252"/>
                </a:cxn>
                <a:cxn ang="0">
                  <a:pos x="354" y="380"/>
                </a:cxn>
                <a:cxn ang="0">
                  <a:pos x="448" y="528"/>
                </a:cxn>
                <a:cxn ang="0">
                  <a:pos x="442" y="480"/>
                </a:cxn>
                <a:cxn ang="0">
                  <a:pos x="582" y="612"/>
                </a:cxn>
                <a:cxn ang="0">
                  <a:pos x="692" y="678"/>
                </a:cxn>
                <a:cxn ang="0">
                  <a:pos x="676" y="826"/>
                </a:cxn>
                <a:cxn ang="0">
                  <a:pos x="746" y="1130"/>
                </a:cxn>
                <a:cxn ang="0">
                  <a:pos x="730" y="1262"/>
                </a:cxn>
                <a:cxn ang="0">
                  <a:pos x="748" y="1336"/>
                </a:cxn>
                <a:cxn ang="0">
                  <a:pos x="770" y="1310"/>
                </a:cxn>
                <a:cxn ang="0">
                  <a:pos x="800" y="1196"/>
                </a:cxn>
                <a:cxn ang="0">
                  <a:pos x="884" y="1132"/>
                </a:cxn>
                <a:cxn ang="0">
                  <a:pos x="968" y="1010"/>
                </a:cxn>
                <a:cxn ang="0">
                  <a:pos x="796" y="210"/>
                </a:cxn>
                <a:cxn ang="0">
                  <a:pos x="738" y="240"/>
                </a:cxn>
                <a:cxn ang="0">
                  <a:pos x="688" y="318"/>
                </a:cxn>
                <a:cxn ang="0">
                  <a:pos x="670" y="316"/>
                </a:cxn>
                <a:cxn ang="0">
                  <a:pos x="624" y="336"/>
                </a:cxn>
                <a:cxn ang="0">
                  <a:pos x="682" y="10"/>
                </a:cxn>
                <a:cxn ang="0">
                  <a:pos x="564" y="260"/>
                </a:cxn>
                <a:cxn ang="0">
                  <a:pos x="374" y="80"/>
                </a:cxn>
                <a:cxn ang="0">
                  <a:pos x="426" y="126"/>
                </a:cxn>
                <a:cxn ang="0">
                  <a:pos x="508" y="180"/>
                </a:cxn>
                <a:cxn ang="0">
                  <a:pos x="530" y="214"/>
                </a:cxn>
                <a:cxn ang="0">
                  <a:pos x="542" y="208"/>
                </a:cxn>
              </a:cxnLst>
              <a:rect l="0" t="0" r="r" b="b"/>
              <a:pathLst>
                <a:path w="1036" h="1348">
                  <a:moveTo>
                    <a:pt x="1028" y="824"/>
                  </a:moveTo>
                  <a:lnTo>
                    <a:pt x="1028" y="824"/>
                  </a:lnTo>
                  <a:lnTo>
                    <a:pt x="1022" y="824"/>
                  </a:lnTo>
                  <a:lnTo>
                    <a:pt x="1016" y="820"/>
                  </a:lnTo>
                  <a:lnTo>
                    <a:pt x="1008" y="812"/>
                  </a:lnTo>
                  <a:lnTo>
                    <a:pt x="1008" y="812"/>
                  </a:lnTo>
                  <a:lnTo>
                    <a:pt x="1004" y="808"/>
                  </a:lnTo>
                  <a:lnTo>
                    <a:pt x="998" y="804"/>
                  </a:lnTo>
                  <a:lnTo>
                    <a:pt x="992" y="800"/>
                  </a:lnTo>
                  <a:lnTo>
                    <a:pt x="984" y="800"/>
                  </a:lnTo>
                  <a:lnTo>
                    <a:pt x="984" y="800"/>
                  </a:lnTo>
                  <a:lnTo>
                    <a:pt x="970" y="800"/>
                  </a:lnTo>
                  <a:lnTo>
                    <a:pt x="964" y="798"/>
                  </a:lnTo>
                  <a:lnTo>
                    <a:pt x="962" y="796"/>
                  </a:lnTo>
                  <a:lnTo>
                    <a:pt x="962" y="796"/>
                  </a:lnTo>
                  <a:lnTo>
                    <a:pt x="956" y="788"/>
                  </a:lnTo>
                  <a:lnTo>
                    <a:pt x="950" y="784"/>
                  </a:lnTo>
                  <a:lnTo>
                    <a:pt x="934" y="778"/>
                  </a:lnTo>
                  <a:lnTo>
                    <a:pt x="934" y="778"/>
                  </a:lnTo>
                  <a:lnTo>
                    <a:pt x="930" y="786"/>
                  </a:lnTo>
                  <a:lnTo>
                    <a:pt x="928" y="788"/>
                  </a:lnTo>
                  <a:lnTo>
                    <a:pt x="922" y="790"/>
                  </a:lnTo>
                  <a:lnTo>
                    <a:pt x="922" y="790"/>
                  </a:lnTo>
                  <a:lnTo>
                    <a:pt x="928" y="782"/>
                  </a:lnTo>
                  <a:lnTo>
                    <a:pt x="928" y="778"/>
                  </a:lnTo>
                  <a:lnTo>
                    <a:pt x="928" y="774"/>
                  </a:lnTo>
                  <a:lnTo>
                    <a:pt x="928" y="774"/>
                  </a:lnTo>
                  <a:lnTo>
                    <a:pt x="924" y="772"/>
                  </a:lnTo>
                  <a:lnTo>
                    <a:pt x="924" y="772"/>
                  </a:lnTo>
                  <a:lnTo>
                    <a:pt x="914" y="774"/>
                  </a:lnTo>
                  <a:lnTo>
                    <a:pt x="914" y="774"/>
                  </a:lnTo>
                  <a:lnTo>
                    <a:pt x="912" y="778"/>
                  </a:lnTo>
                  <a:lnTo>
                    <a:pt x="912" y="782"/>
                  </a:lnTo>
                  <a:lnTo>
                    <a:pt x="910" y="784"/>
                  </a:lnTo>
                  <a:lnTo>
                    <a:pt x="910" y="784"/>
                  </a:lnTo>
                  <a:lnTo>
                    <a:pt x="906" y="782"/>
                  </a:lnTo>
                  <a:lnTo>
                    <a:pt x="906" y="782"/>
                  </a:lnTo>
                  <a:lnTo>
                    <a:pt x="906" y="774"/>
                  </a:lnTo>
                  <a:lnTo>
                    <a:pt x="908" y="770"/>
                  </a:lnTo>
                  <a:lnTo>
                    <a:pt x="912" y="768"/>
                  </a:lnTo>
                  <a:lnTo>
                    <a:pt x="912" y="768"/>
                  </a:lnTo>
                  <a:lnTo>
                    <a:pt x="916" y="762"/>
                  </a:lnTo>
                  <a:lnTo>
                    <a:pt x="916" y="762"/>
                  </a:lnTo>
                  <a:lnTo>
                    <a:pt x="916" y="762"/>
                  </a:lnTo>
                  <a:lnTo>
                    <a:pt x="916" y="762"/>
                  </a:lnTo>
                  <a:lnTo>
                    <a:pt x="918" y="756"/>
                  </a:lnTo>
                  <a:lnTo>
                    <a:pt x="918" y="754"/>
                  </a:lnTo>
                  <a:lnTo>
                    <a:pt x="916" y="752"/>
                  </a:lnTo>
                  <a:lnTo>
                    <a:pt x="916" y="752"/>
                  </a:lnTo>
                  <a:lnTo>
                    <a:pt x="912" y="750"/>
                  </a:lnTo>
                  <a:lnTo>
                    <a:pt x="912" y="746"/>
                  </a:lnTo>
                  <a:lnTo>
                    <a:pt x="910" y="738"/>
                  </a:lnTo>
                  <a:lnTo>
                    <a:pt x="910" y="738"/>
                  </a:lnTo>
                  <a:lnTo>
                    <a:pt x="904" y="726"/>
                  </a:lnTo>
                  <a:lnTo>
                    <a:pt x="896" y="716"/>
                  </a:lnTo>
                  <a:lnTo>
                    <a:pt x="886" y="710"/>
                  </a:lnTo>
                  <a:lnTo>
                    <a:pt x="880" y="710"/>
                  </a:lnTo>
                  <a:lnTo>
                    <a:pt x="872" y="710"/>
                  </a:lnTo>
                  <a:lnTo>
                    <a:pt x="872" y="710"/>
                  </a:lnTo>
                  <a:lnTo>
                    <a:pt x="866" y="710"/>
                  </a:lnTo>
                  <a:lnTo>
                    <a:pt x="860" y="706"/>
                  </a:lnTo>
                  <a:lnTo>
                    <a:pt x="854" y="702"/>
                  </a:lnTo>
                  <a:lnTo>
                    <a:pt x="852" y="698"/>
                  </a:lnTo>
                  <a:lnTo>
                    <a:pt x="852" y="698"/>
                  </a:lnTo>
                  <a:lnTo>
                    <a:pt x="848" y="690"/>
                  </a:lnTo>
                  <a:lnTo>
                    <a:pt x="842" y="686"/>
                  </a:lnTo>
                  <a:lnTo>
                    <a:pt x="836" y="682"/>
                  </a:lnTo>
                  <a:lnTo>
                    <a:pt x="828" y="682"/>
                  </a:lnTo>
                  <a:lnTo>
                    <a:pt x="828" y="682"/>
                  </a:lnTo>
                  <a:lnTo>
                    <a:pt x="830" y="678"/>
                  </a:lnTo>
                  <a:lnTo>
                    <a:pt x="832" y="674"/>
                  </a:lnTo>
                  <a:lnTo>
                    <a:pt x="830" y="672"/>
                  </a:lnTo>
                  <a:lnTo>
                    <a:pt x="826" y="668"/>
                  </a:lnTo>
                  <a:lnTo>
                    <a:pt x="826" y="668"/>
                  </a:lnTo>
                  <a:lnTo>
                    <a:pt x="820" y="664"/>
                  </a:lnTo>
                  <a:lnTo>
                    <a:pt x="814" y="662"/>
                  </a:lnTo>
                  <a:lnTo>
                    <a:pt x="808" y="662"/>
                  </a:lnTo>
                  <a:lnTo>
                    <a:pt x="800" y="666"/>
                  </a:lnTo>
                  <a:lnTo>
                    <a:pt x="800" y="666"/>
                  </a:lnTo>
                  <a:lnTo>
                    <a:pt x="798" y="666"/>
                  </a:lnTo>
                  <a:lnTo>
                    <a:pt x="796" y="664"/>
                  </a:lnTo>
                  <a:lnTo>
                    <a:pt x="796" y="664"/>
                  </a:lnTo>
                  <a:lnTo>
                    <a:pt x="790" y="662"/>
                  </a:lnTo>
                  <a:lnTo>
                    <a:pt x="782" y="662"/>
                  </a:lnTo>
                  <a:lnTo>
                    <a:pt x="782" y="662"/>
                  </a:lnTo>
                  <a:lnTo>
                    <a:pt x="778" y="662"/>
                  </a:lnTo>
                  <a:lnTo>
                    <a:pt x="776" y="662"/>
                  </a:lnTo>
                  <a:lnTo>
                    <a:pt x="776" y="660"/>
                  </a:lnTo>
                  <a:lnTo>
                    <a:pt x="776" y="660"/>
                  </a:lnTo>
                  <a:lnTo>
                    <a:pt x="770" y="652"/>
                  </a:lnTo>
                  <a:lnTo>
                    <a:pt x="766" y="652"/>
                  </a:lnTo>
                  <a:lnTo>
                    <a:pt x="760" y="654"/>
                  </a:lnTo>
                  <a:lnTo>
                    <a:pt x="754" y="656"/>
                  </a:lnTo>
                  <a:lnTo>
                    <a:pt x="754" y="656"/>
                  </a:lnTo>
                  <a:lnTo>
                    <a:pt x="752" y="658"/>
                  </a:lnTo>
                  <a:lnTo>
                    <a:pt x="750" y="658"/>
                  </a:lnTo>
                  <a:lnTo>
                    <a:pt x="748" y="656"/>
                  </a:lnTo>
                  <a:lnTo>
                    <a:pt x="748" y="656"/>
                  </a:lnTo>
                  <a:lnTo>
                    <a:pt x="746" y="652"/>
                  </a:lnTo>
                  <a:lnTo>
                    <a:pt x="746" y="650"/>
                  </a:lnTo>
                  <a:lnTo>
                    <a:pt x="750" y="648"/>
                  </a:lnTo>
                  <a:lnTo>
                    <a:pt x="750" y="648"/>
                  </a:lnTo>
                  <a:lnTo>
                    <a:pt x="752" y="646"/>
                  </a:lnTo>
                  <a:lnTo>
                    <a:pt x="750" y="642"/>
                  </a:lnTo>
                  <a:lnTo>
                    <a:pt x="750" y="642"/>
                  </a:lnTo>
                  <a:lnTo>
                    <a:pt x="738" y="652"/>
                  </a:lnTo>
                  <a:lnTo>
                    <a:pt x="730" y="656"/>
                  </a:lnTo>
                  <a:lnTo>
                    <a:pt x="722" y="658"/>
                  </a:lnTo>
                  <a:lnTo>
                    <a:pt x="722" y="658"/>
                  </a:lnTo>
                  <a:lnTo>
                    <a:pt x="720" y="662"/>
                  </a:lnTo>
                  <a:lnTo>
                    <a:pt x="720" y="662"/>
                  </a:lnTo>
                  <a:lnTo>
                    <a:pt x="718" y="668"/>
                  </a:lnTo>
                  <a:lnTo>
                    <a:pt x="716" y="674"/>
                  </a:lnTo>
                  <a:lnTo>
                    <a:pt x="710" y="680"/>
                  </a:lnTo>
                  <a:lnTo>
                    <a:pt x="708" y="686"/>
                  </a:lnTo>
                  <a:lnTo>
                    <a:pt x="708" y="686"/>
                  </a:lnTo>
                  <a:lnTo>
                    <a:pt x="698" y="676"/>
                  </a:lnTo>
                  <a:lnTo>
                    <a:pt x="692" y="672"/>
                  </a:lnTo>
                  <a:lnTo>
                    <a:pt x="688" y="674"/>
                  </a:lnTo>
                  <a:lnTo>
                    <a:pt x="684" y="674"/>
                  </a:lnTo>
                  <a:lnTo>
                    <a:pt x="684" y="674"/>
                  </a:lnTo>
                  <a:lnTo>
                    <a:pt x="678" y="678"/>
                  </a:lnTo>
                  <a:lnTo>
                    <a:pt x="672" y="678"/>
                  </a:lnTo>
                  <a:lnTo>
                    <a:pt x="666" y="676"/>
                  </a:lnTo>
                  <a:lnTo>
                    <a:pt x="662" y="670"/>
                  </a:lnTo>
                  <a:lnTo>
                    <a:pt x="662" y="670"/>
                  </a:lnTo>
                  <a:lnTo>
                    <a:pt x="658" y="664"/>
                  </a:lnTo>
                  <a:lnTo>
                    <a:pt x="656" y="660"/>
                  </a:lnTo>
                  <a:lnTo>
                    <a:pt x="654" y="648"/>
                  </a:lnTo>
                  <a:lnTo>
                    <a:pt x="658" y="626"/>
                  </a:lnTo>
                  <a:lnTo>
                    <a:pt x="658" y="626"/>
                  </a:lnTo>
                  <a:lnTo>
                    <a:pt x="656" y="616"/>
                  </a:lnTo>
                  <a:lnTo>
                    <a:pt x="652" y="610"/>
                  </a:lnTo>
                  <a:lnTo>
                    <a:pt x="646" y="606"/>
                  </a:lnTo>
                  <a:lnTo>
                    <a:pt x="638" y="606"/>
                  </a:lnTo>
                  <a:lnTo>
                    <a:pt x="638" y="606"/>
                  </a:lnTo>
                  <a:lnTo>
                    <a:pt x="626" y="606"/>
                  </a:lnTo>
                  <a:lnTo>
                    <a:pt x="616" y="608"/>
                  </a:lnTo>
                  <a:lnTo>
                    <a:pt x="616" y="608"/>
                  </a:lnTo>
                  <a:lnTo>
                    <a:pt x="614" y="602"/>
                  </a:lnTo>
                  <a:lnTo>
                    <a:pt x="614" y="602"/>
                  </a:lnTo>
                  <a:lnTo>
                    <a:pt x="616" y="600"/>
                  </a:lnTo>
                  <a:lnTo>
                    <a:pt x="618" y="598"/>
                  </a:lnTo>
                  <a:lnTo>
                    <a:pt x="618" y="592"/>
                  </a:lnTo>
                  <a:lnTo>
                    <a:pt x="618" y="592"/>
                  </a:lnTo>
                  <a:lnTo>
                    <a:pt x="626" y="560"/>
                  </a:lnTo>
                  <a:lnTo>
                    <a:pt x="626" y="560"/>
                  </a:lnTo>
                  <a:lnTo>
                    <a:pt x="630" y="554"/>
                  </a:lnTo>
                  <a:lnTo>
                    <a:pt x="630" y="552"/>
                  </a:lnTo>
                  <a:lnTo>
                    <a:pt x="630" y="550"/>
                  </a:lnTo>
                  <a:lnTo>
                    <a:pt x="630" y="550"/>
                  </a:lnTo>
                  <a:lnTo>
                    <a:pt x="626" y="548"/>
                  </a:lnTo>
                  <a:lnTo>
                    <a:pt x="622" y="548"/>
                  </a:lnTo>
                  <a:lnTo>
                    <a:pt x="616" y="548"/>
                  </a:lnTo>
                  <a:lnTo>
                    <a:pt x="616" y="548"/>
                  </a:lnTo>
                  <a:lnTo>
                    <a:pt x="610" y="550"/>
                  </a:lnTo>
                  <a:lnTo>
                    <a:pt x="606" y="552"/>
                  </a:lnTo>
                  <a:lnTo>
                    <a:pt x="604" y="556"/>
                  </a:lnTo>
                  <a:lnTo>
                    <a:pt x="602" y="562"/>
                  </a:lnTo>
                  <a:lnTo>
                    <a:pt x="602" y="562"/>
                  </a:lnTo>
                  <a:lnTo>
                    <a:pt x="600" y="568"/>
                  </a:lnTo>
                  <a:lnTo>
                    <a:pt x="598" y="572"/>
                  </a:lnTo>
                  <a:lnTo>
                    <a:pt x="594" y="576"/>
                  </a:lnTo>
                  <a:lnTo>
                    <a:pt x="588" y="580"/>
                  </a:lnTo>
                  <a:lnTo>
                    <a:pt x="582" y="580"/>
                  </a:lnTo>
                  <a:lnTo>
                    <a:pt x="576" y="582"/>
                  </a:lnTo>
                  <a:lnTo>
                    <a:pt x="572" y="580"/>
                  </a:lnTo>
                  <a:lnTo>
                    <a:pt x="566" y="578"/>
                  </a:lnTo>
                  <a:lnTo>
                    <a:pt x="566" y="578"/>
                  </a:lnTo>
                  <a:lnTo>
                    <a:pt x="556" y="568"/>
                  </a:lnTo>
                  <a:lnTo>
                    <a:pt x="550" y="558"/>
                  </a:lnTo>
                  <a:lnTo>
                    <a:pt x="546" y="546"/>
                  </a:lnTo>
                  <a:lnTo>
                    <a:pt x="544" y="532"/>
                  </a:lnTo>
                  <a:lnTo>
                    <a:pt x="544" y="532"/>
                  </a:lnTo>
                  <a:lnTo>
                    <a:pt x="546" y="516"/>
                  </a:lnTo>
                  <a:lnTo>
                    <a:pt x="548" y="500"/>
                  </a:lnTo>
                  <a:lnTo>
                    <a:pt x="548" y="500"/>
                  </a:lnTo>
                  <a:lnTo>
                    <a:pt x="550" y="490"/>
                  </a:lnTo>
                  <a:lnTo>
                    <a:pt x="552" y="480"/>
                  </a:lnTo>
                  <a:lnTo>
                    <a:pt x="556" y="472"/>
                  </a:lnTo>
                  <a:lnTo>
                    <a:pt x="562" y="468"/>
                  </a:lnTo>
                  <a:lnTo>
                    <a:pt x="570" y="464"/>
                  </a:lnTo>
                  <a:lnTo>
                    <a:pt x="578" y="462"/>
                  </a:lnTo>
                  <a:lnTo>
                    <a:pt x="586" y="462"/>
                  </a:lnTo>
                  <a:lnTo>
                    <a:pt x="598" y="466"/>
                  </a:lnTo>
                  <a:lnTo>
                    <a:pt x="598" y="466"/>
                  </a:lnTo>
                  <a:lnTo>
                    <a:pt x="602" y="466"/>
                  </a:lnTo>
                  <a:lnTo>
                    <a:pt x="604" y="466"/>
                  </a:lnTo>
                  <a:lnTo>
                    <a:pt x="608" y="464"/>
                  </a:lnTo>
                  <a:lnTo>
                    <a:pt x="608" y="460"/>
                  </a:lnTo>
                  <a:lnTo>
                    <a:pt x="608" y="460"/>
                  </a:lnTo>
                  <a:lnTo>
                    <a:pt x="610" y="456"/>
                  </a:lnTo>
                  <a:lnTo>
                    <a:pt x="612" y="454"/>
                  </a:lnTo>
                  <a:lnTo>
                    <a:pt x="614" y="454"/>
                  </a:lnTo>
                  <a:lnTo>
                    <a:pt x="614" y="454"/>
                  </a:lnTo>
                  <a:lnTo>
                    <a:pt x="628" y="454"/>
                  </a:lnTo>
                  <a:lnTo>
                    <a:pt x="636" y="456"/>
                  </a:lnTo>
                  <a:lnTo>
                    <a:pt x="640" y="458"/>
                  </a:lnTo>
                  <a:lnTo>
                    <a:pt x="642" y="460"/>
                  </a:lnTo>
                  <a:lnTo>
                    <a:pt x="642" y="460"/>
                  </a:lnTo>
                  <a:lnTo>
                    <a:pt x="644" y="462"/>
                  </a:lnTo>
                  <a:lnTo>
                    <a:pt x="646" y="462"/>
                  </a:lnTo>
                  <a:lnTo>
                    <a:pt x="646" y="462"/>
                  </a:lnTo>
                  <a:lnTo>
                    <a:pt x="652" y="460"/>
                  </a:lnTo>
                  <a:lnTo>
                    <a:pt x="658" y="464"/>
                  </a:lnTo>
                  <a:lnTo>
                    <a:pt x="662" y="468"/>
                  </a:lnTo>
                  <a:lnTo>
                    <a:pt x="664" y="474"/>
                  </a:lnTo>
                  <a:lnTo>
                    <a:pt x="664" y="474"/>
                  </a:lnTo>
                  <a:lnTo>
                    <a:pt x="664" y="484"/>
                  </a:lnTo>
                  <a:lnTo>
                    <a:pt x="668" y="492"/>
                  </a:lnTo>
                  <a:lnTo>
                    <a:pt x="678" y="510"/>
                  </a:lnTo>
                  <a:lnTo>
                    <a:pt x="678" y="510"/>
                  </a:lnTo>
                  <a:lnTo>
                    <a:pt x="682" y="502"/>
                  </a:lnTo>
                  <a:lnTo>
                    <a:pt x="682" y="496"/>
                  </a:lnTo>
                  <a:lnTo>
                    <a:pt x="682" y="488"/>
                  </a:lnTo>
                  <a:lnTo>
                    <a:pt x="680" y="482"/>
                  </a:lnTo>
                  <a:lnTo>
                    <a:pt x="680" y="482"/>
                  </a:lnTo>
                  <a:lnTo>
                    <a:pt x="674" y="460"/>
                  </a:lnTo>
                  <a:lnTo>
                    <a:pt x="672" y="452"/>
                  </a:lnTo>
                  <a:lnTo>
                    <a:pt x="672" y="444"/>
                  </a:lnTo>
                  <a:lnTo>
                    <a:pt x="676" y="438"/>
                  </a:lnTo>
                  <a:lnTo>
                    <a:pt x="682" y="432"/>
                  </a:lnTo>
                  <a:lnTo>
                    <a:pt x="700" y="416"/>
                  </a:lnTo>
                  <a:lnTo>
                    <a:pt x="700" y="416"/>
                  </a:lnTo>
                  <a:lnTo>
                    <a:pt x="706" y="410"/>
                  </a:lnTo>
                  <a:lnTo>
                    <a:pt x="712" y="402"/>
                  </a:lnTo>
                  <a:lnTo>
                    <a:pt x="714" y="398"/>
                  </a:lnTo>
                  <a:lnTo>
                    <a:pt x="714" y="394"/>
                  </a:lnTo>
                  <a:lnTo>
                    <a:pt x="714" y="388"/>
                  </a:lnTo>
                  <a:lnTo>
                    <a:pt x="712" y="382"/>
                  </a:lnTo>
                  <a:lnTo>
                    <a:pt x="712" y="382"/>
                  </a:lnTo>
                  <a:lnTo>
                    <a:pt x="712" y="378"/>
                  </a:lnTo>
                  <a:lnTo>
                    <a:pt x="712" y="378"/>
                  </a:lnTo>
                  <a:lnTo>
                    <a:pt x="710" y="376"/>
                  </a:lnTo>
                  <a:lnTo>
                    <a:pt x="710" y="376"/>
                  </a:lnTo>
                  <a:lnTo>
                    <a:pt x="712" y="370"/>
                  </a:lnTo>
                  <a:lnTo>
                    <a:pt x="712" y="364"/>
                  </a:lnTo>
                  <a:lnTo>
                    <a:pt x="712" y="364"/>
                  </a:lnTo>
                  <a:lnTo>
                    <a:pt x="712" y="362"/>
                  </a:lnTo>
                  <a:lnTo>
                    <a:pt x="712" y="362"/>
                  </a:lnTo>
                  <a:lnTo>
                    <a:pt x="714" y="360"/>
                  </a:lnTo>
                  <a:lnTo>
                    <a:pt x="714" y="360"/>
                  </a:lnTo>
                  <a:lnTo>
                    <a:pt x="714" y="368"/>
                  </a:lnTo>
                  <a:lnTo>
                    <a:pt x="714" y="372"/>
                  </a:lnTo>
                  <a:lnTo>
                    <a:pt x="716" y="376"/>
                  </a:lnTo>
                  <a:lnTo>
                    <a:pt x="716" y="376"/>
                  </a:lnTo>
                  <a:lnTo>
                    <a:pt x="722" y="372"/>
                  </a:lnTo>
                  <a:lnTo>
                    <a:pt x="722" y="368"/>
                  </a:lnTo>
                  <a:lnTo>
                    <a:pt x="720" y="364"/>
                  </a:lnTo>
                  <a:lnTo>
                    <a:pt x="720" y="362"/>
                  </a:lnTo>
                  <a:lnTo>
                    <a:pt x="720" y="362"/>
                  </a:lnTo>
                  <a:lnTo>
                    <a:pt x="726" y="362"/>
                  </a:lnTo>
                  <a:lnTo>
                    <a:pt x="728" y="360"/>
                  </a:lnTo>
                  <a:lnTo>
                    <a:pt x="730" y="356"/>
                  </a:lnTo>
                  <a:lnTo>
                    <a:pt x="730" y="352"/>
                  </a:lnTo>
                  <a:lnTo>
                    <a:pt x="730" y="352"/>
                  </a:lnTo>
                  <a:lnTo>
                    <a:pt x="730" y="350"/>
                  </a:lnTo>
                  <a:lnTo>
                    <a:pt x="732" y="348"/>
                  </a:lnTo>
                  <a:lnTo>
                    <a:pt x="736" y="348"/>
                  </a:lnTo>
                  <a:lnTo>
                    <a:pt x="736" y="348"/>
                  </a:lnTo>
                  <a:lnTo>
                    <a:pt x="734" y="344"/>
                  </a:lnTo>
                  <a:lnTo>
                    <a:pt x="736" y="342"/>
                  </a:lnTo>
                  <a:lnTo>
                    <a:pt x="744" y="342"/>
                  </a:lnTo>
                  <a:lnTo>
                    <a:pt x="744" y="342"/>
                  </a:lnTo>
                  <a:lnTo>
                    <a:pt x="754" y="338"/>
                  </a:lnTo>
                  <a:lnTo>
                    <a:pt x="754" y="338"/>
                  </a:lnTo>
                  <a:lnTo>
                    <a:pt x="756" y="338"/>
                  </a:lnTo>
                  <a:lnTo>
                    <a:pt x="756" y="334"/>
                  </a:lnTo>
                  <a:lnTo>
                    <a:pt x="756" y="334"/>
                  </a:lnTo>
                  <a:lnTo>
                    <a:pt x="754" y="328"/>
                  </a:lnTo>
                  <a:lnTo>
                    <a:pt x="756" y="322"/>
                  </a:lnTo>
                  <a:lnTo>
                    <a:pt x="760" y="318"/>
                  </a:lnTo>
                  <a:lnTo>
                    <a:pt x="764" y="314"/>
                  </a:lnTo>
                  <a:lnTo>
                    <a:pt x="764" y="314"/>
                  </a:lnTo>
                  <a:lnTo>
                    <a:pt x="776" y="308"/>
                  </a:lnTo>
                  <a:lnTo>
                    <a:pt x="786" y="302"/>
                  </a:lnTo>
                  <a:lnTo>
                    <a:pt x="786" y="302"/>
                  </a:lnTo>
                  <a:lnTo>
                    <a:pt x="790" y="300"/>
                  </a:lnTo>
                  <a:lnTo>
                    <a:pt x="796" y="298"/>
                  </a:lnTo>
                  <a:lnTo>
                    <a:pt x="802" y="298"/>
                  </a:lnTo>
                  <a:lnTo>
                    <a:pt x="810" y="302"/>
                  </a:lnTo>
                  <a:lnTo>
                    <a:pt x="810" y="302"/>
                  </a:lnTo>
                  <a:lnTo>
                    <a:pt x="804" y="302"/>
                  </a:lnTo>
                  <a:lnTo>
                    <a:pt x="800" y="302"/>
                  </a:lnTo>
                  <a:lnTo>
                    <a:pt x="794" y="308"/>
                  </a:lnTo>
                  <a:lnTo>
                    <a:pt x="794" y="308"/>
                  </a:lnTo>
                  <a:lnTo>
                    <a:pt x="792" y="312"/>
                  </a:lnTo>
                  <a:lnTo>
                    <a:pt x="794" y="316"/>
                  </a:lnTo>
                  <a:lnTo>
                    <a:pt x="794" y="316"/>
                  </a:lnTo>
                  <a:lnTo>
                    <a:pt x="798" y="318"/>
                  </a:lnTo>
                  <a:lnTo>
                    <a:pt x="800" y="316"/>
                  </a:lnTo>
                  <a:lnTo>
                    <a:pt x="800" y="316"/>
                  </a:lnTo>
                  <a:lnTo>
                    <a:pt x="804" y="310"/>
                  </a:lnTo>
                  <a:lnTo>
                    <a:pt x="810" y="308"/>
                  </a:lnTo>
                  <a:lnTo>
                    <a:pt x="822" y="304"/>
                  </a:lnTo>
                  <a:lnTo>
                    <a:pt x="822" y="304"/>
                  </a:lnTo>
                  <a:lnTo>
                    <a:pt x="826" y="302"/>
                  </a:lnTo>
                  <a:lnTo>
                    <a:pt x="828" y="300"/>
                  </a:lnTo>
                  <a:lnTo>
                    <a:pt x="828" y="298"/>
                  </a:lnTo>
                  <a:lnTo>
                    <a:pt x="828" y="298"/>
                  </a:lnTo>
                  <a:lnTo>
                    <a:pt x="826" y="296"/>
                  </a:lnTo>
                  <a:lnTo>
                    <a:pt x="824" y="296"/>
                  </a:lnTo>
                  <a:lnTo>
                    <a:pt x="820" y="296"/>
                  </a:lnTo>
                  <a:lnTo>
                    <a:pt x="820" y="296"/>
                  </a:lnTo>
                  <a:lnTo>
                    <a:pt x="814" y="294"/>
                  </a:lnTo>
                  <a:lnTo>
                    <a:pt x="808" y="292"/>
                  </a:lnTo>
                  <a:lnTo>
                    <a:pt x="802" y="288"/>
                  </a:lnTo>
                  <a:lnTo>
                    <a:pt x="800" y="282"/>
                  </a:lnTo>
                  <a:lnTo>
                    <a:pt x="800" y="282"/>
                  </a:lnTo>
                  <a:lnTo>
                    <a:pt x="800" y="278"/>
                  </a:lnTo>
                  <a:lnTo>
                    <a:pt x="798" y="276"/>
                  </a:lnTo>
                  <a:lnTo>
                    <a:pt x="792" y="274"/>
                  </a:lnTo>
                  <a:lnTo>
                    <a:pt x="792" y="274"/>
                  </a:lnTo>
                  <a:lnTo>
                    <a:pt x="796" y="272"/>
                  </a:lnTo>
                  <a:lnTo>
                    <a:pt x="796" y="272"/>
                  </a:lnTo>
                  <a:lnTo>
                    <a:pt x="802" y="268"/>
                  </a:lnTo>
                  <a:lnTo>
                    <a:pt x="804" y="266"/>
                  </a:lnTo>
                  <a:lnTo>
                    <a:pt x="806" y="264"/>
                  </a:lnTo>
                  <a:lnTo>
                    <a:pt x="806" y="264"/>
                  </a:lnTo>
                  <a:lnTo>
                    <a:pt x="804" y="260"/>
                  </a:lnTo>
                  <a:lnTo>
                    <a:pt x="800" y="260"/>
                  </a:lnTo>
                  <a:lnTo>
                    <a:pt x="794" y="260"/>
                  </a:lnTo>
                  <a:lnTo>
                    <a:pt x="794" y="260"/>
                  </a:lnTo>
                  <a:lnTo>
                    <a:pt x="786" y="262"/>
                  </a:lnTo>
                  <a:lnTo>
                    <a:pt x="786" y="262"/>
                  </a:lnTo>
                  <a:lnTo>
                    <a:pt x="766" y="270"/>
                  </a:lnTo>
                  <a:lnTo>
                    <a:pt x="766" y="270"/>
                  </a:lnTo>
                  <a:lnTo>
                    <a:pt x="778" y="258"/>
                  </a:lnTo>
                  <a:lnTo>
                    <a:pt x="790" y="250"/>
                  </a:lnTo>
                  <a:lnTo>
                    <a:pt x="796" y="248"/>
                  </a:lnTo>
                  <a:lnTo>
                    <a:pt x="804" y="246"/>
                  </a:lnTo>
                  <a:lnTo>
                    <a:pt x="810" y="246"/>
                  </a:lnTo>
                  <a:lnTo>
                    <a:pt x="818" y="248"/>
                  </a:lnTo>
                  <a:lnTo>
                    <a:pt x="818" y="248"/>
                  </a:lnTo>
                  <a:lnTo>
                    <a:pt x="826" y="248"/>
                  </a:lnTo>
                  <a:lnTo>
                    <a:pt x="834" y="248"/>
                  </a:lnTo>
                  <a:lnTo>
                    <a:pt x="846" y="242"/>
                  </a:lnTo>
                  <a:lnTo>
                    <a:pt x="858" y="236"/>
                  </a:lnTo>
                  <a:lnTo>
                    <a:pt x="864" y="232"/>
                  </a:lnTo>
                  <a:lnTo>
                    <a:pt x="870" y="232"/>
                  </a:lnTo>
                  <a:lnTo>
                    <a:pt x="870" y="232"/>
                  </a:lnTo>
                  <a:lnTo>
                    <a:pt x="870" y="230"/>
                  </a:lnTo>
                  <a:lnTo>
                    <a:pt x="872" y="230"/>
                  </a:lnTo>
                  <a:lnTo>
                    <a:pt x="872" y="226"/>
                  </a:lnTo>
                  <a:lnTo>
                    <a:pt x="872" y="226"/>
                  </a:lnTo>
                  <a:lnTo>
                    <a:pt x="870" y="218"/>
                  </a:lnTo>
                  <a:lnTo>
                    <a:pt x="866" y="214"/>
                  </a:lnTo>
                  <a:lnTo>
                    <a:pt x="854" y="208"/>
                  </a:lnTo>
                  <a:lnTo>
                    <a:pt x="854" y="208"/>
                  </a:lnTo>
                  <a:lnTo>
                    <a:pt x="856" y="206"/>
                  </a:lnTo>
                  <a:lnTo>
                    <a:pt x="856" y="206"/>
                  </a:lnTo>
                  <a:lnTo>
                    <a:pt x="858" y="204"/>
                  </a:lnTo>
                  <a:lnTo>
                    <a:pt x="858" y="204"/>
                  </a:lnTo>
                  <a:lnTo>
                    <a:pt x="858" y="204"/>
                  </a:lnTo>
                  <a:lnTo>
                    <a:pt x="858" y="204"/>
                  </a:lnTo>
                  <a:lnTo>
                    <a:pt x="842" y="198"/>
                  </a:lnTo>
                  <a:lnTo>
                    <a:pt x="842" y="198"/>
                  </a:lnTo>
                  <a:lnTo>
                    <a:pt x="832" y="192"/>
                  </a:lnTo>
                  <a:lnTo>
                    <a:pt x="828" y="188"/>
                  </a:lnTo>
                  <a:lnTo>
                    <a:pt x="826" y="184"/>
                  </a:lnTo>
                  <a:lnTo>
                    <a:pt x="826" y="184"/>
                  </a:lnTo>
                  <a:lnTo>
                    <a:pt x="824" y="174"/>
                  </a:lnTo>
                  <a:lnTo>
                    <a:pt x="818" y="166"/>
                  </a:lnTo>
                  <a:lnTo>
                    <a:pt x="812" y="158"/>
                  </a:lnTo>
                  <a:lnTo>
                    <a:pt x="808" y="150"/>
                  </a:lnTo>
                  <a:lnTo>
                    <a:pt x="808" y="150"/>
                  </a:lnTo>
                  <a:lnTo>
                    <a:pt x="806" y="146"/>
                  </a:lnTo>
                  <a:lnTo>
                    <a:pt x="802" y="146"/>
                  </a:lnTo>
                  <a:lnTo>
                    <a:pt x="800" y="148"/>
                  </a:lnTo>
                  <a:lnTo>
                    <a:pt x="798" y="152"/>
                  </a:lnTo>
                  <a:lnTo>
                    <a:pt x="798" y="152"/>
                  </a:lnTo>
                  <a:lnTo>
                    <a:pt x="796" y="158"/>
                  </a:lnTo>
                  <a:lnTo>
                    <a:pt x="790" y="162"/>
                  </a:lnTo>
                  <a:lnTo>
                    <a:pt x="786" y="164"/>
                  </a:lnTo>
                  <a:lnTo>
                    <a:pt x="780" y="164"/>
                  </a:lnTo>
                  <a:lnTo>
                    <a:pt x="780" y="164"/>
                  </a:lnTo>
                  <a:lnTo>
                    <a:pt x="776" y="164"/>
                  </a:lnTo>
                  <a:lnTo>
                    <a:pt x="770" y="160"/>
                  </a:lnTo>
                  <a:lnTo>
                    <a:pt x="766" y="156"/>
                  </a:lnTo>
                  <a:lnTo>
                    <a:pt x="764" y="150"/>
                  </a:lnTo>
                  <a:lnTo>
                    <a:pt x="764" y="150"/>
                  </a:lnTo>
                  <a:lnTo>
                    <a:pt x="762" y="144"/>
                  </a:lnTo>
                  <a:lnTo>
                    <a:pt x="760" y="138"/>
                  </a:lnTo>
                  <a:lnTo>
                    <a:pt x="756" y="136"/>
                  </a:lnTo>
                  <a:lnTo>
                    <a:pt x="750" y="134"/>
                  </a:lnTo>
                  <a:lnTo>
                    <a:pt x="750" y="134"/>
                  </a:lnTo>
                  <a:lnTo>
                    <a:pt x="746" y="130"/>
                  </a:lnTo>
                  <a:lnTo>
                    <a:pt x="740" y="126"/>
                  </a:lnTo>
                  <a:lnTo>
                    <a:pt x="736" y="124"/>
                  </a:lnTo>
                  <a:lnTo>
                    <a:pt x="730" y="124"/>
                  </a:lnTo>
                  <a:lnTo>
                    <a:pt x="718" y="124"/>
                  </a:lnTo>
                  <a:lnTo>
                    <a:pt x="706" y="122"/>
                  </a:lnTo>
                  <a:lnTo>
                    <a:pt x="706" y="122"/>
                  </a:lnTo>
                  <a:lnTo>
                    <a:pt x="704" y="120"/>
                  </a:lnTo>
                  <a:lnTo>
                    <a:pt x="702" y="122"/>
                  </a:lnTo>
                  <a:lnTo>
                    <a:pt x="700" y="124"/>
                  </a:lnTo>
                  <a:lnTo>
                    <a:pt x="700" y="130"/>
                  </a:lnTo>
                  <a:lnTo>
                    <a:pt x="700" y="130"/>
                  </a:lnTo>
                  <a:lnTo>
                    <a:pt x="702" y="136"/>
                  </a:lnTo>
                  <a:lnTo>
                    <a:pt x="704" y="142"/>
                  </a:lnTo>
                  <a:lnTo>
                    <a:pt x="704" y="148"/>
                  </a:lnTo>
                  <a:lnTo>
                    <a:pt x="704" y="150"/>
                  </a:lnTo>
                  <a:lnTo>
                    <a:pt x="700" y="154"/>
                  </a:lnTo>
                  <a:lnTo>
                    <a:pt x="700" y="154"/>
                  </a:lnTo>
                  <a:lnTo>
                    <a:pt x="698" y="156"/>
                  </a:lnTo>
                  <a:lnTo>
                    <a:pt x="698" y="160"/>
                  </a:lnTo>
                  <a:lnTo>
                    <a:pt x="698" y="162"/>
                  </a:lnTo>
                  <a:lnTo>
                    <a:pt x="702" y="166"/>
                  </a:lnTo>
                  <a:lnTo>
                    <a:pt x="702" y="166"/>
                  </a:lnTo>
                  <a:lnTo>
                    <a:pt x="710" y="172"/>
                  </a:lnTo>
                  <a:lnTo>
                    <a:pt x="712" y="180"/>
                  </a:lnTo>
                  <a:lnTo>
                    <a:pt x="712" y="184"/>
                  </a:lnTo>
                  <a:lnTo>
                    <a:pt x="710" y="188"/>
                  </a:lnTo>
                  <a:lnTo>
                    <a:pt x="706" y="192"/>
                  </a:lnTo>
                  <a:lnTo>
                    <a:pt x="702" y="194"/>
                  </a:lnTo>
                  <a:lnTo>
                    <a:pt x="702" y="194"/>
                  </a:lnTo>
                  <a:lnTo>
                    <a:pt x="694" y="200"/>
                  </a:lnTo>
                  <a:lnTo>
                    <a:pt x="692" y="204"/>
                  </a:lnTo>
                  <a:lnTo>
                    <a:pt x="690" y="206"/>
                  </a:lnTo>
                  <a:lnTo>
                    <a:pt x="692" y="214"/>
                  </a:lnTo>
                  <a:lnTo>
                    <a:pt x="694" y="222"/>
                  </a:lnTo>
                  <a:lnTo>
                    <a:pt x="694" y="222"/>
                  </a:lnTo>
                  <a:lnTo>
                    <a:pt x="696" y="226"/>
                  </a:lnTo>
                  <a:lnTo>
                    <a:pt x="696" y="226"/>
                  </a:lnTo>
                  <a:lnTo>
                    <a:pt x="694" y="230"/>
                  </a:lnTo>
                  <a:lnTo>
                    <a:pt x="692" y="232"/>
                  </a:lnTo>
                  <a:lnTo>
                    <a:pt x="686" y="238"/>
                  </a:lnTo>
                  <a:lnTo>
                    <a:pt x="686" y="238"/>
                  </a:lnTo>
                  <a:lnTo>
                    <a:pt x="684" y="238"/>
                  </a:lnTo>
                  <a:lnTo>
                    <a:pt x="682" y="238"/>
                  </a:lnTo>
                  <a:lnTo>
                    <a:pt x="678" y="234"/>
                  </a:lnTo>
                  <a:lnTo>
                    <a:pt x="678" y="234"/>
                  </a:lnTo>
                  <a:lnTo>
                    <a:pt x="672" y="228"/>
                  </a:lnTo>
                  <a:lnTo>
                    <a:pt x="668" y="220"/>
                  </a:lnTo>
                  <a:lnTo>
                    <a:pt x="666" y="212"/>
                  </a:lnTo>
                  <a:lnTo>
                    <a:pt x="666" y="204"/>
                  </a:lnTo>
                  <a:lnTo>
                    <a:pt x="666" y="204"/>
                  </a:lnTo>
                  <a:lnTo>
                    <a:pt x="664" y="200"/>
                  </a:lnTo>
                  <a:lnTo>
                    <a:pt x="664" y="198"/>
                  </a:lnTo>
                  <a:lnTo>
                    <a:pt x="658" y="198"/>
                  </a:lnTo>
                  <a:lnTo>
                    <a:pt x="658" y="198"/>
                  </a:lnTo>
                  <a:lnTo>
                    <a:pt x="648" y="196"/>
                  </a:lnTo>
                  <a:lnTo>
                    <a:pt x="638" y="192"/>
                  </a:lnTo>
                  <a:lnTo>
                    <a:pt x="618" y="184"/>
                  </a:lnTo>
                  <a:lnTo>
                    <a:pt x="618" y="184"/>
                  </a:lnTo>
                  <a:lnTo>
                    <a:pt x="606" y="178"/>
                  </a:lnTo>
                  <a:lnTo>
                    <a:pt x="598" y="176"/>
                  </a:lnTo>
                  <a:lnTo>
                    <a:pt x="592" y="178"/>
                  </a:lnTo>
                  <a:lnTo>
                    <a:pt x="592" y="178"/>
                  </a:lnTo>
                  <a:lnTo>
                    <a:pt x="588" y="174"/>
                  </a:lnTo>
                  <a:lnTo>
                    <a:pt x="580" y="166"/>
                  </a:lnTo>
                  <a:lnTo>
                    <a:pt x="568" y="150"/>
                  </a:lnTo>
                  <a:lnTo>
                    <a:pt x="568" y="150"/>
                  </a:lnTo>
                  <a:lnTo>
                    <a:pt x="570" y="140"/>
                  </a:lnTo>
                  <a:lnTo>
                    <a:pt x="576" y="130"/>
                  </a:lnTo>
                  <a:lnTo>
                    <a:pt x="586" y="122"/>
                  </a:lnTo>
                  <a:lnTo>
                    <a:pt x="596" y="116"/>
                  </a:lnTo>
                  <a:lnTo>
                    <a:pt x="596" y="116"/>
                  </a:lnTo>
                  <a:lnTo>
                    <a:pt x="598" y="116"/>
                  </a:lnTo>
                  <a:lnTo>
                    <a:pt x="600" y="114"/>
                  </a:lnTo>
                  <a:lnTo>
                    <a:pt x="600" y="114"/>
                  </a:lnTo>
                  <a:lnTo>
                    <a:pt x="604" y="108"/>
                  </a:lnTo>
                  <a:lnTo>
                    <a:pt x="606" y="104"/>
                  </a:lnTo>
                  <a:lnTo>
                    <a:pt x="610" y="104"/>
                  </a:lnTo>
                  <a:lnTo>
                    <a:pt x="610" y="104"/>
                  </a:lnTo>
                  <a:lnTo>
                    <a:pt x="616" y="104"/>
                  </a:lnTo>
                  <a:lnTo>
                    <a:pt x="620" y="102"/>
                  </a:lnTo>
                  <a:lnTo>
                    <a:pt x="624" y="98"/>
                  </a:lnTo>
                  <a:lnTo>
                    <a:pt x="628" y="94"/>
                  </a:lnTo>
                  <a:lnTo>
                    <a:pt x="628" y="94"/>
                  </a:lnTo>
                  <a:lnTo>
                    <a:pt x="628" y="92"/>
                  </a:lnTo>
                  <a:lnTo>
                    <a:pt x="628" y="92"/>
                  </a:lnTo>
                  <a:lnTo>
                    <a:pt x="630" y="90"/>
                  </a:lnTo>
                  <a:lnTo>
                    <a:pt x="632" y="86"/>
                  </a:lnTo>
                  <a:lnTo>
                    <a:pt x="634" y="82"/>
                  </a:lnTo>
                  <a:lnTo>
                    <a:pt x="638" y="78"/>
                  </a:lnTo>
                  <a:lnTo>
                    <a:pt x="638" y="78"/>
                  </a:lnTo>
                  <a:lnTo>
                    <a:pt x="642" y="80"/>
                  </a:lnTo>
                  <a:lnTo>
                    <a:pt x="644" y="82"/>
                  </a:lnTo>
                  <a:lnTo>
                    <a:pt x="648" y="82"/>
                  </a:lnTo>
                  <a:lnTo>
                    <a:pt x="652" y="80"/>
                  </a:lnTo>
                  <a:lnTo>
                    <a:pt x="652" y="80"/>
                  </a:lnTo>
                  <a:lnTo>
                    <a:pt x="656" y="80"/>
                  </a:lnTo>
                  <a:lnTo>
                    <a:pt x="656" y="80"/>
                  </a:lnTo>
                  <a:lnTo>
                    <a:pt x="664" y="78"/>
                  </a:lnTo>
                  <a:lnTo>
                    <a:pt x="668" y="74"/>
                  </a:lnTo>
                  <a:lnTo>
                    <a:pt x="668" y="70"/>
                  </a:lnTo>
                  <a:lnTo>
                    <a:pt x="666" y="62"/>
                  </a:lnTo>
                  <a:lnTo>
                    <a:pt x="666" y="62"/>
                  </a:lnTo>
                  <a:lnTo>
                    <a:pt x="666" y="60"/>
                  </a:lnTo>
                  <a:lnTo>
                    <a:pt x="666" y="60"/>
                  </a:lnTo>
                  <a:lnTo>
                    <a:pt x="672" y="54"/>
                  </a:lnTo>
                  <a:lnTo>
                    <a:pt x="672" y="54"/>
                  </a:lnTo>
                  <a:lnTo>
                    <a:pt x="670" y="52"/>
                  </a:lnTo>
                  <a:lnTo>
                    <a:pt x="666" y="50"/>
                  </a:lnTo>
                  <a:lnTo>
                    <a:pt x="662" y="48"/>
                  </a:lnTo>
                  <a:lnTo>
                    <a:pt x="662" y="48"/>
                  </a:lnTo>
                  <a:lnTo>
                    <a:pt x="662" y="44"/>
                  </a:lnTo>
                  <a:lnTo>
                    <a:pt x="662" y="44"/>
                  </a:lnTo>
                  <a:lnTo>
                    <a:pt x="676" y="44"/>
                  </a:lnTo>
                  <a:lnTo>
                    <a:pt x="690" y="42"/>
                  </a:lnTo>
                  <a:lnTo>
                    <a:pt x="704" y="44"/>
                  </a:lnTo>
                  <a:lnTo>
                    <a:pt x="710" y="46"/>
                  </a:lnTo>
                  <a:lnTo>
                    <a:pt x="716" y="50"/>
                  </a:lnTo>
                  <a:lnTo>
                    <a:pt x="716" y="50"/>
                  </a:lnTo>
                  <a:lnTo>
                    <a:pt x="716" y="52"/>
                  </a:lnTo>
                  <a:lnTo>
                    <a:pt x="714" y="52"/>
                  </a:lnTo>
                  <a:lnTo>
                    <a:pt x="712" y="54"/>
                  </a:lnTo>
                  <a:lnTo>
                    <a:pt x="712" y="56"/>
                  </a:lnTo>
                  <a:lnTo>
                    <a:pt x="712" y="56"/>
                  </a:lnTo>
                  <a:lnTo>
                    <a:pt x="720" y="54"/>
                  </a:lnTo>
                  <a:lnTo>
                    <a:pt x="720" y="54"/>
                  </a:lnTo>
                  <a:lnTo>
                    <a:pt x="726" y="56"/>
                  </a:lnTo>
                  <a:lnTo>
                    <a:pt x="732" y="58"/>
                  </a:lnTo>
                  <a:lnTo>
                    <a:pt x="738" y="62"/>
                  </a:lnTo>
                  <a:lnTo>
                    <a:pt x="742" y="68"/>
                  </a:lnTo>
                  <a:lnTo>
                    <a:pt x="742" y="68"/>
                  </a:lnTo>
                  <a:lnTo>
                    <a:pt x="742" y="70"/>
                  </a:lnTo>
                  <a:lnTo>
                    <a:pt x="742" y="74"/>
                  </a:lnTo>
                  <a:lnTo>
                    <a:pt x="742" y="74"/>
                  </a:lnTo>
                  <a:lnTo>
                    <a:pt x="738" y="76"/>
                  </a:lnTo>
                  <a:lnTo>
                    <a:pt x="734" y="80"/>
                  </a:lnTo>
                  <a:lnTo>
                    <a:pt x="730" y="82"/>
                  </a:lnTo>
                  <a:lnTo>
                    <a:pt x="730" y="86"/>
                  </a:lnTo>
                  <a:lnTo>
                    <a:pt x="732" y="88"/>
                  </a:lnTo>
                  <a:lnTo>
                    <a:pt x="732" y="88"/>
                  </a:lnTo>
                  <a:lnTo>
                    <a:pt x="728" y="90"/>
                  </a:lnTo>
                  <a:lnTo>
                    <a:pt x="728" y="90"/>
                  </a:lnTo>
                  <a:lnTo>
                    <a:pt x="724" y="92"/>
                  </a:lnTo>
                  <a:lnTo>
                    <a:pt x="722" y="92"/>
                  </a:lnTo>
                  <a:lnTo>
                    <a:pt x="722" y="94"/>
                  </a:lnTo>
                  <a:lnTo>
                    <a:pt x="722" y="94"/>
                  </a:lnTo>
                  <a:lnTo>
                    <a:pt x="718" y="94"/>
                  </a:lnTo>
                  <a:lnTo>
                    <a:pt x="716" y="94"/>
                  </a:lnTo>
                  <a:lnTo>
                    <a:pt x="710" y="92"/>
                  </a:lnTo>
                  <a:lnTo>
                    <a:pt x="710" y="92"/>
                  </a:lnTo>
                  <a:lnTo>
                    <a:pt x="702" y="92"/>
                  </a:lnTo>
                  <a:lnTo>
                    <a:pt x="700" y="94"/>
                  </a:lnTo>
                  <a:lnTo>
                    <a:pt x="700" y="98"/>
                  </a:lnTo>
                  <a:lnTo>
                    <a:pt x="700" y="98"/>
                  </a:lnTo>
                  <a:lnTo>
                    <a:pt x="700" y="100"/>
                  </a:lnTo>
                  <a:lnTo>
                    <a:pt x="702" y="102"/>
                  </a:lnTo>
                  <a:lnTo>
                    <a:pt x="708" y="102"/>
                  </a:lnTo>
                  <a:lnTo>
                    <a:pt x="708" y="102"/>
                  </a:lnTo>
                  <a:lnTo>
                    <a:pt x="732" y="98"/>
                  </a:lnTo>
                  <a:lnTo>
                    <a:pt x="732" y="98"/>
                  </a:lnTo>
                  <a:lnTo>
                    <a:pt x="742" y="108"/>
                  </a:lnTo>
                  <a:lnTo>
                    <a:pt x="754" y="116"/>
                  </a:lnTo>
                  <a:lnTo>
                    <a:pt x="754" y="116"/>
                  </a:lnTo>
                  <a:lnTo>
                    <a:pt x="772" y="122"/>
                  </a:lnTo>
                  <a:lnTo>
                    <a:pt x="792" y="126"/>
                  </a:lnTo>
                  <a:lnTo>
                    <a:pt x="792" y="126"/>
                  </a:lnTo>
                  <a:lnTo>
                    <a:pt x="788" y="122"/>
                  </a:lnTo>
                  <a:lnTo>
                    <a:pt x="782" y="118"/>
                  </a:lnTo>
                  <a:lnTo>
                    <a:pt x="778" y="114"/>
                  </a:lnTo>
                  <a:lnTo>
                    <a:pt x="774" y="110"/>
                  </a:lnTo>
                  <a:lnTo>
                    <a:pt x="774" y="110"/>
                  </a:lnTo>
                  <a:lnTo>
                    <a:pt x="780" y="110"/>
                  </a:lnTo>
                  <a:lnTo>
                    <a:pt x="784" y="112"/>
                  </a:lnTo>
                  <a:lnTo>
                    <a:pt x="788" y="114"/>
                  </a:lnTo>
                  <a:lnTo>
                    <a:pt x="792" y="116"/>
                  </a:lnTo>
                  <a:lnTo>
                    <a:pt x="792" y="116"/>
                  </a:lnTo>
                  <a:lnTo>
                    <a:pt x="798" y="118"/>
                  </a:lnTo>
                  <a:lnTo>
                    <a:pt x="800" y="118"/>
                  </a:lnTo>
                  <a:lnTo>
                    <a:pt x="800" y="116"/>
                  </a:lnTo>
                  <a:lnTo>
                    <a:pt x="800" y="116"/>
                  </a:lnTo>
                  <a:lnTo>
                    <a:pt x="802" y="110"/>
                  </a:lnTo>
                  <a:lnTo>
                    <a:pt x="802" y="108"/>
                  </a:lnTo>
                  <a:lnTo>
                    <a:pt x="802" y="106"/>
                  </a:lnTo>
                  <a:lnTo>
                    <a:pt x="802" y="106"/>
                  </a:lnTo>
                  <a:lnTo>
                    <a:pt x="796" y="102"/>
                  </a:lnTo>
                  <a:lnTo>
                    <a:pt x="794" y="98"/>
                  </a:lnTo>
                  <a:lnTo>
                    <a:pt x="790" y="96"/>
                  </a:lnTo>
                  <a:lnTo>
                    <a:pt x="790" y="96"/>
                  </a:lnTo>
                  <a:lnTo>
                    <a:pt x="786" y="94"/>
                  </a:lnTo>
                  <a:lnTo>
                    <a:pt x="782" y="92"/>
                  </a:lnTo>
                  <a:lnTo>
                    <a:pt x="780" y="88"/>
                  </a:lnTo>
                  <a:lnTo>
                    <a:pt x="782" y="82"/>
                  </a:lnTo>
                  <a:lnTo>
                    <a:pt x="782" y="82"/>
                  </a:lnTo>
                  <a:lnTo>
                    <a:pt x="782" y="80"/>
                  </a:lnTo>
                  <a:lnTo>
                    <a:pt x="784" y="78"/>
                  </a:lnTo>
                  <a:lnTo>
                    <a:pt x="788" y="80"/>
                  </a:lnTo>
                  <a:lnTo>
                    <a:pt x="792" y="82"/>
                  </a:lnTo>
                  <a:lnTo>
                    <a:pt x="796" y="84"/>
                  </a:lnTo>
                  <a:lnTo>
                    <a:pt x="796" y="84"/>
                  </a:lnTo>
                  <a:lnTo>
                    <a:pt x="798" y="84"/>
                  </a:lnTo>
                  <a:lnTo>
                    <a:pt x="798" y="84"/>
                  </a:lnTo>
                  <a:lnTo>
                    <a:pt x="802" y="92"/>
                  </a:lnTo>
                  <a:lnTo>
                    <a:pt x="806" y="94"/>
                  </a:lnTo>
                  <a:lnTo>
                    <a:pt x="812" y="92"/>
                  </a:lnTo>
                  <a:lnTo>
                    <a:pt x="816" y="88"/>
                  </a:lnTo>
                  <a:lnTo>
                    <a:pt x="816" y="88"/>
                  </a:lnTo>
                  <a:lnTo>
                    <a:pt x="822" y="84"/>
                  </a:lnTo>
                  <a:lnTo>
                    <a:pt x="826" y="80"/>
                  </a:lnTo>
                  <a:lnTo>
                    <a:pt x="826" y="78"/>
                  </a:lnTo>
                  <a:lnTo>
                    <a:pt x="826" y="78"/>
                  </a:lnTo>
                  <a:lnTo>
                    <a:pt x="824" y="76"/>
                  </a:lnTo>
                  <a:lnTo>
                    <a:pt x="822" y="76"/>
                  </a:lnTo>
                  <a:lnTo>
                    <a:pt x="820" y="76"/>
                  </a:lnTo>
                  <a:lnTo>
                    <a:pt x="816" y="76"/>
                  </a:lnTo>
                  <a:lnTo>
                    <a:pt x="816" y="76"/>
                  </a:lnTo>
                  <a:lnTo>
                    <a:pt x="810" y="72"/>
                  </a:lnTo>
                  <a:lnTo>
                    <a:pt x="810" y="72"/>
                  </a:lnTo>
                  <a:lnTo>
                    <a:pt x="802" y="66"/>
                  </a:lnTo>
                  <a:lnTo>
                    <a:pt x="794" y="64"/>
                  </a:lnTo>
                  <a:lnTo>
                    <a:pt x="784" y="62"/>
                  </a:lnTo>
                  <a:lnTo>
                    <a:pt x="776" y="60"/>
                  </a:lnTo>
                  <a:lnTo>
                    <a:pt x="776" y="60"/>
                  </a:lnTo>
                  <a:lnTo>
                    <a:pt x="774" y="54"/>
                  </a:lnTo>
                  <a:lnTo>
                    <a:pt x="774" y="54"/>
                  </a:lnTo>
                  <a:lnTo>
                    <a:pt x="772" y="52"/>
                  </a:lnTo>
                  <a:lnTo>
                    <a:pt x="772" y="52"/>
                  </a:lnTo>
                  <a:lnTo>
                    <a:pt x="772" y="52"/>
                  </a:lnTo>
                  <a:lnTo>
                    <a:pt x="772" y="52"/>
                  </a:lnTo>
                  <a:lnTo>
                    <a:pt x="772" y="52"/>
                  </a:lnTo>
                  <a:lnTo>
                    <a:pt x="772" y="52"/>
                  </a:lnTo>
                  <a:lnTo>
                    <a:pt x="774" y="48"/>
                  </a:lnTo>
                  <a:lnTo>
                    <a:pt x="774" y="48"/>
                  </a:lnTo>
                  <a:lnTo>
                    <a:pt x="770" y="42"/>
                  </a:lnTo>
                  <a:lnTo>
                    <a:pt x="770" y="42"/>
                  </a:lnTo>
                  <a:lnTo>
                    <a:pt x="770" y="42"/>
                  </a:lnTo>
                  <a:lnTo>
                    <a:pt x="774" y="40"/>
                  </a:lnTo>
                  <a:lnTo>
                    <a:pt x="774" y="40"/>
                  </a:lnTo>
                  <a:lnTo>
                    <a:pt x="772" y="38"/>
                  </a:lnTo>
                  <a:lnTo>
                    <a:pt x="768" y="36"/>
                  </a:lnTo>
                  <a:lnTo>
                    <a:pt x="762" y="36"/>
                  </a:lnTo>
                  <a:lnTo>
                    <a:pt x="762" y="36"/>
                  </a:lnTo>
                  <a:lnTo>
                    <a:pt x="756" y="36"/>
                  </a:lnTo>
                  <a:lnTo>
                    <a:pt x="754" y="36"/>
                  </a:lnTo>
                  <a:lnTo>
                    <a:pt x="752" y="32"/>
                  </a:lnTo>
                  <a:lnTo>
                    <a:pt x="752" y="32"/>
                  </a:lnTo>
                  <a:lnTo>
                    <a:pt x="750" y="28"/>
                  </a:lnTo>
                  <a:lnTo>
                    <a:pt x="746" y="26"/>
                  </a:lnTo>
                  <a:lnTo>
                    <a:pt x="742" y="26"/>
                  </a:lnTo>
                  <a:lnTo>
                    <a:pt x="738" y="28"/>
                  </a:lnTo>
                  <a:lnTo>
                    <a:pt x="738" y="28"/>
                  </a:lnTo>
                  <a:lnTo>
                    <a:pt x="734" y="30"/>
                  </a:lnTo>
                  <a:lnTo>
                    <a:pt x="732" y="28"/>
                  </a:lnTo>
                  <a:lnTo>
                    <a:pt x="728" y="26"/>
                  </a:lnTo>
                  <a:lnTo>
                    <a:pt x="724" y="28"/>
                  </a:lnTo>
                  <a:lnTo>
                    <a:pt x="724" y="28"/>
                  </a:lnTo>
                  <a:lnTo>
                    <a:pt x="722" y="20"/>
                  </a:lnTo>
                  <a:lnTo>
                    <a:pt x="718" y="18"/>
                  </a:lnTo>
                  <a:lnTo>
                    <a:pt x="708" y="14"/>
                  </a:lnTo>
                  <a:lnTo>
                    <a:pt x="708" y="14"/>
                  </a:lnTo>
                  <a:lnTo>
                    <a:pt x="706" y="14"/>
                  </a:lnTo>
                  <a:lnTo>
                    <a:pt x="706" y="14"/>
                  </a:lnTo>
                  <a:lnTo>
                    <a:pt x="710" y="12"/>
                  </a:lnTo>
                  <a:lnTo>
                    <a:pt x="710" y="10"/>
                  </a:lnTo>
                  <a:lnTo>
                    <a:pt x="708" y="8"/>
                  </a:lnTo>
                  <a:lnTo>
                    <a:pt x="708" y="8"/>
                  </a:lnTo>
                  <a:lnTo>
                    <a:pt x="700" y="6"/>
                  </a:lnTo>
                  <a:lnTo>
                    <a:pt x="694" y="4"/>
                  </a:lnTo>
                  <a:lnTo>
                    <a:pt x="680" y="6"/>
                  </a:lnTo>
                  <a:lnTo>
                    <a:pt x="680" y="6"/>
                  </a:lnTo>
                  <a:lnTo>
                    <a:pt x="678" y="6"/>
                  </a:lnTo>
                  <a:lnTo>
                    <a:pt x="678" y="8"/>
                  </a:lnTo>
                  <a:lnTo>
                    <a:pt x="680" y="10"/>
                  </a:lnTo>
                  <a:lnTo>
                    <a:pt x="680" y="10"/>
                  </a:lnTo>
                  <a:lnTo>
                    <a:pt x="672" y="6"/>
                  </a:lnTo>
                  <a:lnTo>
                    <a:pt x="666" y="4"/>
                  </a:lnTo>
                  <a:lnTo>
                    <a:pt x="658" y="6"/>
                  </a:lnTo>
                  <a:lnTo>
                    <a:pt x="650" y="8"/>
                  </a:lnTo>
                  <a:lnTo>
                    <a:pt x="650" y="8"/>
                  </a:lnTo>
                  <a:lnTo>
                    <a:pt x="646" y="10"/>
                  </a:lnTo>
                  <a:lnTo>
                    <a:pt x="644" y="14"/>
                  </a:lnTo>
                  <a:lnTo>
                    <a:pt x="640" y="24"/>
                  </a:lnTo>
                  <a:lnTo>
                    <a:pt x="640" y="24"/>
                  </a:lnTo>
                  <a:lnTo>
                    <a:pt x="644" y="24"/>
                  </a:lnTo>
                  <a:lnTo>
                    <a:pt x="646" y="26"/>
                  </a:lnTo>
                  <a:lnTo>
                    <a:pt x="646" y="26"/>
                  </a:lnTo>
                  <a:lnTo>
                    <a:pt x="648" y="30"/>
                  </a:lnTo>
                  <a:lnTo>
                    <a:pt x="646" y="32"/>
                  </a:lnTo>
                  <a:lnTo>
                    <a:pt x="646" y="32"/>
                  </a:lnTo>
                  <a:lnTo>
                    <a:pt x="642" y="32"/>
                  </a:lnTo>
                  <a:lnTo>
                    <a:pt x="642" y="30"/>
                  </a:lnTo>
                  <a:lnTo>
                    <a:pt x="642" y="28"/>
                  </a:lnTo>
                  <a:lnTo>
                    <a:pt x="640" y="26"/>
                  </a:lnTo>
                  <a:lnTo>
                    <a:pt x="640" y="26"/>
                  </a:lnTo>
                  <a:lnTo>
                    <a:pt x="634" y="20"/>
                  </a:lnTo>
                  <a:lnTo>
                    <a:pt x="632" y="16"/>
                  </a:lnTo>
                  <a:lnTo>
                    <a:pt x="634" y="10"/>
                  </a:lnTo>
                  <a:lnTo>
                    <a:pt x="642" y="4"/>
                  </a:lnTo>
                  <a:lnTo>
                    <a:pt x="642" y="4"/>
                  </a:lnTo>
                  <a:lnTo>
                    <a:pt x="636" y="2"/>
                  </a:lnTo>
                  <a:lnTo>
                    <a:pt x="630" y="2"/>
                  </a:lnTo>
                  <a:lnTo>
                    <a:pt x="620" y="6"/>
                  </a:lnTo>
                  <a:lnTo>
                    <a:pt x="620" y="6"/>
                  </a:lnTo>
                  <a:lnTo>
                    <a:pt x="614" y="10"/>
                  </a:lnTo>
                  <a:lnTo>
                    <a:pt x="610" y="14"/>
                  </a:lnTo>
                  <a:lnTo>
                    <a:pt x="606" y="20"/>
                  </a:lnTo>
                  <a:lnTo>
                    <a:pt x="606" y="26"/>
                  </a:lnTo>
                  <a:lnTo>
                    <a:pt x="606" y="26"/>
                  </a:lnTo>
                  <a:lnTo>
                    <a:pt x="608" y="30"/>
                  </a:lnTo>
                  <a:lnTo>
                    <a:pt x="612" y="30"/>
                  </a:lnTo>
                  <a:lnTo>
                    <a:pt x="618" y="30"/>
                  </a:lnTo>
                  <a:lnTo>
                    <a:pt x="622" y="30"/>
                  </a:lnTo>
                  <a:lnTo>
                    <a:pt x="622" y="30"/>
                  </a:lnTo>
                  <a:lnTo>
                    <a:pt x="620" y="32"/>
                  </a:lnTo>
                  <a:lnTo>
                    <a:pt x="618" y="32"/>
                  </a:lnTo>
                  <a:lnTo>
                    <a:pt x="618" y="32"/>
                  </a:lnTo>
                  <a:lnTo>
                    <a:pt x="612" y="32"/>
                  </a:lnTo>
                  <a:lnTo>
                    <a:pt x="612" y="32"/>
                  </a:lnTo>
                  <a:lnTo>
                    <a:pt x="612" y="34"/>
                  </a:lnTo>
                  <a:lnTo>
                    <a:pt x="614" y="36"/>
                  </a:lnTo>
                  <a:lnTo>
                    <a:pt x="616" y="38"/>
                  </a:lnTo>
                  <a:lnTo>
                    <a:pt x="616" y="38"/>
                  </a:lnTo>
                  <a:lnTo>
                    <a:pt x="622" y="40"/>
                  </a:lnTo>
                  <a:lnTo>
                    <a:pt x="626" y="40"/>
                  </a:lnTo>
                  <a:lnTo>
                    <a:pt x="632" y="40"/>
                  </a:lnTo>
                  <a:lnTo>
                    <a:pt x="638" y="42"/>
                  </a:lnTo>
                  <a:lnTo>
                    <a:pt x="638" y="42"/>
                  </a:lnTo>
                  <a:lnTo>
                    <a:pt x="640" y="48"/>
                  </a:lnTo>
                  <a:lnTo>
                    <a:pt x="640" y="50"/>
                  </a:lnTo>
                  <a:lnTo>
                    <a:pt x="642" y="52"/>
                  </a:lnTo>
                  <a:lnTo>
                    <a:pt x="642" y="52"/>
                  </a:lnTo>
                  <a:lnTo>
                    <a:pt x="646" y="54"/>
                  </a:lnTo>
                  <a:lnTo>
                    <a:pt x="646" y="54"/>
                  </a:lnTo>
                  <a:lnTo>
                    <a:pt x="644" y="56"/>
                  </a:lnTo>
                  <a:lnTo>
                    <a:pt x="644" y="56"/>
                  </a:lnTo>
                  <a:lnTo>
                    <a:pt x="640" y="58"/>
                  </a:lnTo>
                  <a:lnTo>
                    <a:pt x="638" y="60"/>
                  </a:lnTo>
                  <a:lnTo>
                    <a:pt x="632" y="66"/>
                  </a:lnTo>
                  <a:lnTo>
                    <a:pt x="632" y="66"/>
                  </a:lnTo>
                  <a:lnTo>
                    <a:pt x="630" y="70"/>
                  </a:lnTo>
                  <a:lnTo>
                    <a:pt x="628" y="72"/>
                  </a:lnTo>
                  <a:lnTo>
                    <a:pt x="626" y="70"/>
                  </a:lnTo>
                  <a:lnTo>
                    <a:pt x="626" y="70"/>
                  </a:lnTo>
                  <a:lnTo>
                    <a:pt x="620" y="68"/>
                  </a:lnTo>
                  <a:lnTo>
                    <a:pt x="618" y="64"/>
                  </a:lnTo>
                  <a:lnTo>
                    <a:pt x="620" y="60"/>
                  </a:lnTo>
                  <a:lnTo>
                    <a:pt x="620" y="60"/>
                  </a:lnTo>
                  <a:lnTo>
                    <a:pt x="622" y="58"/>
                  </a:lnTo>
                  <a:lnTo>
                    <a:pt x="620" y="56"/>
                  </a:lnTo>
                  <a:lnTo>
                    <a:pt x="616" y="54"/>
                  </a:lnTo>
                  <a:lnTo>
                    <a:pt x="616" y="54"/>
                  </a:lnTo>
                  <a:lnTo>
                    <a:pt x="612" y="52"/>
                  </a:lnTo>
                  <a:lnTo>
                    <a:pt x="610" y="52"/>
                  </a:lnTo>
                  <a:lnTo>
                    <a:pt x="608" y="54"/>
                  </a:lnTo>
                  <a:lnTo>
                    <a:pt x="608" y="54"/>
                  </a:lnTo>
                  <a:lnTo>
                    <a:pt x="606" y="58"/>
                  </a:lnTo>
                  <a:lnTo>
                    <a:pt x="602" y="60"/>
                  </a:lnTo>
                  <a:lnTo>
                    <a:pt x="602" y="60"/>
                  </a:lnTo>
                  <a:lnTo>
                    <a:pt x="598" y="52"/>
                  </a:lnTo>
                  <a:lnTo>
                    <a:pt x="594" y="48"/>
                  </a:lnTo>
                  <a:lnTo>
                    <a:pt x="588" y="48"/>
                  </a:lnTo>
                  <a:lnTo>
                    <a:pt x="588" y="48"/>
                  </a:lnTo>
                  <a:lnTo>
                    <a:pt x="586" y="46"/>
                  </a:lnTo>
                  <a:lnTo>
                    <a:pt x="586" y="44"/>
                  </a:lnTo>
                  <a:lnTo>
                    <a:pt x="586" y="44"/>
                  </a:lnTo>
                  <a:lnTo>
                    <a:pt x="586" y="36"/>
                  </a:lnTo>
                  <a:lnTo>
                    <a:pt x="584" y="32"/>
                  </a:lnTo>
                  <a:lnTo>
                    <a:pt x="578" y="28"/>
                  </a:lnTo>
                  <a:lnTo>
                    <a:pt x="570" y="24"/>
                  </a:lnTo>
                  <a:lnTo>
                    <a:pt x="570" y="24"/>
                  </a:lnTo>
                  <a:lnTo>
                    <a:pt x="576" y="18"/>
                  </a:lnTo>
                  <a:lnTo>
                    <a:pt x="578" y="14"/>
                  </a:lnTo>
                  <a:lnTo>
                    <a:pt x="580" y="14"/>
                  </a:lnTo>
                  <a:lnTo>
                    <a:pt x="580" y="14"/>
                  </a:lnTo>
                  <a:lnTo>
                    <a:pt x="588" y="14"/>
                  </a:lnTo>
                  <a:lnTo>
                    <a:pt x="592" y="12"/>
                  </a:lnTo>
                  <a:lnTo>
                    <a:pt x="602" y="2"/>
                  </a:lnTo>
                  <a:lnTo>
                    <a:pt x="602" y="2"/>
                  </a:lnTo>
                  <a:lnTo>
                    <a:pt x="578" y="0"/>
                  </a:lnTo>
                  <a:lnTo>
                    <a:pt x="578" y="0"/>
                  </a:lnTo>
                  <a:lnTo>
                    <a:pt x="568" y="0"/>
                  </a:lnTo>
                  <a:lnTo>
                    <a:pt x="564" y="4"/>
                  </a:lnTo>
                  <a:lnTo>
                    <a:pt x="562" y="8"/>
                  </a:lnTo>
                  <a:lnTo>
                    <a:pt x="566" y="18"/>
                  </a:lnTo>
                  <a:lnTo>
                    <a:pt x="566" y="18"/>
                  </a:lnTo>
                  <a:lnTo>
                    <a:pt x="566" y="24"/>
                  </a:lnTo>
                  <a:lnTo>
                    <a:pt x="566" y="24"/>
                  </a:lnTo>
                  <a:lnTo>
                    <a:pt x="560" y="28"/>
                  </a:lnTo>
                  <a:lnTo>
                    <a:pt x="556" y="32"/>
                  </a:lnTo>
                  <a:lnTo>
                    <a:pt x="556" y="38"/>
                  </a:lnTo>
                  <a:lnTo>
                    <a:pt x="558" y="44"/>
                  </a:lnTo>
                  <a:lnTo>
                    <a:pt x="558" y="44"/>
                  </a:lnTo>
                  <a:lnTo>
                    <a:pt x="568" y="46"/>
                  </a:lnTo>
                  <a:lnTo>
                    <a:pt x="572" y="50"/>
                  </a:lnTo>
                  <a:lnTo>
                    <a:pt x="576" y="54"/>
                  </a:lnTo>
                  <a:lnTo>
                    <a:pt x="576" y="54"/>
                  </a:lnTo>
                  <a:lnTo>
                    <a:pt x="576" y="56"/>
                  </a:lnTo>
                  <a:lnTo>
                    <a:pt x="574" y="60"/>
                  </a:lnTo>
                  <a:lnTo>
                    <a:pt x="574" y="60"/>
                  </a:lnTo>
                  <a:lnTo>
                    <a:pt x="568" y="64"/>
                  </a:lnTo>
                  <a:lnTo>
                    <a:pt x="564" y="66"/>
                  </a:lnTo>
                  <a:lnTo>
                    <a:pt x="562" y="70"/>
                  </a:lnTo>
                  <a:lnTo>
                    <a:pt x="562" y="70"/>
                  </a:lnTo>
                  <a:lnTo>
                    <a:pt x="562" y="72"/>
                  </a:lnTo>
                  <a:lnTo>
                    <a:pt x="558" y="72"/>
                  </a:lnTo>
                  <a:lnTo>
                    <a:pt x="558" y="72"/>
                  </a:lnTo>
                  <a:lnTo>
                    <a:pt x="556" y="70"/>
                  </a:lnTo>
                  <a:lnTo>
                    <a:pt x="556" y="68"/>
                  </a:lnTo>
                  <a:lnTo>
                    <a:pt x="556" y="64"/>
                  </a:lnTo>
                  <a:lnTo>
                    <a:pt x="556" y="64"/>
                  </a:lnTo>
                  <a:lnTo>
                    <a:pt x="558" y="64"/>
                  </a:lnTo>
                  <a:lnTo>
                    <a:pt x="558" y="64"/>
                  </a:lnTo>
                  <a:lnTo>
                    <a:pt x="556" y="62"/>
                  </a:lnTo>
                  <a:lnTo>
                    <a:pt x="556" y="62"/>
                  </a:lnTo>
                  <a:lnTo>
                    <a:pt x="554" y="62"/>
                  </a:lnTo>
                  <a:lnTo>
                    <a:pt x="552" y="62"/>
                  </a:lnTo>
                  <a:lnTo>
                    <a:pt x="552" y="60"/>
                  </a:lnTo>
                  <a:lnTo>
                    <a:pt x="552" y="60"/>
                  </a:lnTo>
                  <a:lnTo>
                    <a:pt x="562" y="56"/>
                  </a:lnTo>
                  <a:lnTo>
                    <a:pt x="562" y="56"/>
                  </a:lnTo>
                  <a:lnTo>
                    <a:pt x="556" y="50"/>
                  </a:lnTo>
                  <a:lnTo>
                    <a:pt x="550" y="48"/>
                  </a:lnTo>
                  <a:lnTo>
                    <a:pt x="550" y="48"/>
                  </a:lnTo>
                  <a:lnTo>
                    <a:pt x="548" y="46"/>
                  </a:lnTo>
                  <a:lnTo>
                    <a:pt x="544" y="44"/>
                  </a:lnTo>
                  <a:lnTo>
                    <a:pt x="540" y="48"/>
                  </a:lnTo>
                  <a:lnTo>
                    <a:pt x="536" y="52"/>
                  </a:lnTo>
                  <a:lnTo>
                    <a:pt x="534" y="52"/>
                  </a:lnTo>
                  <a:lnTo>
                    <a:pt x="530" y="52"/>
                  </a:lnTo>
                  <a:lnTo>
                    <a:pt x="530" y="52"/>
                  </a:lnTo>
                  <a:lnTo>
                    <a:pt x="538" y="54"/>
                  </a:lnTo>
                  <a:lnTo>
                    <a:pt x="542" y="56"/>
                  </a:lnTo>
                  <a:lnTo>
                    <a:pt x="544" y="60"/>
                  </a:lnTo>
                  <a:lnTo>
                    <a:pt x="544" y="60"/>
                  </a:lnTo>
                  <a:lnTo>
                    <a:pt x="542" y="60"/>
                  </a:lnTo>
                  <a:lnTo>
                    <a:pt x="540" y="62"/>
                  </a:lnTo>
                  <a:lnTo>
                    <a:pt x="538" y="66"/>
                  </a:lnTo>
                  <a:lnTo>
                    <a:pt x="538" y="66"/>
                  </a:lnTo>
                  <a:lnTo>
                    <a:pt x="510" y="66"/>
                  </a:lnTo>
                  <a:lnTo>
                    <a:pt x="498" y="64"/>
                  </a:lnTo>
                  <a:lnTo>
                    <a:pt x="484" y="60"/>
                  </a:lnTo>
                  <a:lnTo>
                    <a:pt x="484" y="60"/>
                  </a:lnTo>
                  <a:lnTo>
                    <a:pt x="482" y="56"/>
                  </a:lnTo>
                  <a:lnTo>
                    <a:pt x="480" y="54"/>
                  </a:lnTo>
                  <a:lnTo>
                    <a:pt x="474" y="56"/>
                  </a:lnTo>
                  <a:lnTo>
                    <a:pt x="474" y="56"/>
                  </a:lnTo>
                  <a:lnTo>
                    <a:pt x="464" y="58"/>
                  </a:lnTo>
                  <a:lnTo>
                    <a:pt x="464" y="58"/>
                  </a:lnTo>
                  <a:lnTo>
                    <a:pt x="462" y="58"/>
                  </a:lnTo>
                  <a:lnTo>
                    <a:pt x="462" y="60"/>
                  </a:lnTo>
                  <a:lnTo>
                    <a:pt x="462" y="60"/>
                  </a:lnTo>
                  <a:lnTo>
                    <a:pt x="466" y="62"/>
                  </a:lnTo>
                  <a:lnTo>
                    <a:pt x="466" y="62"/>
                  </a:lnTo>
                  <a:lnTo>
                    <a:pt x="468" y="64"/>
                  </a:lnTo>
                  <a:lnTo>
                    <a:pt x="468" y="64"/>
                  </a:lnTo>
                  <a:lnTo>
                    <a:pt x="468" y="68"/>
                  </a:lnTo>
                  <a:lnTo>
                    <a:pt x="468" y="68"/>
                  </a:lnTo>
                  <a:lnTo>
                    <a:pt x="464" y="72"/>
                  </a:lnTo>
                  <a:lnTo>
                    <a:pt x="464" y="72"/>
                  </a:lnTo>
                  <a:lnTo>
                    <a:pt x="452" y="66"/>
                  </a:lnTo>
                  <a:lnTo>
                    <a:pt x="446" y="66"/>
                  </a:lnTo>
                  <a:lnTo>
                    <a:pt x="440" y="66"/>
                  </a:lnTo>
                  <a:lnTo>
                    <a:pt x="440" y="66"/>
                  </a:lnTo>
                  <a:lnTo>
                    <a:pt x="424" y="68"/>
                  </a:lnTo>
                  <a:lnTo>
                    <a:pt x="408" y="66"/>
                  </a:lnTo>
                  <a:lnTo>
                    <a:pt x="408" y="66"/>
                  </a:lnTo>
                  <a:lnTo>
                    <a:pt x="410" y="62"/>
                  </a:lnTo>
                  <a:lnTo>
                    <a:pt x="412" y="62"/>
                  </a:lnTo>
                  <a:lnTo>
                    <a:pt x="414" y="60"/>
                  </a:lnTo>
                  <a:lnTo>
                    <a:pt x="416" y="60"/>
                  </a:lnTo>
                  <a:lnTo>
                    <a:pt x="416" y="60"/>
                  </a:lnTo>
                  <a:lnTo>
                    <a:pt x="412" y="56"/>
                  </a:lnTo>
                  <a:lnTo>
                    <a:pt x="406" y="54"/>
                  </a:lnTo>
                  <a:lnTo>
                    <a:pt x="406" y="54"/>
                  </a:lnTo>
                  <a:lnTo>
                    <a:pt x="398" y="54"/>
                  </a:lnTo>
                  <a:lnTo>
                    <a:pt x="390" y="54"/>
                  </a:lnTo>
                  <a:lnTo>
                    <a:pt x="374" y="50"/>
                  </a:lnTo>
                  <a:lnTo>
                    <a:pt x="374" y="50"/>
                  </a:lnTo>
                  <a:lnTo>
                    <a:pt x="358" y="46"/>
                  </a:lnTo>
                  <a:lnTo>
                    <a:pt x="350" y="46"/>
                  </a:lnTo>
                  <a:lnTo>
                    <a:pt x="348" y="46"/>
                  </a:lnTo>
                  <a:lnTo>
                    <a:pt x="344" y="50"/>
                  </a:lnTo>
                  <a:lnTo>
                    <a:pt x="344" y="50"/>
                  </a:lnTo>
                  <a:lnTo>
                    <a:pt x="340" y="50"/>
                  </a:lnTo>
                  <a:lnTo>
                    <a:pt x="338" y="48"/>
                  </a:lnTo>
                  <a:lnTo>
                    <a:pt x="338" y="48"/>
                  </a:lnTo>
                  <a:lnTo>
                    <a:pt x="336" y="44"/>
                  </a:lnTo>
                  <a:lnTo>
                    <a:pt x="334" y="44"/>
                  </a:lnTo>
                  <a:lnTo>
                    <a:pt x="330" y="48"/>
                  </a:lnTo>
                  <a:lnTo>
                    <a:pt x="330" y="48"/>
                  </a:lnTo>
                  <a:lnTo>
                    <a:pt x="326" y="50"/>
                  </a:lnTo>
                  <a:lnTo>
                    <a:pt x="324" y="48"/>
                  </a:lnTo>
                  <a:lnTo>
                    <a:pt x="324" y="48"/>
                  </a:lnTo>
                  <a:lnTo>
                    <a:pt x="318" y="44"/>
                  </a:lnTo>
                  <a:lnTo>
                    <a:pt x="314" y="42"/>
                  </a:lnTo>
                  <a:lnTo>
                    <a:pt x="308" y="42"/>
                  </a:lnTo>
                  <a:lnTo>
                    <a:pt x="302" y="46"/>
                  </a:lnTo>
                  <a:lnTo>
                    <a:pt x="302" y="46"/>
                  </a:lnTo>
                  <a:lnTo>
                    <a:pt x="296" y="44"/>
                  </a:lnTo>
                  <a:lnTo>
                    <a:pt x="296" y="44"/>
                  </a:lnTo>
                  <a:lnTo>
                    <a:pt x="294" y="48"/>
                  </a:lnTo>
                  <a:lnTo>
                    <a:pt x="290" y="48"/>
                  </a:lnTo>
                  <a:lnTo>
                    <a:pt x="290" y="48"/>
                  </a:lnTo>
                  <a:lnTo>
                    <a:pt x="286" y="46"/>
                  </a:lnTo>
                  <a:lnTo>
                    <a:pt x="286" y="46"/>
                  </a:lnTo>
                  <a:lnTo>
                    <a:pt x="286" y="46"/>
                  </a:lnTo>
                  <a:lnTo>
                    <a:pt x="286" y="46"/>
                  </a:lnTo>
                  <a:lnTo>
                    <a:pt x="280" y="46"/>
                  </a:lnTo>
                  <a:lnTo>
                    <a:pt x="278" y="44"/>
                  </a:lnTo>
                  <a:lnTo>
                    <a:pt x="274" y="46"/>
                  </a:lnTo>
                  <a:lnTo>
                    <a:pt x="274" y="46"/>
                  </a:lnTo>
                  <a:lnTo>
                    <a:pt x="268" y="48"/>
                  </a:lnTo>
                  <a:lnTo>
                    <a:pt x="264" y="48"/>
                  </a:lnTo>
                  <a:lnTo>
                    <a:pt x="258" y="48"/>
                  </a:lnTo>
                  <a:lnTo>
                    <a:pt x="254" y="50"/>
                  </a:lnTo>
                  <a:lnTo>
                    <a:pt x="254" y="50"/>
                  </a:lnTo>
                  <a:lnTo>
                    <a:pt x="246" y="54"/>
                  </a:lnTo>
                  <a:lnTo>
                    <a:pt x="238" y="54"/>
                  </a:lnTo>
                  <a:lnTo>
                    <a:pt x="224" y="50"/>
                  </a:lnTo>
                  <a:lnTo>
                    <a:pt x="224" y="50"/>
                  </a:lnTo>
                  <a:lnTo>
                    <a:pt x="202" y="46"/>
                  </a:lnTo>
                  <a:lnTo>
                    <a:pt x="192" y="44"/>
                  </a:lnTo>
                  <a:lnTo>
                    <a:pt x="180" y="42"/>
                  </a:lnTo>
                  <a:lnTo>
                    <a:pt x="180" y="42"/>
                  </a:lnTo>
                  <a:lnTo>
                    <a:pt x="166" y="42"/>
                  </a:lnTo>
                  <a:lnTo>
                    <a:pt x="152" y="42"/>
                  </a:lnTo>
                  <a:lnTo>
                    <a:pt x="124" y="38"/>
                  </a:lnTo>
                  <a:lnTo>
                    <a:pt x="124" y="38"/>
                  </a:lnTo>
                  <a:lnTo>
                    <a:pt x="96" y="32"/>
                  </a:lnTo>
                  <a:lnTo>
                    <a:pt x="82" y="32"/>
                  </a:lnTo>
                  <a:lnTo>
                    <a:pt x="68" y="36"/>
                  </a:lnTo>
                  <a:lnTo>
                    <a:pt x="68" y="36"/>
                  </a:lnTo>
                  <a:lnTo>
                    <a:pt x="52" y="38"/>
                  </a:lnTo>
                  <a:lnTo>
                    <a:pt x="44" y="40"/>
                  </a:lnTo>
                  <a:lnTo>
                    <a:pt x="38" y="46"/>
                  </a:lnTo>
                  <a:lnTo>
                    <a:pt x="38" y="46"/>
                  </a:lnTo>
                  <a:lnTo>
                    <a:pt x="34" y="50"/>
                  </a:lnTo>
                  <a:lnTo>
                    <a:pt x="30" y="52"/>
                  </a:lnTo>
                  <a:lnTo>
                    <a:pt x="24" y="54"/>
                  </a:lnTo>
                  <a:lnTo>
                    <a:pt x="18" y="54"/>
                  </a:lnTo>
                  <a:lnTo>
                    <a:pt x="18" y="54"/>
                  </a:lnTo>
                  <a:lnTo>
                    <a:pt x="14" y="56"/>
                  </a:lnTo>
                  <a:lnTo>
                    <a:pt x="12" y="56"/>
                  </a:lnTo>
                  <a:lnTo>
                    <a:pt x="12" y="58"/>
                  </a:lnTo>
                  <a:lnTo>
                    <a:pt x="12" y="58"/>
                  </a:lnTo>
                  <a:lnTo>
                    <a:pt x="12" y="60"/>
                  </a:lnTo>
                  <a:lnTo>
                    <a:pt x="12" y="62"/>
                  </a:lnTo>
                  <a:lnTo>
                    <a:pt x="16" y="62"/>
                  </a:lnTo>
                  <a:lnTo>
                    <a:pt x="16" y="62"/>
                  </a:lnTo>
                  <a:lnTo>
                    <a:pt x="50" y="78"/>
                  </a:lnTo>
                  <a:lnTo>
                    <a:pt x="50" y="78"/>
                  </a:lnTo>
                  <a:lnTo>
                    <a:pt x="46" y="84"/>
                  </a:lnTo>
                  <a:lnTo>
                    <a:pt x="40" y="86"/>
                  </a:lnTo>
                  <a:lnTo>
                    <a:pt x="34" y="84"/>
                  </a:lnTo>
                  <a:lnTo>
                    <a:pt x="30" y="82"/>
                  </a:lnTo>
                  <a:lnTo>
                    <a:pt x="30" y="82"/>
                  </a:lnTo>
                  <a:lnTo>
                    <a:pt x="26" y="80"/>
                  </a:lnTo>
                  <a:lnTo>
                    <a:pt x="22" y="80"/>
                  </a:lnTo>
                  <a:lnTo>
                    <a:pt x="22" y="80"/>
                  </a:lnTo>
                  <a:lnTo>
                    <a:pt x="0" y="88"/>
                  </a:lnTo>
                  <a:lnTo>
                    <a:pt x="0" y="88"/>
                  </a:lnTo>
                  <a:lnTo>
                    <a:pt x="6" y="90"/>
                  </a:lnTo>
                  <a:lnTo>
                    <a:pt x="8" y="94"/>
                  </a:lnTo>
                  <a:lnTo>
                    <a:pt x="10" y="98"/>
                  </a:lnTo>
                  <a:lnTo>
                    <a:pt x="14" y="100"/>
                  </a:lnTo>
                  <a:lnTo>
                    <a:pt x="14" y="100"/>
                  </a:lnTo>
                  <a:lnTo>
                    <a:pt x="30" y="100"/>
                  </a:lnTo>
                  <a:lnTo>
                    <a:pt x="44" y="98"/>
                  </a:lnTo>
                  <a:lnTo>
                    <a:pt x="44" y="98"/>
                  </a:lnTo>
                  <a:lnTo>
                    <a:pt x="48" y="96"/>
                  </a:lnTo>
                  <a:lnTo>
                    <a:pt x="50" y="96"/>
                  </a:lnTo>
                  <a:lnTo>
                    <a:pt x="52" y="100"/>
                  </a:lnTo>
                  <a:lnTo>
                    <a:pt x="52" y="100"/>
                  </a:lnTo>
                  <a:lnTo>
                    <a:pt x="52" y="108"/>
                  </a:lnTo>
                  <a:lnTo>
                    <a:pt x="52" y="110"/>
                  </a:lnTo>
                  <a:lnTo>
                    <a:pt x="46" y="112"/>
                  </a:lnTo>
                  <a:lnTo>
                    <a:pt x="46" y="112"/>
                  </a:lnTo>
                  <a:lnTo>
                    <a:pt x="36" y="114"/>
                  </a:lnTo>
                  <a:lnTo>
                    <a:pt x="24" y="116"/>
                  </a:lnTo>
                  <a:lnTo>
                    <a:pt x="24" y="116"/>
                  </a:lnTo>
                  <a:lnTo>
                    <a:pt x="22" y="118"/>
                  </a:lnTo>
                  <a:lnTo>
                    <a:pt x="18" y="122"/>
                  </a:lnTo>
                  <a:lnTo>
                    <a:pt x="14" y="130"/>
                  </a:lnTo>
                  <a:lnTo>
                    <a:pt x="14" y="130"/>
                  </a:lnTo>
                  <a:lnTo>
                    <a:pt x="18" y="134"/>
                  </a:lnTo>
                  <a:lnTo>
                    <a:pt x="20" y="140"/>
                  </a:lnTo>
                  <a:lnTo>
                    <a:pt x="22" y="144"/>
                  </a:lnTo>
                  <a:lnTo>
                    <a:pt x="28" y="146"/>
                  </a:lnTo>
                  <a:lnTo>
                    <a:pt x="28" y="146"/>
                  </a:lnTo>
                  <a:lnTo>
                    <a:pt x="40" y="148"/>
                  </a:lnTo>
                  <a:lnTo>
                    <a:pt x="46" y="152"/>
                  </a:lnTo>
                  <a:lnTo>
                    <a:pt x="46" y="154"/>
                  </a:lnTo>
                  <a:lnTo>
                    <a:pt x="48" y="160"/>
                  </a:lnTo>
                  <a:lnTo>
                    <a:pt x="48" y="160"/>
                  </a:lnTo>
                  <a:lnTo>
                    <a:pt x="48" y="160"/>
                  </a:lnTo>
                  <a:lnTo>
                    <a:pt x="48" y="160"/>
                  </a:lnTo>
                  <a:lnTo>
                    <a:pt x="52" y="158"/>
                  </a:lnTo>
                  <a:lnTo>
                    <a:pt x="56" y="158"/>
                  </a:lnTo>
                  <a:lnTo>
                    <a:pt x="66" y="160"/>
                  </a:lnTo>
                  <a:lnTo>
                    <a:pt x="74" y="160"/>
                  </a:lnTo>
                  <a:lnTo>
                    <a:pt x="78" y="160"/>
                  </a:lnTo>
                  <a:lnTo>
                    <a:pt x="82" y="158"/>
                  </a:lnTo>
                  <a:lnTo>
                    <a:pt x="82" y="158"/>
                  </a:lnTo>
                  <a:lnTo>
                    <a:pt x="80" y="166"/>
                  </a:lnTo>
                  <a:lnTo>
                    <a:pt x="74" y="174"/>
                  </a:lnTo>
                  <a:lnTo>
                    <a:pt x="68" y="180"/>
                  </a:lnTo>
                  <a:lnTo>
                    <a:pt x="60" y="184"/>
                  </a:lnTo>
                  <a:lnTo>
                    <a:pt x="60" y="184"/>
                  </a:lnTo>
                  <a:lnTo>
                    <a:pt x="58" y="186"/>
                  </a:lnTo>
                  <a:lnTo>
                    <a:pt x="56" y="188"/>
                  </a:lnTo>
                  <a:lnTo>
                    <a:pt x="56" y="190"/>
                  </a:lnTo>
                  <a:lnTo>
                    <a:pt x="56" y="190"/>
                  </a:lnTo>
                  <a:lnTo>
                    <a:pt x="58" y="190"/>
                  </a:lnTo>
                  <a:lnTo>
                    <a:pt x="60" y="190"/>
                  </a:lnTo>
                  <a:lnTo>
                    <a:pt x="64" y="190"/>
                  </a:lnTo>
                  <a:lnTo>
                    <a:pt x="64" y="190"/>
                  </a:lnTo>
                  <a:lnTo>
                    <a:pt x="70" y="188"/>
                  </a:lnTo>
                  <a:lnTo>
                    <a:pt x="70" y="188"/>
                  </a:lnTo>
                  <a:lnTo>
                    <a:pt x="98" y="168"/>
                  </a:lnTo>
                  <a:lnTo>
                    <a:pt x="98" y="168"/>
                  </a:lnTo>
                  <a:lnTo>
                    <a:pt x="104" y="164"/>
                  </a:lnTo>
                  <a:lnTo>
                    <a:pt x="106" y="160"/>
                  </a:lnTo>
                  <a:lnTo>
                    <a:pt x="106" y="156"/>
                  </a:lnTo>
                  <a:lnTo>
                    <a:pt x="106" y="156"/>
                  </a:lnTo>
                  <a:lnTo>
                    <a:pt x="106" y="154"/>
                  </a:lnTo>
                  <a:lnTo>
                    <a:pt x="106" y="154"/>
                  </a:lnTo>
                  <a:lnTo>
                    <a:pt x="112" y="150"/>
                  </a:lnTo>
                  <a:lnTo>
                    <a:pt x="118" y="144"/>
                  </a:lnTo>
                  <a:lnTo>
                    <a:pt x="122" y="140"/>
                  </a:lnTo>
                  <a:lnTo>
                    <a:pt x="128" y="136"/>
                  </a:lnTo>
                  <a:lnTo>
                    <a:pt x="128" y="136"/>
                  </a:lnTo>
                  <a:lnTo>
                    <a:pt x="130" y="138"/>
                  </a:lnTo>
                  <a:lnTo>
                    <a:pt x="130" y="138"/>
                  </a:lnTo>
                  <a:lnTo>
                    <a:pt x="128" y="140"/>
                  </a:lnTo>
                  <a:lnTo>
                    <a:pt x="128" y="142"/>
                  </a:lnTo>
                  <a:lnTo>
                    <a:pt x="126" y="146"/>
                  </a:lnTo>
                  <a:lnTo>
                    <a:pt x="126" y="146"/>
                  </a:lnTo>
                  <a:lnTo>
                    <a:pt x="124" y="148"/>
                  </a:lnTo>
                  <a:lnTo>
                    <a:pt x="124" y="150"/>
                  </a:lnTo>
                  <a:lnTo>
                    <a:pt x="126" y="152"/>
                  </a:lnTo>
                  <a:lnTo>
                    <a:pt x="124" y="156"/>
                  </a:lnTo>
                  <a:lnTo>
                    <a:pt x="124" y="156"/>
                  </a:lnTo>
                  <a:lnTo>
                    <a:pt x="128" y="156"/>
                  </a:lnTo>
                  <a:lnTo>
                    <a:pt x="128" y="154"/>
                  </a:lnTo>
                  <a:lnTo>
                    <a:pt x="130" y="152"/>
                  </a:lnTo>
                  <a:lnTo>
                    <a:pt x="132" y="150"/>
                  </a:lnTo>
                  <a:lnTo>
                    <a:pt x="132" y="150"/>
                  </a:lnTo>
                  <a:lnTo>
                    <a:pt x="142" y="148"/>
                  </a:lnTo>
                  <a:lnTo>
                    <a:pt x="148" y="146"/>
                  </a:lnTo>
                  <a:lnTo>
                    <a:pt x="150" y="142"/>
                  </a:lnTo>
                  <a:lnTo>
                    <a:pt x="150" y="142"/>
                  </a:lnTo>
                  <a:lnTo>
                    <a:pt x="152" y="138"/>
                  </a:lnTo>
                  <a:lnTo>
                    <a:pt x="152" y="136"/>
                  </a:lnTo>
                  <a:lnTo>
                    <a:pt x="160" y="138"/>
                  </a:lnTo>
                  <a:lnTo>
                    <a:pt x="160" y="138"/>
                  </a:lnTo>
                  <a:lnTo>
                    <a:pt x="180" y="144"/>
                  </a:lnTo>
                  <a:lnTo>
                    <a:pt x="190" y="146"/>
                  </a:lnTo>
                  <a:lnTo>
                    <a:pt x="200" y="146"/>
                  </a:lnTo>
                  <a:lnTo>
                    <a:pt x="200" y="146"/>
                  </a:lnTo>
                  <a:lnTo>
                    <a:pt x="210" y="148"/>
                  </a:lnTo>
                  <a:lnTo>
                    <a:pt x="220" y="150"/>
                  </a:lnTo>
                  <a:lnTo>
                    <a:pt x="220" y="150"/>
                  </a:lnTo>
                  <a:lnTo>
                    <a:pt x="230" y="156"/>
                  </a:lnTo>
                  <a:lnTo>
                    <a:pt x="240" y="164"/>
                  </a:lnTo>
                  <a:lnTo>
                    <a:pt x="240" y="164"/>
                  </a:lnTo>
                  <a:lnTo>
                    <a:pt x="244" y="168"/>
                  </a:lnTo>
                  <a:lnTo>
                    <a:pt x="244" y="168"/>
                  </a:lnTo>
                  <a:lnTo>
                    <a:pt x="246" y="166"/>
                  </a:lnTo>
                  <a:lnTo>
                    <a:pt x="250" y="166"/>
                  </a:lnTo>
                  <a:lnTo>
                    <a:pt x="250" y="166"/>
                  </a:lnTo>
                  <a:lnTo>
                    <a:pt x="252" y="166"/>
                  </a:lnTo>
                  <a:lnTo>
                    <a:pt x="252" y="166"/>
                  </a:lnTo>
                  <a:lnTo>
                    <a:pt x="258" y="164"/>
                  </a:lnTo>
                  <a:lnTo>
                    <a:pt x="258" y="164"/>
                  </a:lnTo>
                  <a:lnTo>
                    <a:pt x="262" y="164"/>
                  </a:lnTo>
                  <a:lnTo>
                    <a:pt x="264" y="168"/>
                  </a:lnTo>
                  <a:lnTo>
                    <a:pt x="264" y="168"/>
                  </a:lnTo>
                  <a:lnTo>
                    <a:pt x="266" y="170"/>
                  </a:lnTo>
                  <a:lnTo>
                    <a:pt x="268" y="172"/>
                  </a:lnTo>
                  <a:lnTo>
                    <a:pt x="270" y="178"/>
                  </a:lnTo>
                  <a:lnTo>
                    <a:pt x="270" y="178"/>
                  </a:lnTo>
                  <a:lnTo>
                    <a:pt x="272" y="180"/>
                  </a:lnTo>
                  <a:lnTo>
                    <a:pt x="272" y="180"/>
                  </a:lnTo>
                  <a:lnTo>
                    <a:pt x="276" y="182"/>
                  </a:lnTo>
                  <a:lnTo>
                    <a:pt x="276" y="186"/>
                  </a:lnTo>
                  <a:lnTo>
                    <a:pt x="276" y="186"/>
                  </a:lnTo>
                  <a:lnTo>
                    <a:pt x="282" y="190"/>
                  </a:lnTo>
                  <a:lnTo>
                    <a:pt x="282" y="194"/>
                  </a:lnTo>
                  <a:lnTo>
                    <a:pt x="282" y="194"/>
                  </a:lnTo>
                  <a:lnTo>
                    <a:pt x="284" y="194"/>
                  </a:lnTo>
                  <a:lnTo>
                    <a:pt x="286" y="196"/>
                  </a:lnTo>
                  <a:lnTo>
                    <a:pt x="286" y="200"/>
                  </a:lnTo>
                  <a:lnTo>
                    <a:pt x="286" y="200"/>
                  </a:lnTo>
                  <a:lnTo>
                    <a:pt x="288" y="202"/>
                  </a:lnTo>
                  <a:lnTo>
                    <a:pt x="292" y="206"/>
                  </a:lnTo>
                  <a:lnTo>
                    <a:pt x="292" y="206"/>
                  </a:lnTo>
                  <a:lnTo>
                    <a:pt x="294" y="208"/>
                  </a:lnTo>
                  <a:lnTo>
                    <a:pt x="294" y="210"/>
                  </a:lnTo>
                  <a:lnTo>
                    <a:pt x="296" y="214"/>
                  </a:lnTo>
                  <a:lnTo>
                    <a:pt x="298" y="216"/>
                  </a:lnTo>
                  <a:lnTo>
                    <a:pt x="298" y="216"/>
                  </a:lnTo>
                  <a:lnTo>
                    <a:pt x="304" y="218"/>
                  </a:lnTo>
                  <a:lnTo>
                    <a:pt x="310" y="224"/>
                  </a:lnTo>
                  <a:lnTo>
                    <a:pt x="312" y="230"/>
                  </a:lnTo>
                  <a:lnTo>
                    <a:pt x="312" y="234"/>
                  </a:lnTo>
                  <a:lnTo>
                    <a:pt x="312" y="238"/>
                  </a:lnTo>
                  <a:lnTo>
                    <a:pt x="312" y="238"/>
                  </a:lnTo>
                  <a:lnTo>
                    <a:pt x="314" y="240"/>
                  </a:lnTo>
                  <a:lnTo>
                    <a:pt x="316" y="242"/>
                  </a:lnTo>
                  <a:lnTo>
                    <a:pt x="322" y="242"/>
                  </a:lnTo>
                  <a:lnTo>
                    <a:pt x="322" y="242"/>
                  </a:lnTo>
                  <a:lnTo>
                    <a:pt x="324" y="242"/>
                  </a:lnTo>
                  <a:lnTo>
                    <a:pt x="328" y="244"/>
                  </a:lnTo>
                  <a:lnTo>
                    <a:pt x="334" y="246"/>
                  </a:lnTo>
                  <a:lnTo>
                    <a:pt x="334" y="246"/>
                  </a:lnTo>
                  <a:lnTo>
                    <a:pt x="336" y="250"/>
                  </a:lnTo>
                  <a:lnTo>
                    <a:pt x="338" y="252"/>
                  </a:lnTo>
                  <a:lnTo>
                    <a:pt x="344" y="256"/>
                  </a:lnTo>
                  <a:lnTo>
                    <a:pt x="344" y="256"/>
                  </a:lnTo>
                  <a:lnTo>
                    <a:pt x="348" y="260"/>
                  </a:lnTo>
                  <a:lnTo>
                    <a:pt x="352" y="264"/>
                  </a:lnTo>
                  <a:lnTo>
                    <a:pt x="354" y="268"/>
                  </a:lnTo>
                  <a:lnTo>
                    <a:pt x="354" y="274"/>
                  </a:lnTo>
                  <a:lnTo>
                    <a:pt x="354" y="274"/>
                  </a:lnTo>
                  <a:lnTo>
                    <a:pt x="348" y="272"/>
                  </a:lnTo>
                  <a:lnTo>
                    <a:pt x="348" y="272"/>
                  </a:lnTo>
                  <a:lnTo>
                    <a:pt x="346" y="272"/>
                  </a:lnTo>
                  <a:lnTo>
                    <a:pt x="342" y="270"/>
                  </a:lnTo>
                  <a:lnTo>
                    <a:pt x="338" y="270"/>
                  </a:lnTo>
                  <a:lnTo>
                    <a:pt x="336" y="272"/>
                  </a:lnTo>
                  <a:lnTo>
                    <a:pt x="336" y="272"/>
                  </a:lnTo>
                  <a:lnTo>
                    <a:pt x="338" y="278"/>
                  </a:lnTo>
                  <a:lnTo>
                    <a:pt x="340" y="284"/>
                  </a:lnTo>
                  <a:lnTo>
                    <a:pt x="342" y="292"/>
                  </a:lnTo>
                  <a:lnTo>
                    <a:pt x="342" y="298"/>
                  </a:lnTo>
                  <a:lnTo>
                    <a:pt x="342" y="298"/>
                  </a:lnTo>
                  <a:lnTo>
                    <a:pt x="340" y="314"/>
                  </a:lnTo>
                  <a:lnTo>
                    <a:pt x="338" y="330"/>
                  </a:lnTo>
                  <a:lnTo>
                    <a:pt x="340" y="346"/>
                  </a:lnTo>
                  <a:lnTo>
                    <a:pt x="342" y="362"/>
                  </a:lnTo>
                  <a:lnTo>
                    <a:pt x="342" y="362"/>
                  </a:lnTo>
                  <a:lnTo>
                    <a:pt x="346" y="368"/>
                  </a:lnTo>
                  <a:lnTo>
                    <a:pt x="348" y="372"/>
                  </a:lnTo>
                  <a:lnTo>
                    <a:pt x="352" y="376"/>
                  </a:lnTo>
                  <a:lnTo>
                    <a:pt x="354" y="380"/>
                  </a:lnTo>
                  <a:lnTo>
                    <a:pt x="354" y="380"/>
                  </a:lnTo>
                  <a:lnTo>
                    <a:pt x="358" y="392"/>
                  </a:lnTo>
                  <a:lnTo>
                    <a:pt x="364" y="402"/>
                  </a:lnTo>
                  <a:lnTo>
                    <a:pt x="372" y="412"/>
                  </a:lnTo>
                  <a:lnTo>
                    <a:pt x="376" y="414"/>
                  </a:lnTo>
                  <a:lnTo>
                    <a:pt x="382" y="418"/>
                  </a:lnTo>
                  <a:lnTo>
                    <a:pt x="382" y="418"/>
                  </a:lnTo>
                  <a:lnTo>
                    <a:pt x="386" y="420"/>
                  </a:lnTo>
                  <a:lnTo>
                    <a:pt x="390" y="422"/>
                  </a:lnTo>
                  <a:lnTo>
                    <a:pt x="394" y="432"/>
                  </a:lnTo>
                  <a:lnTo>
                    <a:pt x="394" y="432"/>
                  </a:lnTo>
                  <a:lnTo>
                    <a:pt x="402" y="452"/>
                  </a:lnTo>
                  <a:lnTo>
                    <a:pt x="408" y="462"/>
                  </a:lnTo>
                  <a:lnTo>
                    <a:pt x="414" y="470"/>
                  </a:lnTo>
                  <a:lnTo>
                    <a:pt x="414" y="470"/>
                  </a:lnTo>
                  <a:lnTo>
                    <a:pt x="416" y="472"/>
                  </a:lnTo>
                  <a:lnTo>
                    <a:pt x="418" y="476"/>
                  </a:lnTo>
                  <a:lnTo>
                    <a:pt x="418" y="478"/>
                  </a:lnTo>
                  <a:lnTo>
                    <a:pt x="416" y="482"/>
                  </a:lnTo>
                  <a:lnTo>
                    <a:pt x="416" y="482"/>
                  </a:lnTo>
                  <a:lnTo>
                    <a:pt x="414" y="484"/>
                  </a:lnTo>
                  <a:lnTo>
                    <a:pt x="414" y="486"/>
                  </a:lnTo>
                  <a:lnTo>
                    <a:pt x="414" y="486"/>
                  </a:lnTo>
                  <a:lnTo>
                    <a:pt x="424" y="492"/>
                  </a:lnTo>
                  <a:lnTo>
                    <a:pt x="430" y="500"/>
                  </a:lnTo>
                  <a:lnTo>
                    <a:pt x="440" y="518"/>
                  </a:lnTo>
                  <a:lnTo>
                    <a:pt x="440" y="518"/>
                  </a:lnTo>
                  <a:lnTo>
                    <a:pt x="442" y="520"/>
                  </a:lnTo>
                  <a:lnTo>
                    <a:pt x="442" y="520"/>
                  </a:lnTo>
                  <a:lnTo>
                    <a:pt x="448" y="528"/>
                  </a:lnTo>
                  <a:lnTo>
                    <a:pt x="448" y="528"/>
                  </a:lnTo>
                  <a:lnTo>
                    <a:pt x="450" y="530"/>
                  </a:lnTo>
                  <a:lnTo>
                    <a:pt x="450" y="532"/>
                  </a:lnTo>
                  <a:lnTo>
                    <a:pt x="452" y="530"/>
                  </a:lnTo>
                  <a:lnTo>
                    <a:pt x="452" y="530"/>
                  </a:lnTo>
                  <a:lnTo>
                    <a:pt x="454" y="528"/>
                  </a:lnTo>
                  <a:lnTo>
                    <a:pt x="454" y="528"/>
                  </a:lnTo>
                  <a:lnTo>
                    <a:pt x="452" y="524"/>
                  </a:lnTo>
                  <a:lnTo>
                    <a:pt x="452" y="524"/>
                  </a:lnTo>
                  <a:lnTo>
                    <a:pt x="448" y="520"/>
                  </a:lnTo>
                  <a:lnTo>
                    <a:pt x="444" y="514"/>
                  </a:lnTo>
                  <a:lnTo>
                    <a:pt x="444" y="514"/>
                  </a:lnTo>
                  <a:lnTo>
                    <a:pt x="442" y="512"/>
                  </a:lnTo>
                  <a:lnTo>
                    <a:pt x="442" y="512"/>
                  </a:lnTo>
                  <a:lnTo>
                    <a:pt x="432" y="486"/>
                  </a:lnTo>
                  <a:lnTo>
                    <a:pt x="418" y="464"/>
                  </a:lnTo>
                  <a:lnTo>
                    <a:pt x="418" y="464"/>
                  </a:lnTo>
                  <a:lnTo>
                    <a:pt x="414" y="458"/>
                  </a:lnTo>
                  <a:lnTo>
                    <a:pt x="412" y="452"/>
                  </a:lnTo>
                  <a:lnTo>
                    <a:pt x="412" y="442"/>
                  </a:lnTo>
                  <a:lnTo>
                    <a:pt x="412" y="442"/>
                  </a:lnTo>
                  <a:lnTo>
                    <a:pt x="418" y="442"/>
                  </a:lnTo>
                  <a:lnTo>
                    <a:pt x="424" y="446"/>
                  </a:lnTo>
                  <a:lnTo>
                    <a:pt x="426" y="450"/>
                  </a:lnTo>
                  <a:lnTo>
                    <a:pt x="428" y="456"/>
                  </a:lnTo>
                  <a:lnTo>
                    <a:pt x="428" y="456"/>
                  </a:lnTo>
                  <a:lnTo>
                    <a:pt x="430" y="462"/>
                  </a:lnTo>
                  <a:lnTo>
                    <a:pt x="434" y="470"/>
                  </a:lnTo>
                  <a:lnTo>
                    <a:pt x="442" y="480"/>
                  </a:lnTo>
                  <a:lnTo>
                    <a:pt x="452" y="492"/>
                  </a:lnTo>
                  <a:lnTo>
                    <a:pt x="458" y="504"/>
                  </a:lnTo>
                  <a:lnTo>
                    <a:pt x="458" y="504"/>
                  </a:lnTo>
                  <a:lnTo>
                    <a:pt x="462" y="510"/>
                  </a:lnTo>
                  <a:lnTo>
                    <a:pt x="468" y="518"/>
                  </a:lnTo>
                  <a:lnTo>
                    <a:pt x="478" y="530"/>
                  </a:lnTo>
                  <a:lnTo>
                    <a:pt x="478" y="530"/>
                  </a:lnTo>
                  <a:lnTo>
                    <a:pt x="482" y="536"/>
                  </a:lnTo>
                  <a:lnTo>
                    <a:pt x="486" y="544"/>
                  </a:lnTo>
                  <a:lnTo>
                    <a:pt x="486" y="550"/>
                  </a:lnTo>
                  <a:lnTo>
                    <a:pt x="486" y="558"/>
                  </a:lnTo>
                  <a:lnTo>
                    <a:pt x="486" y="558"/>
                  </a:lnTo>
                  <a:lnTo>
                    <a:pt x="484" y="562"/>
                  </a:lnTo>
                  <a:lnTo>
                    <a:pt x="486" y="566"/>
                  </a:lnTo>
                  <a:lnTo>
                    <a:pt x="492" y="570"/>
                  </a:lnTo>
                  <a:lnTo>
                    <a:pt x="492" y="570"/>
                  </a:lnTo>
                  <a:lnTo>
                    <a:pt x="504" y="580"/>
                  </a:lnTo>
                  <a:lnTo>
                    <a:pt x="516" y="588"/>
                  </a:lnTo>
                  <a:lnTo>
                    <a:pt x="516" y="588"/>
                  </a:lnTo>
                  <a:lnTo>
                    <a:pt x="534" y="598"/>
                  </a:lnTo>
                  <a:lnTo>
                    <a:pt x="550" y="606"/>
                  </a:lnTo>
                  <a:lnTo>
                    <a:pt x="550" y="606"/>
                  </a:lnTo>
                  <a:lnTo>
                    <a:pt x="556" y="608"/>
                  </a:lnTo>
                  <a:lnTo>
                    <a:pt x="560" y="606"/>
                  </a:lnTo>
                  <a:lnTo>
                    <a:pt x="560" y="606"/>
                  </a:lnTo>
                  <a:lnTo>
                    <a:pt x="566" y="602"/>
                  </a:lnTo>
                  <a:lnTo>
                    <a:pt x="572" y="602"/>
                  </a:lnTo>
                  <a:lnTo>
                    <a:pt x="578" y="606"/>
                  </a:lnTo>
                  <a:lnTo>
                    <a:pt x="582" y="612"/>
                  </a:lnTo>
                  <a:lnTo>
                    <a:pt x="582" y="612"/>
                  </a:lnTo>
                  <a:lnTo>
                    <a:pt x="592" y="622"/>
                  </a:lnTo>
                  <a:lnTo>
                    <a:pt x="596" y="624"/>
                  </a:lnTo>
                  <a:lnTo>
                    <a:pt x="604" y="628"/>
                  </a:lnTo>
                  <a:lnTo>
                    <a:pt x="604" y="628"/>
                  </a:lnTo>
                  <a:lnTo>
                    <a:pt x="614" y="630"/>
                  </a:lnTo>
                  <a:lnTo>
                    <a:pt x="622" y="634"/>
                  </a:lnTo>
                  <a:lnTo>
                    <a:pt x="630" y="642"/>
                  </a:lnTo>
                  <a:lnTo>
                    <a:pt x="636" y="652"/>
                  </a:lnTo>
                  <a:lnTo>
                    <a:pt x="636" y="652"/>
                  </a:lnTo>
                  <a:lnTo>
                    <a:pt x="638" y="652"/>
                  </a:lnTo>
                  <a:lnTo>
                    <a:pt x="638" y="652"/>
                  </a:lnTo>
                  <a:lnTo>
                    <a:pt x="638" y="656"/>
                  </a:lnTo>
                  <a:lnTo>
                    <a:pt x="638" y="656"/>
                  </a:lnTo>
                  <a:lnTo>
                    <a:pt x="638" y="662"/>
                  </a:lnTo>
                  <a:lnTo>
                    <a:pt x="640" y="666"/>
                  </a:lnTo>
                  <a:lnTo>
                    <a:pt x="640" y="666"/>
                  </a:lnTo>
                  <a:lnTo>
                    <a:pt x="678" y="694"/>
                  </a:lnTo>
                  <a:lnTo>
                    <a:pt x="678" y="694"/>
                  </a:lnTo>
                  <a:lnTo>
                    <a:pt x="682" y="694"/>
                  </a:lnTo>
                  <a:lnTo>
                    <a:pt x="682" y="694"/>
                  </a:lnTo>
                  <a:lnTo>
                    <a:pt x="682" y="692"/>
                  </a:lnTo>
                  <a:lnTo>
                    <a:pt x="682" y="692"/>
                  </a:lnTo>
                  <a:lnTo>
                    <a:pt x="680" y="686"/>
                  </a:lnTo>
                  <a:lnTo>
                    <a:pt x="682" y="684"/>
                  </a:lnTo>
                  <a:lnTo>
                    <a:pt x="686" y="680"/>
                  </a:lnTo>
                  <a:lnTo>
                    <a:pt x="688" y="676"/>
                  </a:lnTo>
                  <a:lnTo>
                    <a:pt x="688" y="676"/>
                  </a:lnTo>
                  <a:lnTo>
                    <a:pt x="692" y="678"/>
                  </a:lnTo>
                  <a:lnTo>
                    <a:pt x="694" y="678"/>
                  </a:lnTo>
                  <a:lnTo>
                    <a:pt x="696" y="684"/>
                  </a:lnTo>
                  <a:lnTo>
                    <a:pt x="698" y="690"/>
                  </a:lnTo>
                  <a:lnTo>
                    <a:pt x="700" y="694"/>
                  </a:lnTo>
                  <a:lnTo>
                    <a:pt x="700" y="694"/>
                  </a:lnTo>
                  <a:lnTo>
                    <a:pt x="702" y="702"/>
                  </a:lnTo>
                  <a:lnTo>
                    <a:pt x="704" y="710"/>
                  </a:lnTo>
                  <a:lnTo>
                    <a:pt x="706" y="720"/>
                  </a:lnTo>
                  <a:lnTo>
                    <a:pt x="704" y="728"/>
                  </a:lnTo>
                  <a:lnTo>
                    <a:pt x="702" y="738"/>
                  </a:lnTo>
                  <a:lnTo>
                    <a:pt x="700" y="746"/>
                  </a:lnTo>
                  <a:lnTo>
                    <a:pt x="696" y="754"/>
                  </a:lnTo>
                  <a:lnTo>
                    <a:pt x="690" y="760"/>
                  </a:lnTo>
                  <a:lnTo>
                    <a:pt x="690" y="760"/>
                  </a:lnTo>
                  <a:lnTo>
                    <a:pt x="684" y="766"/>
                  </a:lnTo>
                  <a:lnTo>
                    <a:pt x="680" y="774"/>
                  </a:lnTo>
                  <a:lnTo>
                    <a:pt x="678" y="784"/>
                  </a:lnTo>
                  <a:lnTo>
                    <a:pt x="678" y="792"/>
                  </a:lnTo>
                  <a:lnTo>
                    <a:pt x="678" y="792"/>
                  </a:lnTo>
                  <a:lnTo>
                    <a:pt x="678" y="796"/>
                  </a:lnTo>
                  <a:lnTo>
                    <a:pt x="680" y="798"/>
                  </a:lnTo>
                  <a:lnTo>
                    <a:pt x="680" y="798"/>
                  </a:lnTo>
                  <a:lnTo>
                    <a:pt x="684" y="800"/>
                  </a:lnTo>
                  <a:lnTo>
                    <a:pt x="686" y="802"/>
                  </a:lnTo>
                  <a:lnTo>
                    <a:pt x="682" y="806"/>
                  </a:lnTo>
                  <a:lnTo>
                    <a:pt x="682" y="806"/>
                  </a:lnTo>
                  <a:lnTo>
                    <a:pt x="678" y="812"/>
                  </a:lnTo>
                  <a:lnTo>
                    <a:pt x="676" y="816"/>
                  </a:lnTo>
                  <a:lnTo>
                    <a:pt x="676" y="826"/>
                  </a:lnTo>
                  <a:lnTo>
                    <a:pt x="676" y="826"/>
                  </a:lnTo>
                  <a:lnTo>
                    <a:pt x="676" y="832"/>
                  </a:lnTo>
                  <a:lnTo>
                    <a:pt x="680" y="836"/>
                  </a:lnTo>
                  <a:lnTo>
                    <a:pt x="684" y="840"/>
                  </a:lnTo>
                  <a:lnTo>
                    <a:pt x="686" y="846"/>
                  </a:lnTo>
                  <a:lnTo>
                    <a:pt x="686" y="846"/>
                  </a:lnTo>
                  <a:lnTo>
                    <a:pt x="700" y="876"/>
                  </a:lnTo>
                  <a:lnTo>
                    <a:pt x="706" y="892"/>
                  </a:lnTo>
                  <a:lnTo>
                    <a:pt x="712" y="908"/>
                  </a:lnTo>
                  <a:lnTo>
                    <a:pt x="712" y="908"/>
                  </a:lnTo>
                  <a:lnTo>
                    <a:pt x="716" y="920"/>
                  </a:lnTo>
                  <a:lnTo>
                    <a:pt x="722" y="930"/>
                  </a:lnTo>
                  <a:lnTo>
                    <a:pt x="730" y="938"/>
                  </a:lnTo>
                  <a:lnTo>
                    <a:pt x="740" y="944"/>
                  </a:lnTo>
                  <a:lnTo>
                    <a:pt x="740" y="944"/>
                  </a:lnTo>
                  <a:lnTo>
                    <a:pt x="748" y="950"/>
                  </a:lnTo>
                  <a:lnTo>
                    <a:pt x="754" y="958"/>
                  </a:lnTo>
                  <a:lnTo>
                    <a:pt x="760" y="966"/>
                  </a:lnTo>
                  <a:lnTo>
                    <a:pt x="760" y="976"/>
                  </a:lnTo>
                  <a:lnTo>
                    <a:pt x="760" y="976"/>
                  </a:lnTo>
                  <a:lnTo>
                    <a:pt x="760" y="1006"/>
                  </a:lnTo>
                  <a:lnTo>
                    <a:pt x="758" y="1038"/>
                  </a:lnTo>
                  <a:lnTo>
                    <a:pt x="758" y="1038"/>
                  </a:lnTo>
                  <a:lnTo>
                    <a:pt x="752" y="1066"/>
                  </a:lnTo>
                  <a:lnTo>
                    <a:pt x="750" y="1080"/>
                  </a:lnTo>
                  <a:lnTo>
                    <a:pt x="750" y="1094"/>
                  </a:lnTo>
                  <a:lnTo>
                    <a:pt x="750" y="1094"/>
                  </a:lnTo>
                  <a:lnTo>
                    <a:pt x="748" y="1118"/>
                  </a:lnTo>
                  <a:lnTo>
                    <a:pt x="746" y="1130"/>
                  </a:lnTo>
                  <a:lnTo>
                    <a:pt x="742" y="1140"/>
                  </a:lnTo>
                  <a:lnTo>
                    <a:pt x="742" y="1140"/>
                  </a:lnTo>
                  <a:lnTo>
                    <a:pt x="740" y="1148"/>
                  </a:lnTo>
                  <a:lnTo>
                    <a:pt x="738" y="1154"/>
                  </a:lnTo>
                  <a:lnTo>
                    <a:pt x="736" y="1170"/>
                  </a:lnTo>
                  <a:lnTo>
                    <a:pt x="734" y="1184"/>
                  </a:lnTo>
                  <a:lnTo>
                    <a:pt x="732" y="1198"/>
                  </a:lnTo>
                  <a:lnTo>
                    <a:pt x="732" y="1198"/>
                  </a:lnTo>
                  <a:lnTo>
                    <a:pt x="732" y="1202"/>
                  </a:lnTo>
                  <a:lnTo>
                    <a:pt x="734" y="1206"/>
                  </a:lnTo>
                  <a:lnTo>
                    <a:pt x="734" y="1206"/>
                  </a:lnTo>
                  <a:lnTo>
                    <a:pt x="738" y="1204"/>
                  </a:lnTo>
                  <a:lnTo>
                    <a:pt x="740" y="1204"/>
                  </a:lnTo>
                  <a:lnTo>
                    <a:pt x="742" y="1206"/>
                  </a:lnTo>
                  <a:lnTo>
                    <a:pt x="742" y="1210"/>
                  </a:lnTo>
                  <a:lnTo>
                    <a:pt x="742" y="1210"/>
                  </a:lnTo>
                  <a:lnTo>
                    <a:pt x="738" y="1232"/>
                  </a:lnTo>
                  <a:lnTo>
                    <a:pt x="736" y="1242"/>
                  </a:lnTo>
                  <a:lnTo>
                    <a:pt x="732" y="1252"/>
                  </a:lnTo>
                  <a:lnTo>
                    <a:pt x="732" y="1252"/>
                  </a:lnTo>
                  <a:lnTo>
                    <a:pt x="730" y="1252"/>
                  </a:lnTo>
                  <a:lnTo>
                    <a:pt x="728" y="1250"/>
                  </a:lnTo>
                  <a:lnTo>
                    <a:pt x="726" y="1248"/>
                  </a:lnTo>
                  <a:lnTo>
                    <a:pt x="722" y="1252"/>
                  </a:lnTo>
                  <a:lnTo>
                    <a:pt x="722" y="1252"/>
                  </a:lnTo>
                  <a:lnTo>
                    <a:pt x="722" y="1254"/>
                  </a:lnTo>
                  <a:lnTo>
                    <a:pt x="724" y="1258"/>
                  </a:lnTo>
                  <a:lnTo>
                    <a:pt x="724" y="1258"/>
                  </a:lnTo>
                  <a:lnTo>
                    <a:pt x="730" y="1262"/>
                  </a:lnTo>
                  <a:lnTo>
                    <a:pt x="730" y="1268"/>
                  </a:lnTo>
                  <a:lnTo>
                    <a:pt x="730" y="1274"/>
                  </a:lnTo>
                  <a:lnTo>
                    <a:pt x="726" y="1278"/>
                  </a:lnTo>
                  <a:lnTo>
                    <a:pt x="726" y="1278"/>
                  </a:lnTo>
                  <a:lnTo>
                    <a:pt x="724" y="1282"/>
                  </a:lnTo>
                  <a:lnTo>
                    <a:pt x="724" y="1284"/>
                  </a:lnTo>
                  <a:lnTo>
                    <a:pt x="724" y="1284"/>
                  </a:lnTo>
                  <a:lnTo>
                    <a:pt x="726" y="1290"/>
                  </a:lnTo>
                  <a:lnTo>
                    <a:pt x="728" y="1294"/>
                  </a:lnTo>
                  <a:lnTo>
                    <a:pt x="728" y="1294"/>
                  </a:lnTo>
                  <a:lnTo>
                    <a:pt x="728" y="1294"/>
                  </a:lnTo>
                  <a:lnTo>
                    <a:pt x="734" y="1316"/>
                  </a:lnTo>
                  <a:lnTo>
                    <a:pt x="734" y="1316"/>
                  </a:lnTo>
                  <a:lnTo>
                    <a:pt x="736" y="1320"/>
                  </a:lnTo>
                  <a:lnTo>
                    <a:pt x="736" y="1322"/>
                  </a:lnTo>
                  <a:lnTo>
                    <a:pt x="734" y="1324"/>
                  </a:lnTo>
                  <a:lnTo>
                    <a:pt x="734" y="1324"/>
                  </a:lnTo>
                  <a:lnTo>
                    <a:pt x="734" y="1328"/>
                  </a:lnTo>
                  <a:lnTo>
                    <a:pt x="736" y="1332"/>
                  </a:lnTo>
                  <a:lnTo>
                    <a:pt x="736" y="1332"/>
                  </a:lnTo>
                  <a:lnTo>
                    <a:pt x="740" y="1332"/>
                  </a:lnTo>
                  <a:lnTo>
                    <a:pt x="742" y="1332"/>
                  </a:lnTo>
                  <a:lnTo>
                    <a:pt x="744" y="1330"/>
                  </a:lnTo>
                  <a:lnTo>
                    <a:pt x="744" y="1330"/>
                  </a:lnTo>
                  <a:lnTo>
                    <a:pt x="746" y="1330"/>
                  </a:lnTo>
                  <a:lnTo>
                    <a:pt x="748" y="1332"/>
                  </a:lnTo>
                  <a:lnTo>
                    <a:pt x="748" y="1332"/>
                  </a:lnTo>
                  <a:lnTo>
                    <a:pt x="746" y="1334"/>
                  </a:lnTo>
                  <a:lnTo>
                    <a:pt x="748" y="1336"/>
                  </a:lnTo>
                  <a:lnTo>
                    <a:pt x="752" y="1338"/>
                  </a:lnTo>
                  <a:lnTo>
                    <a:pt x="752" y="1338"/>
                  </a:lnTo>
                  <a:lnTo>
                    <a:pt x="756" y="1342"/>
                  </a:lnTo>
                  <a:lnTo>
                    <a:pt x="758" y="1342"/>
                  </a:lnTo>
                  <a:lnTo>
                    <a:pt x="760" y="1340"/>
                  </a:lnTo>
                  <a:lnTo>
                    <a:pt x="760" y="1340"/>
                  </a:lnTo>
                  <a:lnTo>
                    <a:pt x="766" y="1342"/>
                  </a:lnTo>
                  <a:lnTo>
                    <a:pt x="766" y="1342"/>
                  </a:lnTo>
                  <a:lnTo>
                    <a:pt x="766" y="1342"/>
                  </a:lnTo>
                  <a:lnTo>
                    <a:pt x="766" y="1346"/>
                  </a:lnTo>
                  <a:lnTo>
                    <a:pt x="768" y="1346"/>
                  </a:lnTo>
                  <a:lnTo>
                    <a:pt x="770" y="1348"/>
                  </a:lnTo>
                  <a:lnTo>
                    <a:pt x="772" y="1348"/>
                  </a:lnTo>
                  <a:lnTo>
                    <a:pt x="772" y="1348"/>
                  </a:lnTo>
                  <a:lnTo>
                    <a:pt x="782" y="1346"/>
                  </a:lnTo>
                  <a:lnTo>
                    <a:pt x="786" y="1346"/>
                  </a:lnTo>
                  <a:lnTo>
                    <a:pt x="788" y="1344"/>
                  </a:lnTo>
                  <a:lnTo>
                    <a:pt x="788" y="1344"/>
                  </a:lnTo>
                  <a:lnTo>
                    <a:pt x="792" y="1340"/>
                  </a:lnTo>
                  <a:lnTo>
                    <a:pt x="788" y="1338"/>
                  </a:lnTo>
                  <a:lnTo>
                    <a:pt x="788" y="1338"/>
                  </a:lnTo>
                  <a:lnTo>
                    <a:pt x="778" y="1330"/>
                  </a:lnTo>
                  <a:lnTo>
                    <a:pt x="774" y="1326"/>
                  </a:lnTo>
                  <a:lnTo>
                    <a:pt x="774" y="1320"/>
                  </a:lnTo>
                  <a:lnTo>
                    <a:pt x="774" y="1320"/>
                  </a:lnTo>
                  <a:lnTo>
                    <a:pt x="774" y="1314"/>
                  </a:lnTo>
                  <a:lnTo>
                    <a:pt x="772" y="1312"/>
                  </a:lnTo>
                  <a:lnTo>
                    <a:pt x="770" y="1310"/>
                  </a:lnTo>
                  <a:lnTo>
                    <a:pt x="770" y="1310"/>
                  </a:lnTo>
                  <a:lnTo>
                    <a:pt x="768" y="1302"/>
                  </a:lnTo>
                  <a:lnTo>
                    <a:pt x="768" y="1298"/>
                  </a:lnTo>
                  <a:lnTo>
                    <a:pt x="770" y="1296"/>
                  </a:lnTo>
                  <a:lnTo>
                    <a:pt x="770" y="1296"/>
                  </a:lnTo>
                  <a:lnTo>
                    <a:pt x="776" y="1292"/>
                  </a:lnTo>
                  <a:lnTo>
                    <a:pt x="780" y="1284"/>
                  </a:lnTo>
                  <a:lnTo>
                    <a:pt x="782" y="1278"/>
                  </a:lnTo>
                  <a:lnTo>
                    <a:pt x="788" y="1274"/>
                  </a:lnTo>
                  <a:lnTo>
                    <a:pt x="788" y="1274"/>
                  </a:lnTo>
                  <a:lnTo>
                    <a:pt x="792" y="1270"/>
                  </a:lnTo>
                  <a:lnTo>
                    <a:pt x="794" y="1268"/>
                  </a:lnTo>
                  <a:lnTo>
                    <a:pt x="794" y="1264"/>
                  </a:lnTo>
                  <a:lnTo>
                    <a:pt x="788" y="1260"/>
                  </a:lnTo>
                  <a:lnTo>
                    <a:pt x="788" y="1260"/>
                  </a:lnTo>
                  <a:lnTo>
                    <a:pt x="784" y="1258"/>
                  </a:lnTo>
                  <a:lnTo>
                    <a:pt x="782" y="1256"/>
                  </a:lnTo>
                  <a:lnTo>
                    <a:pt x="780" y="1252"/>
                  </a:lnTo>
                  <a:lnTo>
                    <a:pt x="780" y="1248"/>
                  </a:lnTo>
                  <a:lnTo>
                    <a:pt x="780" y="1248"/>
                  </a:lnTo>
                  <a:lnTo>
                    <a:pt x="784" y="1244"/>
                  </a:lnTo>
                  <a:lnTo>
                    <a:pt x="784" y="1244"/>
                  </a:lnTo>
                  <a:lnTo>
                    <a:pt x="794" y="1236"/>
                  </a:lnTo>
                  <a:lnTo>
                    <a:pt x="798" y="1230"/>
                  </a:lnTo>
                  <a:lnTo>
                    <a:pt x="800" y="1226"/>
                  </a:lnTo>
                  <a:lnTo>
                    <a:pt x="802" y="1214"/>
                  </a:lnTo>
                  <a:lnTo>
                    <a:pt x="800" y="1202"/>
                  </a:lnTo>
                  <a:lnTo>
                    <a:pt x="800" y="1202"/>
                  </a:lnTo>
                  <a:lnTo>
                    <a:pt x="800" y="1198"/>
                  </a:lnTo>
                  <a:lnTo>
                    <a:pt x="800" y="1196"/>
                  </a:lnTo>
                  <a:lnTo>
                    <a:pt x="806" y="1196"/>
                  </a:lnTo>
                  <a:lnTo>
                    <a:pt x="806" y="1196"/>
                  </a:lnTo>
                  <a:lnTo>
                    <a:pt x="814" y="1198"/>
                  </a:lnTo>
                  <a:lnTo>
                    <a:pt x="818" y="1198"/>
                  </a:lnTo>
                  <a:lnTo>
                    <a:pt x="820" y="1194"/>
                  </a:lnTo>
                  <a:lnTo>
                    <a:pt x="820" y="1194"/>
                  </a:lnTo>
                  <a:lnTo>
                    <a:pt x="822" y="1186"/>
                  </a:lnTo>
                  <a:lnTo>
                    <a:pt x="822" y="1180"/>
                  </a:lnTo>
                  <a:lnTo>
                    <a:pt x="820" y="1176"/>
                  </a:lnTo>
                  <a:lnTo>
                    <a:pt x="820" y="1176"/>
                  </a:lnTo>
                  <a:lnTo>
                    <a:pt x="844" y="1174"/>
                  </a:lnTo>
                  <a:lnTo>
                    <a:pt x="844" y="1174"/>
                  </a:lnTo>
                  <a:lnTo>
                    <a:pt x="852" y="1172"/>
                  </a:lnTo>
                  <a:lnTo>
                    <a:pt x="858" y="1168"/>
                  </a:lnTo>
                  <a:lnTo>
                    <a:pt x="862" y="1162"/>
                  </a:lnTo>
                  <a:lnTo>
                    <a:pt x="864" y="1154"/>
                  </a:lnTo>
                  <a:lnTo>
                    <a:pt x="864" y="1154"/>
                  </a:lnTo>
                  <a:lnTo>
                    <a:pt x="864" y="1148"/>
                  </a:lnTo>
                  <a:lnTo>
                    <a:pt x="862" y="1142"/>
                  </a:lnTo>
                  <a:lnTo>
                    <a:pt x="858" y="1136"/>
                  </a:lnTo>
                  <a:lnTo>
                    <a:pt x="852" y="1132"/>
                  </a:lnTo>
                  <a:lnTo>
                    <a:pt x="852" y="1132"/>
                  </a:lnTo>
                  <a:lnTo>
                    <a:pt x="852" y="1128"/>
                  </a:lnTo>
                  <a:lnTo>
                    <a:pt x="854" y="1126"/>
                  </a:lnTo>
                  <a:lnTo>
                    <a:pt x="854" y="1126"/>
                  </a:lnTo>
                  <a:lnTo>
                    <a:pt x="868" y="1132"/>
                  </a:lnTo>
                  <a:lnTo>
                    <a:pt x="868" y="1132"/>
                  </a:lnTo>
                  <a:lnTo>
                    <a:pt x="876" y="1134"/>
                  </a:lnTo>
                  <a:lnTo>
                    <a:pt x="884" y="1132"/>
                  </a:lnTo>
                  <a:lnTo>
                    <a:pt x="888" y="1128"/>
                  </a:lnTo>
                  <a:lnTo>
                    <a:pt x="892" y="1120"/>
                  </a:lnTo>
                  <a:lnTo>
                    <a:pt x="892" y="1120"/>
                  </a:lnTo>
                  <a:lnTo>
                    <a:pt x="894" y="1112"/>
                  </a:lnTo>
                  <a:lnTo>
                    <a:pt x="900" y="1104"/>
                  </a:lnTo>
                  <a:lnTo>
                    <a:pt x="910" y="1088"/>
                  </a:lnTo>
                  <a:lnTo>
                    <a:pt x="910" y="1088"/>
                  </a:lnTo>
                  <a:lnTo>
                    <a:pt x="908" y="1092"/>
                  </a:lnTo>
                  <a:lnTo>
                    <a:pt x="910" y="1096"/>
                  </a:lnTo>
                  <a:lnTo>
                    <a:pt x="910" y="1096"/>
                  </a:lnTo>
                  <a:lnTo>
                    <a:pt x="914" y="1090"/>
                  </a:lnTo>
                  <a:lnTo>
                    <a:pt x="916" y="1084"/>
                  </a:lnTo>
                  <a:lnTo>
                    <a:pt x="916" y="1084"/>
                  </a:lnTo>
                  <a:lnTo>
                    <a:pt x="918" y="1078"/>
                  </a:lnTo>
                  <a:lnTo>
                    <a:pt x="922" y="1072"/>
                  </a:lnTo>
                  <a:lnTo>
                    <a:pt x="922" y="1072"/>
                  </a:lnTo>
                  <a:lnTo>
                    <a:pt x="926" y="1068"/>
                  </a:lnTo>
                  <a:lnTo>
                    <a:pt x="928" y="1064"/>
                  </a:lnTo>
                  <a:lnTo>
                    <a:pt x="928" y="1054"/>
                  </a:lnTo>
                  <a:lnTo>
                    <a:pt x="928" y="1054"/>
                  </a:lnTo>
                  <a:lnTo>
                    <a:pt x="930" y="1046"/>
                  </a:lnTo>
                  <a:lnTo>
                    <a:pt x="932" y="1038"/>
                  </a:lnTo>
                  <a:lnTo>
                    <a:pt x="936" y="1030"/>
                  </a:lnTo>
                  <a:lnTo>
                    <a:pt x="940" y="1024"/>
                  </a:lnTo>
                  <a:lnTo>
                    <a:pt x="946" y="1018"/>
                  </a:lnTo>
                  <a:lnTo>
                    <a:pt x="954" y="1014"/>
                  </a:lnTo>
                  <a:lnTo>
                    <a:pt x="962" y="1012"/>
                  </a:lnTo>
                  <a:lnTo>
                    <a:pt x="968" y="1010"/>
                  </a:lnTo>
                  <a:lnTo>
                    <a:pt x="968" y="1010"/>
                  </a:lnTo>
                  <a:lnTo>
                    <a:pt x="976" y="1008"/>
                  </a:lnTo>
                  <a:lnTo>
                    <a:pt x="982" y="1004"/>
                  </a:lnTo>
                  <a:lnTo>
                    <a:pt x="982" y="1004"/>
                  </a:lnTo>
                  <a:lnTo>
                    <a:pt x="986" y="1000"/>
                  </a:lnTo>
                  <a:lnTo>
                    <a:pt x="988" y="994"/>
                  </a:lnTo>
                  <a:lnTo>
                    <a:pt x="990" y="986"/>
                  </a:lnTo>
                  <a:lnTo>
                    <a:pt x="990" y="986"/>
                  </a:lnTo>
                  <a:lnTo>
                    <a:pt x="996" y="972"/>
                  </a:lnTo>
                  <a:lnTo>
                    <a:pt x="1000" y="960"/>
                  </a:lnTo>
                  <a:lnTo>
                    <a:pt x="1002" y="946"/>
                  </a:lnTo>
                  <a:lnTo>
                    <a:pt x="1002" y="932"/>
                  </a:lnTo>
                  <a:lnTo>
                    <a:pt x="1002" y="932"/>
                  </a:lnTo>
                  <a:lnTo>
                    <a:pt x="1004" y="918"/>
                  </a:lnTo>
                  <a:lnTo>
                    <a:pt x="1008" y="904"/>
                  </a:lnTo>
                  <a:lnTo>
                    <a:pt x="1014" y="892"/>
                  </a:lnTo>
                  <a:lnTo>
                    <a:pt x="1022" y="880"/>
                  </a:lnTo>
                  <a:lnTo>
                    <a:pt x="1022" y="880"/>
                  </a:lnTo>
                  <a:lnTo>
                    <a:pt x="1030" y="870"/>
                  </a:lnTo>
                  <a:lnTo>
                    <a:pt x="1034" y="858"/>
                  </a:lnTo>
                  <a:lnTo>
                    <a:pt x="1036" y="846"/>
                  </a:lnTo>
                  <a:lnTo>
                    <a:pt x="1032" y="832"/>
                  </a:lnTo>
                  <a:lnTo>
                    <a:pt x="1032" y="832"/>
                  </a:lnTo>
                  <a:lnTo>
                    <a:pt x="1032" y="828"/>
                  </a:lnTo>
                  <a:lnTo>
                    <a:pt x="1030" y="826"/>
                  </a:lnTo>
                  <a:lnTo>
                    <a:pt x="1028" y="824"/>
                  </a:lnTo>
                  <a:lnTo>
                    <a:pt x="1028" y="824"/>
                  </a:lnTo>
                  <a:close/>
                  <a:moveTo>
                    <a:pt x="796" y="214"/>
                  </a:moveTo>
                  <a:lnTo>
                    <a:pt x="796" y="214"/>
                  </a:lnTo>
                  <a:lnTo>
                    <a:pt x="796" y="210"/>
                  </a:lnTo>
                  <a:lnTo>
                    <a:pt x="798" y="208"/>
                  </a:lnTo>
                  <a:lnTo>
                    <a:pt x="800" y="208"/>
                  </a:lnTo>
                  <a:lnTo>
                    <a:pt x="800" y="208"/>
                  </a:lnTo>
                  <a:lnTo>
                    <a:pt x="800" y="210"/>
                  </a:lnTo>
                  <a:lnTo>
                    <a:pt x="800" y="210"/>
                  </a:lnTo>
                  <a:lnTo>
                    <a:pt x="800" y="212"/>
                  </a:lnTo>
                  <a:lnTo>
                    <a:pt x="798" y="214"/>
                  </a:lnTo>
                  <a:lnTo>
                    <a:pt x="798" y="214"/>
                  </a:lnTo>
                  <a:lnTo>
                    <a:pt x="796" y="214"/>
                  </a:lnTo>
                  <a:lnTo>
                    <a:pt x="796" y="214"/>
                  </a:lnTo>
                  <a:lnTo>
                    <a:pt x="796" y="214"/>
                  </a:lnTo>
                  <a:close/>
                  <a:moveTo>
                    <a:pt x="772" y="232"/>
                  </a:moveTo>
                  <a:lnTo>
                    <a:pt x="772" y="232"/>
                  </a:lnTo>
                  <a:lnTo>
                    <a:pt x="776" y="234"/>
                  </a:lnTo>
                  <a:lnTo>
                    <a:pt x="776" y="238"/>
                  </a:lnTo>
                  <a:lnTo>
                    <a:pt x="776" y="238"/>
                  </a:lnTo>
                  <a:lnTo>
                    <a:pt x="774" y="240"/>
                  </a:lnTo>
                  <a:lnTo>
                    <a:pt x="772" y="240"/>
                  </a:lnTo>
                  <a:lnTo>
                    <a:pt x="772" y="240"/>
                  </a:lnTo>
                  <a:lnTo>
                    <a:pt x="768" y="238"/>
                  </a:lnTo>
                  <a:lnTo>
                    <a:pt x="768" y="236"/>
                  </a:lnTo>
                  <a:lnTo>
                    <a:pt x="768" y="236"/>
                  </a:lnTo>
                  <a:lnTo>
                    <a:pt x="770" y="232"/>
                  </a:lnTo>
                  <a:lnTo>
                    <a:pt x="772" y="232"/>
                  </a:lnTo>
                  <a:lnTo>
                    <a:pt x="772" y="232"/>
                  </a:lnTo>
                  <a:close/>
                  <a:moveTo>
                    <a:pt x="736" y="238"/>
                  </a:moveTo>
                  <a:lnTo>
                    <a:pt x="736" y="238"/>
                  </a:lnTo>
                  <a:lnTo>
                    <a:pt x="738" y="240"/>
                  </a:lnTo>
                  <a:lnTo>
                    <a:pt x="738" y="240"/>
                  </a:lnTo>
                  <a:lnTo>
                    <a:pt x="734" y="244"/>
                  </a:lnTo>
                  <a:lnTo>
                    <a:pt x="728" y="244"/>
                  </a:lnTo>
                  <a:lnTo>
                    <a:pt x="728" y="244"/>
                  </a:lnTo>
                  <a:lnTo>
                    <a:pt x="732" y="240"/>
                  </a:lnTo>
                  <a:lnTo>
                    <a:pt x="736" y="238"/>
                  </a:lnTo>
                  <a:lnTo>
                    <a:pt x="736" y="238"/>
                  </a:lnTo>
                  <a:close/>
                  <a:moveTo>
                    <a:pt x="658" y="336"/>
                  </a:moveTo>
                  <a:lnTo>
                    <a:pt x="658" y="336"/>
                  </a:lnTo>
                  <a:lnTo>
                    <a:pt x="676" y="328"/>
                  </a:lnTo>
                  <a:lnTo>
                    <a:pt x="682" y="326"/>
                  </a:lnTo>
                  <a:lnTo>
                    <a:pt x="690" y="328"/>
                  </a:lnTo>
                  <a:lnTo>
                    <a:pt x="690" y="328"/>
                  </a:lnTo>
                  <a:lnTo>
                    <a:pt x="680" y="334"/>
                  </a:lnTo>
                  <a:lnTo>
                    <a:pt x="672" y="338"/>
                  </a:lnTo>
                  <a:lnTo>
                    <a:pt x="664" y="338"/>
                  </a:lnTo>
                  <a:lnTo>
                    <a:pt x="658" y="336"/>
                  </a:lnTo>
                  <a:lnTo>
                    <a:pt x="658" y="336"/>
                  </a:lnTo>
                  <a:close/>
                  <a:moveTo>
                    <a:pt x="712" y="310"/>
                  </a:moveTo>
                  <a:lnTo>
                    <a:pt x="712" y="310"/>
                  </a:lnTo>
                  <a:lnTo>
                    <a:pt x="714" y="312"/>
                  </a:lnTo>
                  <a:lnTo>
                    <a:pt x="714" y="314"/>
                  </a:lnTo>
                  <a:lnTo>
                    <a:pt x="714" y="314"/>
                  </a:lnTo>
                  <a:lnTo>
                    <a:pt x="714" y="316"/>
                  </a:lnTo>
                  <a:lnTo>
                    <a:pt x="712" y="318"/>
                  </a:lnTo>
                  <a:lnTo>
                    <a:pt x="708" y="320"/>
                  </a:lnTo>
                  <a:lnTo>
                    <a:pt x="708" y="320"/>
                  </a:lnTo>
                  <a:lnTo>
                    <a:pt x="686" y="320"/>
                  </a:lnTo>
                  <a:lnTo>
                    <a:pt x="686" y="320"/>
                  </a:lnTo>
                  <a:lnTo>
                    <a:pt x="688" y="318"/>
                  </a:lnTo>
                  <a:lnTo>
                    <a:pt x="692" y="316"/>
                  </a:lnTo>
                  <a:lnTo>
                    <a:pt x="698" y="314"/>
                  </a:lnTo>
                  <a:lnTo>
                    <a:pt x="706" y="312"/>
                  </a:lnTo>
                  <a:lnTo>
                    <a:pt x="712" y="310"/>
                  </a:lnTo>
                  <a:lnTo>
                    <a:pt x="712" y="310"/>
                  </a:lnTo>
                  <a:close/>
                  <a:moveTo>
                    <a:pt x="628" y="264"/>
                  </a:moveTo>
                  <a:lnTo>
                    <a:pt x="628" y="264"/>
                  </a:lnTo>
                  <a:lnTo>
                    <a:pt x="634" y="266"/>
                  </a:lnTo>
                  <a:lnTo>
                    <a:pt x="640" y="270"/>
                  </a:lnTo>
                  <a:lnTo>
                    <a:pt x="646" y="274"/>
                  </a:lnTo>
                  <a:lnTo>
                    <a:pt x="648" y="284"/>
                  </a:lnTo>
                  <a:lnTo>
                    <a:pt x="648" y="284"/>
                  </a:lnTo>
                  <a:lnTo>
                    <a:pt x="652" y="290"/>
                  </a:lnTo>
                  <a:lnTo>
                    <a:pt x="652" y="290"/>
                  </a:lnTo>
                  <a:lnTo>
                    <a:pt x="668" y="290"/>
                  </a:lnTo>
                  <a:lnTo>
                    <a:pt x="676" y="292"/>
                  </a:lnTo>
                  <a:lnTo>
                    <a:pt x="682" y="298"/>
                  </a:lnTo>
                  <a:lnTo>
                    <a:pt x="682" y="298"/>
                  </a:lnTo>
                  <a:lnTo>
                    <a:pt x="684" y="302"/>
                  </a:lnTo>
                  <a:lnTo>
                    <a:pt x="684" y="306"/>
                  </a:lnTo>
                  <a:lnTo>
                    <a:pt x="684" y="306"/>
                  </a:lnTo>
                  <a:lnTo>
                    <a:pt x="682" y="308"/>
                  </a:lnTo>
                  <a:lnTo>
                    <a:pt x="682" y="308"/>
                  </a:lnTo>
                  <a:lnTo>
                    <a:pt x="678" y="306"/>
                  </a:lnTo>
                  <a:lnTo>
                    <a:pt x="678" y="306"/>
                  </a:lnTo>
                  <a:lnTo>
                    <a:pt x="674" y="308"/>
                  </a:lnTo>
                  <a:lnTo>
                    <a:pt x="672" y="310"/>
                  </a:lnTo>
                  <a:lnTo>
                    <a:pt x="670" y="316"/>
                  </a:lnTo>
                  <a:lnTo>
                    <a:pt x="670" y="316"/>
                  </a:lnTo>
                  <a:lnTo>
                    <a:pt x="670" y="320"/>
                  </a:lnTo>
                  <a:lnTo>
                    <a:pt x="666" y="322"/>
                  </a:lnTo>
                  <a:lnTo>
                    <a:pt x="666" y="322"/>
                  </a:lnTo>
                  <a:lnTo>
                    <a:pt x="664" y="322"/>
                  </a:lnTo>
                  <a:lnTo>
                    <a:pt x="664" y="322"/>
                  </a:lnTo>
                  <a:lnTo>
                    <a:pt x="662" y="318"/>
                  </a:lnTo>
                  <a:lnTo>
                    <a:pt x="662" y="318"/>
                  </a:lnTo>
                  <a:lnTo>
                    <a:pt x="662" y="314"/>
                  </a:lnTo>
                  <a:lnTo>
                    <a:pt x="658" y="314"/>
                  </a:lnTo>
                  <a:lnTo>
                    <a:pt x="656" y="316"/>
                  </a:lnTo>
                  <a:lnTo>
                    <a:pt x="654" y="316"/>
                  </a:lnTo>
                  <a:lnTo>
                    <a:pt x="654" y="316"/>
                  </a:lnTo>
                  <a:lnTo>
                    <a:pt x="656" y="310"/>
                  </a:lnTo>
                  <a:lnTo>
                    <a:pt x="658" y="304"/>
                  </a:lnTo>
                  <a:lnTo>
                    <a:pt x="656" y="300"/>
                  </a:lnTo>
                  <a:lnTo>
                    <a:pt x="650" y="296"/>
                  </a:lnTo>
                  <a:lnTo>
                    <a:pt x="650" y="296"/>
                  </a:lnTo>
                  <a:lnTo>
                    <a:pt x="642" y="300"/>
                  </a:lnTo>
                  <a:lnTo>
                    <a:pt x="638" y="306"/>
                  </a:lnTo>
                  <a:lnTo>
                    <a:pt x="634" y="312"/>
                  </a:lnTo>
                  <a:lnTo>
                    <a:pt x="634" y="320"/>
                  </a:lnTo>
                  <a:lnTo>
                    <a:pt x="634" y="320"/>
                  </a:lnTo>
                  <a:lnTo>
                    <a:pt x="636" y="326"/>
                  </a:lnTo>
                  <a:lnTo>
                    <a:pt x="636" y="326"/>
                  </a:lnTo>
                  <a:lnTo>
                    <a:pt x="634" y="334"/>
                  </a:lnTo>
                  <a:lnTo>
                    <a:pt x="632" y="336"/>
                  </a:lnTo>
                  <a:lnTo>
                    <a:pt x="628" y="338"/>
                  </a:lnTo>
                  <a:lnTo>
                    <a:pt x="628" y="338"/>
                  </a:lnTo>
                  <a:lnTo>
                    <a:pt x="624" y="336"/>
                  </a:lnTo>
                  <a:lnTo>
                    <a:pt x="624" y="334"/>
                  </a:lnTo>
                  <a:lnTo>
                    <a:pt x="622" y="326"/>
                  </a:lnTo>
                  <a:lnTo>
                    <a:pt x="622" y="326"/>
                  </a:lnTo>
                  <a:lnTo>
                    <a:pt x="622" y="320"/>
                  </a:lnTo>
                  <a:lnTo>
                    <a:pt x="622" y="314"/>
                  </a:lnTo>
                  <a:lnTo>
                    <a:pt x="624" y="304"/>
                  </a:lnTo>
                  <a:lnTo>
                    <a:pt x="624" y="304"/>
                  </a:lnTo>
                  <a:lnTo>
                    <a:pt x="626" y="298"/>
                  </a:lnTo>
                  <a:lnTo>
                    <a:pt x="630" y="294"/>
                  </a:lnTo>
                  <a:lnTo>
                    <a:pt x="636" y="292"/>
                  </a:lnTo>
                  <a:lnTo>
                    <a:pt x="644" y="292"/>
                  </a:lnTo>
                  <a:lnTo>
                    <a:pt x="644" y="292"/>
                  </a:lnTo>
                  <a:lnTo>
                    <a:pt x="648" y="292"/>
                  </a:lnTo>
                  <a:lnTo>
                    <a:pt x="650" y="290"/>
                  </a:lnTo>
                  <a:lnTo>
                    <a:pt x="648" y="286"/>
                  </a:lnTo>
                  <a:lnTo>
                    <a:pt x="648" y="286"/>
                  </a:lnTo>
                  <a:lnTo>
                    <a:pt x="620" y="284"/>
                  </a:lnTo>
                  <a:lnTo>
                    <a:pt x="604" y="284"/>
                  </a:lnTo>
                  <a:lnTo>
                    <a:pt x="590" y="284"/>
                  </a:lnTo>
                  <a:lnTo>
                    <a:pt x="590" y="284"/>
                  </a:lnTo>
                  <a:lnTo>
                    <a:pt x="600" y="278"/>
                  </a:lnTo>
                  <a:lnTo>
                    <a:pt x="608" y="270"/>
                  </a:lnTo>
                  <a:lnTo>
                    <a:pt x="616" y="264"/>
                  </a:lnTo>
                  <a:lnTo>
                    <a:pt x="622" y="264"/>
                  </a:lnTo>
                  <a:lnTo>
                    <a:pt x="628" y="264"/>
                  </a:lnTo>
                  <a:lnTo>
                    <a:pt x="628" y="264"/>
                  </a:lnTo>
                  <a:close/>
                  <a:moveTo>
                    <a:pt x="682" y="10"/>
                  </a:moveTo>
                  <a:lnTo>
                    <a:pt x="682" y="10"/>
                  </a:lnTo>
                  <a:lnTo>
                    <a:pt x="682" y="10"/>
                  </a:lnTo>
                  <a:lnTo>
                    <a:pt x="682" y="10"/>
                  </a:lnTo>
                  <a:lnTo>
                    <a:pt x="686" y="14"/>
                  </a:lnTo>
                  <a:lnTo>
                    <a:pt x="690" y="14"/>
                  </a:lnTo>
                  <a:lnTo>
                    <a:pt x="694" y="12"/>
                  </a:lnTo>
                  <a:lnTo>
                    <a:pt x="694" y="12"/>
                  </a:lnTo>
                  <a:lnTo>
                    <a:pt x="698" y="12"/>
                  </a:lnTo>
                  <a:lnTo>
                    <a:pt x="702" y="12"/>
                  </a:lnTo>
                  <a:lnTo>
                    <a:pt x="704" y="14"/>
                  </a:lnTo>
                  <a:lnTo>
                    <a:pt x="704" y="14"/>
                  </a:lnTo>
                  <a:lnTo>
                    <a:pt x="690" y="20"/>
                  </a:lnTo>
                  <a:lnTo>
                    <a:pt x="678" y="22"/>
                  </a:lnTo>
                  <a:lnTo>
                    <a:pt x="678" y="22"/>
                  </a:lnTo>
                  <a:lnTo>
                    <a:pt x="676" y="18"/>
                  </a:lnTo>
                  <a:lnTo>
                    <a:pt x="678" y="16"/>
                  </a:lnTo>
                  <a:lnTo>
                    <a:pt x="682" y="10"/>
                  </a:lnTo>
                  <a:lnTo>
                    <a:pt x="682" y="10"/>
                  </a:lnTo>
                  <a:close/>
                  <a:moveTo>
                    <a:pt x="564" y="260"/>
                  </a:moveTo>
                  <a:lnTo>
                    <a:pt x="564" y="260"/>
                  </a:lnTo>
                  <a:lnTo>
                    <a:pt x="566" y="256"/>
                  </a:lnTo>
                  <a:lnTo>
                    <a:pt x="570" y="254"/>
                  </a:lnTo>
                  <a:lnTo>
                    <a:pt x="570" y="254"/>
                  </a:lnTo>
                  <a:lnTo>
                    <a:pt x="572" y="254"/>
                  </a:lnTo>
                  <a:lnTo>
                    <a:pt x="574" y="258"/>
                  </a:lnTo>
                  <a:lnTo>
                    <a:pt x="574" y="258"/>
                  </a:lnTo>
                  <a:lnTo>
                    <a:pt x="572" y="262"/>
                  </a:lnTo>
                  <a:lnTo>
                    <a:pt x="568" y="262"/>
                  </a:lnTo>
                  <a:lnTo>
                    <a:pt x="568" y="262"/>
                  </a:lnTo>
                  <a:lnTo>
                    <a:pt x="566" y="262"/>
                  </a:lnTo>
                  <a:lnTo>
                    <a:pt x="564" y="260"/>
                  </a:lnTo>
                  <a:lnTo>
                    <a:pt x="564" y="260"/>
                  </a:lnTo>
                  <a:close/>
                  <a:moveTo>
                    <a:pt x="378" y="86"/>
                  </a:moveTo>
                  <a:lnTo>
                    <a:pt x="378" y="86"/>
                  </a:lnTo>
                  <a:lnTo>
                    <a:pt x="376" y="86"/>
                  </a:lnTo>
                  <a:lnTo>
                    <a:pt x="374" y="88"/>
                  </a:lnTo>
                  <a:lnTo>
                    <a:pt x="374" y="88"/>
                  </a:lnTo>
                  <a:lnTo>
                    <a:pt x="368" y="94"/>
                  </a:lnTo>
                  <a:lnTo>
                    <a:pt x="362" y="96"/>
                  </a:lnTo>
                  <a:lnTo>
                    <a:pt x="350" y="94"/>
                  </a:lnTo>
                  <a:lnTo>
                    <a:pt x="350" y="94"/>
                  </a:lnTo>
                  <a:lnTo>
                    <a:pt x="346" y="94"/>
                  </a:lnTo>
                  <a:lnTo>
                    <a:pt x="348" y="92"/>
                  </a:lnTo>
                  <a:lnTo>
                    <a:pt x="350" y="88"/>
                  </a:lnTo>
                  <a:lnTo>
                    <a:pt x="350" y="88"/>
                  </a:lnTo>
                  <a:lnTo>
                    <a:pt x="358" y="82"/>
                  </a:lnTo>
                  <a:lnTo>
                    <a:pt x="358" y="82"/>
                  </a:lnTo>
                  <a:lnTo>
                    <a:pt x="348" y="82"/>
                  </a:lnTo>
                  <a:lnTo>
                    <a:pt x="348" y="82"/>
                  </a:lnTo>
                  <a:lnTo>
                    <a:pt x="346" y="80"/>
                  </a:lnTo>
                  <a:lnTo>
                    <a:pt x="346" y="80"/>
                  </a:lnTo>
                  <a:lnTo>
                    <a:pt x="354" y="78"/>
                  </a:lnTo>
                  <a:lnTo>
                    <a:pt x="360" y="76"/>
                  </a:lnTo>
                  <a:lnTo>
                    <a:pt x="368" y="74"/>
                  </a:lnTo>
                  <a:lnTo>
                    <a:pt x="376" y="74"/>
                  </a:lnTo>
                  <a:lnTo>
                    <a:pt x="376" y="74"/>
                  </a:lnTo>
                  <a:lnTo>
                    <a:pt x="376" y="76"/>
                  </a:lnTo>
                  <a:lnTo>
                    <a:pt x="374" y="78"/>
                  </a:lnTo>
                  <a:lnTo>
                    <a:pt x="372" y="78"/>
                  </a:lnTo>
                  <a:lnTo>
                    <a:pt x="374" y="80"/>
                  </a:lnTo>
                  <a:lnTo>
                    <a:pt x="374" y="80"/>
                  </a:lnTo>
                  <a:lnTo>
                    <a:pt x="376" y="82"/>
                  </a:lnTo>
                  <a:lnTo>
                    <a:pt x="382" y="80"/>
                  </a:lnTo>
                  <a:lnTo>
                    <a:pt x="392" y="78"/>
                  </a:lnTo>
                  <a:lnTo>
                    <a:pt x="392" y="78"/>
                  </a:lnTo>
                  <a:lnTo>
                    <a:pt x="390" y="82"/>
                  </a:lnTo>
                  <a:lnTo>
                    <a:pt x="388" y="86"/>
                  </a:lnTo>
                  <a:lnTo>
                    <a:pt x="384" y="88"/>
                  </a:lnTo>
                  <a:lnTo>
                    <a:pt x="378" y="86"/>
                  </a:lnTo>
                  <a:lnTo>
                    <a:pt x="378" y="86"/>
                  </a:lnTo>
                  <a:close/>
                  <a:moveTo>
                    <a:pt x="442" y="124"/>
                  </a:moveTo>
                  <a:lnTo>
                    <a:pt x="442" y="124"/>
                  </a:lnTo>
                  <a:lnTo>
                    <a:pt x="440" y="124"/>
                  </a:lnTo>
                  <a:lnTo>
                    <a:pt x="440" y="124"/>
                  </a:lnTo>
                  <a:lnTo>
                    <a:pt x="428" y="132"/>
                  </a:lnTo>
                  <a:lnTo>
                    <a:pt x="418" y="138"/>
                  </a:lnTo>
                  <a:lnTo>
                    <a:pt x="406" y="138"/>
                  </a:lnTo>
                  <a:lnTo>
                    <a:pt x="394" y="134"/>
                  </a:lnTo>
                  <a:lnTo>
                    <a:pt x="394" y="134"/>
                  </a:lnTo>
                  <a:lnTo>
                    <a:pt x="402" y="132"/>
                  </a:lnTo>
                  <a:lnTo>
                    <a:pt x="408" y="128"/>
                  </a:lnTo>
                  <a:lnTo>
                    <a:pt x="408" y="128"/>
                  </a:lnTo>
                  <a:lnTo>
                    <a:pt x="410" y="128"/>
                  </a:lnTo>
                  <a:lnTo>
                    <a:pt x="410" y="128"/>
                  </a:lnTo>
                  <a:lnTo>
                    <a:pt x="410" y="124"/>
                  </a:lnTo>
                  <a:lnTo>
                    <a:pt x="408" y="122"/>
                  </a:lnTo>
                  <a:lnTo>
                    <a:pt x="412" y="122"/>
                  </a:lnTo>
                  <a:lnTo>
                    <a:pt x="412" y="122"/>
                  </a:lnTo>
                  <a:lnTo>
                    <a:pt x="426" y="126"/>
                  </a:lnTo>
                  <a:lnTo>
                    <a:pt x="426" y="126"/>
                  </a:lnTo>
                  <a:lnTo>
                    <a:pt x="428" y="126"/>
                  </a:lnTo>
                  <a:lnTo>
                    <a:pt x="432" y="124"/>
                  </a:lnTo>
                  <a:lnTo>
                    <a:pt x="438" y="122"/>
                  </a:lnTo>
                  <a:lnTo>
                    <a:pt x="438" y="122"/>
                  </a:lnTo>
                  <a:lnTo>
                    <a:pt x="442" y="118"/>
                  </a:lnTo>
                  <a:lnTo>
                    <a:pt x="442" y="118"/>
                  </a:lnTo>
                  <a:lnTo>
                    <a:pt x="446" y="116"/>
                  </a:lnTo>
                  <a:lnTo>
                    <a:pt x="448" y="116"/>
                  </a:lnTo>
                  <a:lnTo>
                    <a:pt x="450" y="118"/>
                  </a:lnTo>
                  <a:lnTo>
                    <a:pt x="450" y="118"/>
                  </a:lnTo>
                  <a:lnTo>
                    <a:pt x="450" y="120"/>
                  </a:lnTo>
                  <a:lnTo>
                    <a:pt x="448" y="122"/>
                  </a:lnTo>
                  <a:lnTo>
                    <a:pt x="442" y="124"/>
                  </a:lnTo>
                  <a:lnTo>
                    <a:pt x="442" y="124"/>
                  </a:lnTo>
                  <a:close/>
                  <a:moveTo>
                    <a:pt x="456" y="156"/>
                  </a:moveTo>
                  <a:lnTo>
                    <a:pt x="456" y="156"/>
                  </a:lnTo>
                  <a:lnTo>
                    <a:pt x="450" y="154"/>
                  </a:lnTo>
                  <a:lnTo>
                    <a:pt x="450" y="154"/>
                  </a:lnTo>
                  <a:lnTo>
                    <a:pt x="454" y="152"/>
                  </a:lnTo>
                  <a:lnTo>
                    <a:pt x="458" y="152"/>
                  </a:lnTo>
                  <a:lnTo>
                    <a:pt x="462" y="154"/>
                  </a:lnTo>
                  <a:lnTo>
                    <a:pt x="466" y="154"/>
                  </a:lnTo>
                  <a:lnTo>
                    <a:pt x="466" y="154"/>
                  </a:lnTo>
                  <a:lnTo>
                    <a:pt x="460" y="156"/>
                  </a:lnTo>
                  <a:lnTo>
                    <a:pt x="456" y="156"/>
                  </a:lnTo>
                  <a:lnTo>
                    <a:pt x="456" y="156"/>
                  </a:lnTo>
                  <a:close/>
                  <a:moveTo>
                    <a:pt x="508" y="180"/>
                  </a:moveTo>
                  <a:lnTo>
                    <a:pt x="508" y="180"/>
                  </a:lnTo>
                  <a:lnTo>
                    <a:pt x="506" y="176"/>
                  </a:lnTo>
                  <a:lnTo>
                    <a:pt x="506" y="172"/>
                  </a:lnTo>
                  <a:lnTo>
                    <a:pt x="510" y="170"/>
                  </a:lnTo>
                  <a:lnTo>
                    <a:pt x="516" y="168"/>
                  </a:lnTo>
                  <a:lnTo>
                    <a:pt x="516" y="168"/>
                  </a:lnTo>
                  <a:lnTo>
                    <a:pt x="512" y="176"/>
                  </a:lnTo>
                  <a:lnTo>
                    <a:pt x="510" y="178"/>
                  </a:lnTo>
                  <a:lnTo>
                    <a:pt x="508" y="180"/>
                  </a:lnTo>
                  <a:lnTo>
                    <a:pt x="508" y="180"/>
                  </a:lnTo>
                  <a:close/>
                  <a:moveTo>
                    <a:pt x="516" y="118"/>
                  </a:moveTo>
                  <a:lnTo>
                    <a:pt x="516" y="118"/>
                  </a:lnTo>
                  <a:lnTo>
                    <a:pt x="514" y="118"/>
                  </a:lnTo>
                  <a:lnTo>
                    <a:pt x="512" y="116"/>
                  </a:lnTo>
                  <a:lnTo>
                    <a:pt x="512" y="116"/>
                  </a:lnTo>
                  <a:lnTo>
                    <a:pt x="512" y="114"/>
                  </a:lnTo>
                  <a:lnTo>
                    <a:pt x="514" y="112"/>
                  </a:lnTo>
                  <a:lnTo>
                    <a:pt x="518" y="110"/>
                  </a:lnTo>
                  <a:lnTo>
                    <a:pt x="518" y="110"/>
                  </a:lnTo>
                  <a:lnTo>
                    <a:pt x="520" y="110"/>
                  </a:lnTo>
                  <a:lnTo>
                    <a:pt x="522" y="114"/>
                  </a:lnTo>
                  <a:lnTo>
                    <a:pt x="522" y="114"/>
                  </a:lnTo>
                  <a:lnTo>
                    <a:pt x="520" y="116"/>
                  </a:lnTo>
                  <a:lnTo>
                    <a:pt x="518" y="118"/>
                  </a:lnTo>
                  <a:lnTo>
                    <a:pt x="516" y="118"/>
                  </a:lnTo>
                  <a:lnTo>
                    <a:pt x="516" y="118"/>
                  </a:lnTo>
                  <a:close/>
                  <a:moveTo>
                    <a:pt x="526" y="208"/>
                  </a:moveTo>
                  <a:lnTo>
                    <a:pt x="526" y="208"/>
                  </a:lnTo>
                  <a:lnTo>
                    <a:pt x="528" y="210"/>
                  </a:lnTo>
                  <a:lnTo>
                    <a:pt x="530" y="214"/>
                  </a:lnTo>
                  <a:lnTo>
                    <a:pt x="530" y="222"/>
                  </a:lnTo>
                  <a:lnTo>
                    <a:pt x="532" y="230"/>
                  </a:lnTo>
                  <a:lnTo>
                    <a:pt x="534" y="232"/>
                  </a:lnTo>
                  <a:lnTo>
                    <a:pt x="536" y="236"/>
                  </a:lnTo>
                  <a:lnTo>
                    <a:pt x="536" y="236"/>
                  </a:lnTo>
                  <a:lnTo>
                    <a:pt x="528" y="230"/>
                  </a:lnTo>
                  <a:lnTo>
                    <a:pt x="522" y="224"/>
                  </a:lnTo>
                  <a:lnTo>
                    <a:pt x="522" y="216"/>
                  </a:lnTo>
                  <a:lnTo>
                    <a:pt x="526" y="208"/>
                  </a:lnTo>
                  <a:lnTo>
                    <a:pt x="526" y="208"/>
                  </a:lnTo>
                  <a:close/>
                  <a:moveTo>
                    <a:pt x="542" y="208"/>
                  </a:moveTo>
                  <a:lnTo>
                    <a:pt x="542" y="208"/>
                  </a:lnTo>
                  <a:lnTo>
                    <a:pt x="544" y="208"/>
                  </a:lnTo>
                  <a:lnTo>
                    <a:pt x="544" y="208"/>
                  </a:lnTo>
                  <a:lnTo>
                    <a:pt x="554" y="234"/>
                  </a:lnTo>
                  <a:lnTo>
                    <a:pt x="554" y="234"/>
                  </a:lnTo>
                  <a:lnTo>
                    <a:pt x="556" y="238"/>
                  </a:lnTo>
                  <a:lnTo>
                    <a:pt x="556" y="240"/>
                  </a:lnTo>
                  <a:lnTo>
                    <a:pt x="552" y="248"/>
                  </a:lnTo>
                  <a:lnTo>
                    <a:pt x="552" y="248"/>
                  </a:lnTo>
                  <a:lnTo>
                    <a:pt x="550" y="236"/>
                  </a:lnTo>
                  <a:lnTo>
                    <a:pt x="546" y="232"/>
                  </a:lnTo>
                  <a:lnTo>
                    <a:pt x="542" y="228"/>
                  </a:lnTo>
                  <a:lnTo>
                    <a:pt x="542" y="228"/>
                  </a:lnTo>
                  <a:lnTo>
                    <a:pt x="536" y="222"/>
                  </a:lnTo>
                  <a:lnTo>
                    <a:pt x="534" y="218"/>
                  </a:lnTo>
                  <a:lnTo>
                    <a:pt x="536" y="212"/>
                  </a:lnTo>
                  <a:lnTo>
                    <a:pt x="542" y="208"/>
                  </a:lnTo>
                  <a:lnTo>
                    <a:pt x="542" y="208"/>
                  </a:lnTo>
                  <a:close/>
                  <a:moveTo>
                    <a:pt x="752" y="676"/>
                  </a:moveTo>
                  <a:lnTo>
                    <a:pt x="752" y="676"/>
                  </a:lnTo>
                  <a:lnTo>
                    <a:pt x="750" y="676"/>
                  </a:lnTo>
                  <a:lnTo>
                    <a:pt x="748" y="676"/>
                  </a:lnTo>
                  <a:lnTo>
                    <a:pt x="748" y="676"/>
                  </a:lnTo>
                  <a:lnTo>
                    <a:pt x="746" y="672"/>
                  </a:lnTo>
                  <a:lnTo>
                    <a:pt x="746" y="668"/>
                  </a:lnTo>
                  <a:lnTo>
                    <a:pt x="746" y="664"/>
                  </a:lnTo>
                  <a:lnTo>
                    <a:pt x="750" y="662"/>
                  </a:lnTo>
                  <a:lnTo>
                    <a:pt x="750" y="662"/>
                  </a:lnTo>
                  <a:lnTo>
                    <a:pt x="754" y="668"/>
                  </a:lnTo>
                  <a:lnTo>
                    <a:pt x="754" y="672"/>
                  </a:lnTo>
                  <a:lnTo>
                    <a:pt x="752" y="676"/>
                  </a:lnTo>
                  <a:lnTo>
                    <a:pt x="752" y="67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 name="Freeform 75"/>
            <p:cNvSpPr/>
            <p:nvPr/>
          </p:nvSpPr>
          <p:spPr bwMode="auto">
            <a:xfrm>
              <a:off x="5556250" y="2251075"/>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 name="Freeform 76"/>
            <p:cNvSpPr/>
            <p:nvPr/>
          </p:nvSpPr>
          <p:spPr bwMode="auto">
            <a:xfrm>
              <a:off x="7816850" y="1447800"/>
              <a:ext cx="123825" cy="177800"/>
            </a:xfrm>
            <a:custGeom>
              <a:avLst/>
              <a:gdLst/>
              <a:ahLst/>
              <a:cxnLst>
                <a:cxn ang="0">
                  <a:pos x="0" y="64"/>
                </a:cxn>
                <a:cxn ang="0">
                  <a:pos x="6" y="82"/>
                </a:cxn>
                <a:cxn ang="0">
                  <a:pos x="10" y="98"/>
                </a:cxn>
                <a:cxn ang="0">
                  <a:pos x="12" y="100"/>
                </a:cxn>
                <a:cxn ang="0">
                  <a:pos x="22" y="104"/>
                </a:cxn>
                <a:cxn ang="0">
                  <a:pos x="40" y="106"/>
                </a:cxn>
                <a:cxn ang="0">
                  <a:pos x="46" y="112"/>
                </a:cxn>
                <a:cxn ang="0">
                  <a:pos x="50" y="110"/>
                </a:cxn>
                <a:cxn ang="0">
                  <a:pos x="54" y="108"/>
                </a:cxn>
                <a:cxn ang="0">
                  <a:pos x="58" y="96"/>
                </a:cxn>
                <a:cxn ang="0">
                  <a:pos x="60" y="88"/>
                </a:cxn>
                <a:cxn ang="0">
                  <a:pos x="66" y="74"/>
                </a:cxn>
                <a:cxn ang="0">
                  <a:pos x="68" y="66"/>
                </a:cxn>
                <a:cxn ang="0">
                  <a:pos x="72" y="62"/>
                </a:cxn>
                <a:cxn ang="0">
                  <a:pos x="78" y="60"/>
                </a:cxn>
                <a:cxn ang="0">
                  <a:pos x="70" y="50"/>
                </a:cxn>
                <a:cxn ang="0">
                  <a:pos x="66" y="38"/>
                </a:cxn>
                <a:cxn ang="0">
                  <a:pos x="66" y="32"/>
                </a:cxn>
                <a:cxn ang="0">
                  <a:pos x="68" y="26"/>
                </a:cxn>
                <a:cxn ang="0">
                  <a:pos x="78" y="16"/>
                </a:cxn>
                <a:cxn ang="0">
                  <a:pos x="70" y="10"/>
                </a:cxn>
                <a:cxn ang="0">
                  <a:pos x="68" y="8"/>
                </a:cxn>
                <a:cxn ang="0">
                  <a:pos x="68" y="6"/>
                </a:cxn>
                <a:cxn ang="0">
                  <a:pos x="62" y="0"/>
                </a:cxn>
                <a:cxn ang="0">
                  <a:pos x="58" y="6"/>
                </a:cxn>
                <a:cxn ang="0">
                  <a:pos x="48" y="20"/>
                </a:cxn>
                <a:cxn ang="0">
                  <a:pos x="40" y="28"/>
                </a:cxn>
                <a:cxn ang="0">
                  <a:pos x="24" y="44"/>
                </a:cxn>
                <a:cxn ang="0">
                  <a:pos x="18" y="52"/>
                </a:cxn>
                <a:cxn ang="0">
                  <a:pos x="12" y="54"/>
                </a:cxn>
                <a:cxn ang="0">
                  <a:pos x="6" y="52"/>
                </a:cxn>
                <a:cxn ang="0">
                  <a:pos x="0" y="58"/>
                </a:cxn>
                <a:cxn ang="0">
                  <a:pos x="0" y="64"/>
                </a:cxn>
              </a:cxnLst>
              <a:rect l="0" t="0" r="r" b="b"/>
              <a:pathLst>
                <a:path w="78" h="112">
                  <a:moveTo>
                    <a:pt x="0" y="64"/>
                  </a:moveTo>
                  <a:lnTo>
                    <a:pt x="0" y="64"/>
                  </a:lnTo>
                  <a:lnTo>
                    <a:pt x="2" y="74"/>
                  </a:lnTo>
                  <a:lnTo>
                    <a:pt x="6" y="82"/>
                  </a:lnTo>
                  <a:lnTo>
                    <a:pt x="8" y="90"/>
                  </a:lnTo>
                  <a:lnTo>
                    <a:pt x="10" y="98"/>
                  </a:lnTo>
                  <a:lnTo>
                    <a:pt x="10" y="98"/>
                  </a:lnTo>
                  <a:lnTo>
                    <a:pt x="12" y="100"/>
                  </a:lnTo>
                  <a:lnTo>
                    <a:pt x="12" y="100"/>
                  </a:lnTo>
                  <a:lnTo>
                    <a:pt x="22" y="104"/>
                  </a:lnTo>
                  <a:lnTo>
                    <a:pt x="30" y="104"/>
                  </a:lnTo>
                  <a:lnTo>
                    <a:pt x="40" y="106"/>
                  </a:lnTo>
                  <a:lnTo>
                    <a:pt x="44" y="108"/>
                  </a:lnTo>
                  <a:lnTo>
                    <a:pt x="46" y="112"/>
                  </a:lnTo>
                  <a:lnTo>
                    <a:pt x="46" y="112"/>
                  </a:lnTo>
                  <a:lnTo>
                    <a:pt x="50" y="110"/>
                  </a:lnTo>
                  <a:lnTo>
                    <a:pt x="54" y="108"/>
                  </a:lnTo>
                  <a:lnTo>
                    <a:pt x="54" y="108"/>
                  </a:lnTo>
                  <a:lnTo>
                    <a:pt x="56" y="102"/>
                  </a:lnTo>
                  <a:lnTo>
                    <a:pt x="58" y="96"/>
                  </a:lnTo>
                  <a:lnTo>
                    <a:pt x="58" y="96"/>
                  </a:lnTo>
                  <a:lnTo>
                    <a:pt x="60" y="88"/>
                  </a:lnTo>
                  <a:lnTo>
                    <a:pt x="62" y="80"/>
                  </a:lnTo>
                  <a:lnTo>
                    <a:pt x="66" y="74"/>
                  </a:lnTo>
                  <a:lnTo>
                    <a:pt x="68" y="66"/>
                  </a:lnTo>
                  <a:lnTo>
                    <a:pt x="68" y="66"/>
                  </a:lnTo>
                  <a:lnTo>
                    <a:pt x="68" y="62"/>
                  </a:lnTo>
                  <a:lnTo>
                    <a:pt x="72" y="62"/>
                  </a:lnTo>
                  <a:lnTo>
                    <a:pt x="78" y="60"/>
                  </a:lnTo>
                  <a:lnTo>
                    <a:pt x="78" y="60"/>
                  </a:lnTo>
                  <a:lnTo>
                    <a:pt x="72" y="56"/>
                  </a:lnTo>
                  <a:lnTo>
                    <a:pt x="70" y="50"/>
                  </a:lnTo>
                  <a:lnTo>
                    <a:pt x="66" y="38"/>
                  </a:lnTo>
                  <a:lnTo>
                    <a:pt x="66" y="38"/>
                  </a:lnTo>
                  <a:lnTo>
                    <a:pt x="66" y="36"/>
                  </a:lnTo>
                  <a:lnTo>
                    <a:pt x="66" y="32"/>
                  </a:lnTo>
                  <a:lnTo>
                    <a:pt x="68" y="26"/>
                  </a:lnTo>
                  <a:lnTo>
                    <a:pt x="68" y="26"/>
                  </a:lnTo>
                  <a:lnTo>
                    <a:pt x="76" y="18"/>
                  </a:lnTo>
                  <a:lnTo>
                    <a:pt x="78" y="16"/>
                  </a:lnTo>
                  <a:lnTo>
                    <a:pt x="76" y="14"/>
                  </a:lnTo>
                  <a:lnTo>
                    <a:pt x="70" y="10"/>
                  </a:lnTo>
                  <a:lnTo>
                    <a:pt x="70" y="10"/>
                  </a:lnTo>
                  <a:lnTo>
                    <a:pt x="68" y="8"/>
                  </a:lnTo>
                  <a:lnTo>
                    <a:pt x="68" y="6"/>
                  </a:lnTo>
                  <a:lnTo>
                    <a:pt x="68" y="6"/>
                  </a:lnTo>
                  <a:lnTo>
                    <a:pt x="66" y="2"/>
                  </a:lnTo>
                  <a:lnTo>
                    <a:pt x="62" y="0"/>
                  </a:lnTo>
                  <a:lnTo>
                    <a:pt x="60" y="2"/>
                  </a:lnTo>
                  <a:lnTo>
                    <a:pt x="58" y="6"/>
                  </a:lnTo>
                  <a:lnTo>
                    <a:pt x="58" y="6"/>
                  </a:lnTo>
                  <a:lnTo>
                    <a:pt x="48" y="20"/>
                  </a:lnTo>
                  <a:lnTo>
                    <a:pt x="48" y="20"/>
                  </a:lnTo>
                  <a:lnTo>
                    <a:pt x="40" y="28"/>
                  </a:lnTo>
                  <a:lnTo>
                    <a:pt x="30" y="36"/>
                  </a:lnTo>
                  <a:lnTo>
                    <a:pt x="24" y="44"/>
                  </a:lnTo>
                  <a:lnTo>
                    <a:pt x="18" y="52"/>
                  </a:lnTo>
                  <a:lnTo>
                    <a:pt x="18" y="52"/>
                  </a:lnTo>
                  <a:lnTo>
                    <a:pt x="16" y="56"/>
                  </a:lnTo>
                  <a:lnTo>
                    <a:pt x="12" y="54"/>
                  </a:lnTo>
                  <a:lnTo>
                    <a:pt x="12" y="54"/>
                  </a:lnTo>
                  <a:lnTo>
                    <a:pt x="6" y="52"/>
                  </a:lnTo>
                  <a:lnTo>
                    <a:pt x="2" y="54"/>
                  </a:lnTo>
                  <a:lnTo>
                    <a:pt x="0" y="58"/>
                  </a:lnTo>
                  <a:lnTo>
                    <a:pt x="0" y="64"/>
                  </a:lnTo>
                  <a:lnTo>
                    <a:pt x="0" y="6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4" name="Freeform 77"/>
            <p:cNvSpPr/>
            <p:nvPr/>
          </p:nvSpPr>
          <p:spPr bwMode="auto">
            <a:xfrm>
              <a:off x="7648575" y="1470025"/>
              <a:ext cx="133350" cy="184150"/>
            </a:xfrm>
            <a:custGeom>
              <a:avLst/>
              <a:gdLst/>
              <a:ahLst/>
              <a:cxnLst>
                <a:cxn ang="0">
                  <a:pos x="82" y="108"/>
                </a:cxn>
                <a:cxn ang="0">
                  <a:pos x="82" y="108"/>
                </a:cxn>
                <a:cxn ang="0">
                  <a:pos x="82" y="98"/>
                </a:cxn>
                <a:cxn ang="0">
                  <a:pos x="84" y="88"/>
                </a:cxn>
                <a:cxn ang="0">
                  <a:pos x="84" y="88"/>
                </a:cxn>
                <a:cxn ang="0">
                  <a:pos x="84" y="88"/>
                </a:cxn>
                <a:cxn ang="0">
                  <a:pos x="84" y="88"/>
                </a:cxn>
                <a:cxn ang="0">
                  <a:pos x="84" y="88"/>
                </a:cxn>
                <a:cxn ang="0">
                  <a:pos x="84" y="88"/>
                </a:cxn>
                <a:cxn ang="0">
                  <a:pos x="82" y="88"/>
                </a:cxn>
                <a:cxn ang="0">
                  <a:pos x="82" y="88"/>
                </a:cxn>
                <a:cxn ang="0">
                  <a:pos x="84" y="88"/>
                </a:cxn>
                <a:cxn ang="0">
                  <a:pos x="84" y="88"/>
                </a:cxn>
                <a:cxn ang="0">
                  <a:pos x="82" y="88"/>
                </a:cxn>
                <a:cxn ang="0">
                  <a:pos x="82" y="88"/>
                </a:cxn>
                <a:cxn ang="0">
                  <a:pos x="82" y="88"/>
                </a:cxn>
                <a:cxn ang="0">
                  <a:pos x="82" y="88"/>
                </a:cxn>
                <a:cxn ang="0">
                  <a:pos x="84" y="88"/>
                </a:cxn>
                <a:cxn ang="0">
                  <a:pos x="84" y="88"/>
                </a:cxn>
                <a:cxn ang="0">
                  <a:pos x="76" y="82"/>
                </a:cxn>
                <a:cxn ang="0">
                  <a:pos x="76" y="82"/>
                </a:cxn>
                <a:cxn ang="0">
                  <a:pos x="72" y="78"/>
                </a:cxn>
                <a:cxn ang="0">
                  <a:pos x="68" y="72"/>
                </a:cxn>
                <a:cxn ang="0">
                  <a:pos x="64" y="66"/>
                </a:cxn>
                <a:cxn ang="0">
                  <a:pos x="64" y="64"/>
                </a:cxn>
                <a:cxn ang="0">
                  <a:pos x="64" y="64"/>
                </a:cxn>
                <a:cxn ang="0">
                  <a:pos x="64" y="56"/>
                </a:cxn>
                <a:cxn ang="0">
                  <a:pos x="62" y="52"/>
                </a:cxn>
                <a:cxn ang="0">
                  <a:pos x="54" y="44"/>
                </a:cxn>
                <a:cxn ang="0">
                  <a:pos x="54" y="44"/>
                </a:cxn>
                <a:cxn ang="0">
                  <a:pos x="38" y="30"/>
                </a:cxn>
                <a:cxn ang="0">
                  <a:pos x="32" y="24"/>
                </a:cxn>
                <a:cxn ang="0">
                  <a:pos x="26" y="16"/>
                </a:cxn>
                <a:cxn ang="0">
                  <a:pos x="26" y="16"/>
                </a:cxn>
                <a:cxn ang="0">
                  <a:pos x="20" y="10"/>
                </a:cxn>
                <a:cxn ang="0">
                  <a:pos x="14" y="4"/>
                </a:cxn>
                <a:cxn ang="0">
                  <a:pos x="8" y="2"/>
                </a:cxn>
                <a:cxn ang="0">
                  <a:pos x="0" y="0"/>
                </a:cxn>
                <a:cxn ang="0">
                  <a:pos x="0" y="0"/>
                </a:cxn>
                <a:cxn ang="0">
                  <a:pos x="0" y="4"/>
                </a:cxn>
                <a:cxn ang="0">
                  <a:pos x="2" y="8"/>
                </a:cxn>
                <a:cxn ang="0">
                  <a:pos x="6" y="14"/>
                </a:cxn>
                <a:cxn ang="0">
                  <a:pos x="6" y="14"/>
                </a:cxn>
                <a:cxn ang="0">
                  <a:pos x="18" y="26"/>
                </a:cxn>
                <a:cxn ang="0">
                  <a:pos x="26" y="42"/>
                </a:cxn>
                <a:cxn ang="0">
                  <a:pos x="34" y="56"/>
                </a:cxn>
                <a:cxn ang="0">
                  <a:pos x="40" y="72"/>
                </a:cxn>
                <a:cxn ang="0">
                  <a:pos x="40" y="72"/>
                </a:cxn>
                <a:cxn ang="0">
                  <a:pos x="46" y="84"/>
                </a:cxn>
                <a:cxn ang="0">
                  <a:pos x="54" y="94"/>
                </a:cxn>
                <a:cxn ang="0">
                  <a:pos x="70" y="114"/>
                </a:cxn>
                <a:cxn ang="0">
                  <a:pos x="70" y="114"/>
                </a:cxn>
                <a:cxn ang="0">
                  <a:pos x="72" y="116"/>
                </a:cxn>
                <a:cxn ang="0">
                  <a:pos x="74" y="116"/>
                </a:cxn>
                <a:cxn ang="0">
                  <a:pos x="78" y="114"/>
                </a:cxn>
                <a:cxn ang="0">
                  <a:pos x="78" y="114"/>
                </a:cxn>
                <a:cxn ang="0">
                  <a:pos x="80" y="114"/>
                </a:cxn>
                <a:cxn ang="0">
                  <a:pos x="82" y="112"/>
                </a:cxn>
                <a:cxn ang="0">
                  <a:pos x="82" y="108"/>
                </a:cxn>
                <a:cxn ang="0">
                  <a:pos x="82" y="108"/>
                </a:cxn>
              </a:cxnLst>
              <a:rect l="0" t="0" r="r" b="b"/>
              <a:pathLst>
                <a:path w="84" h="116">
                  <a:moveTo>
                    <a:pt x="82" y="108"/>
                  </a:moveTo>
                  <a:lnTo>
                    <a:pt x="82" y="108"/>
                  </a:lnTo>
                  <a:lnTo>
                    <a:pt x="82" y="98"/>
                  </a:lnTo>
                  <a:lnTo>
                    <a:pt x="84" y="88"/>
                  </a:lnTo>
                  <a:lnTo>
                    <a:pt x="84" y="88"/>
                  </a:lnTo>
                  <a:lnTo>
                    <a:pt x="84" y="88"/>
                  </a:lnTo>
                  <a:lnTo>
                    <a:pt x="84" y="88"/>
                  </a:lnTo>
                  <a:lnTo>
                    <a:pt x="84" y="88"/>
                  </a:lnTo>
                  <a:lnTo>
                    <a:pt x="84" y="88"/>
                  </a:lnTo>
                  <a:lnTo>
                    <a:pt x="82" y="88"/>
                  </a:lnTo>
                  <a:lnTo>
                    <a:pt x="82" y="88"/>
                  </a:lnTo>
                  <a:lnTo>
                    <a:pt x="84" y="88"/>
                  </a:lnTo>
                  <a:lnTo>
                    <a:pt x="84" y="88"/>
                  </a:lnTo>
                  <a:lnTo>
                    <a:pt x="82" y="88"/>
                  </a:lnTo>
                  <a:lnTo>
                    <a:pt x="82" y="88"/>
                  </a:lnTo>
                  <a:lnTo>
                    <a:pt x="82" y="88"/>
                  </a:lnTo>
                  <a:lnTo>
                    <a:pt x="82" y="88"/>
                  </a:lnTo>
                  <a:lnTo>
                    <a:pt x="84" y="88"/>
                  </a:lnTo>
                  <a:lnTo>
                    <a:pt x="84" y="88"/>
                  </a:lnTo>
                  <a:lnTo>
                    <a:pt x="76" y="82"/>
                  </a:lnTo>
                  <a:lnTo>
                    <a:pt x="76" y="82"/>
                  </a:lnTo>
                  <a:lnTo>
                    <a:pt x="72" y="78"/>
                  </a:lnTo>
                  <a:lnTo>
                    <a:pt x="68" y="72"/>
                  </a:lnTo>
                  <a:lnTo>
                    <a:pt x="64" y="66"/>
                  </a:lnTo>
                  <a:lnTo>
                    <a:pt x="64" y="64"/>
                  </a:lnTo>
                  <a:lnTo>
                    <a:pt x="64" y="64"/>
                  </a:lnTo>
                  <a:lnTo>
                    <a:pt x="64" y="56"/>
                  </a:lnTo>
                  <a:lnTo>
                    <a:pt x="62" y="52"/>
                  </a:lnTo>
                  <a:lnTo>
                    <a:pt x="54" y="44"/>
                  </a:lnTo>
                  <a:lnTo>
                    <a:pt x="54" y="44"/>
                  </a:lnTo>
                  <a:lnTo>
                    <a:pt x="38" y="30"/>
                  </a:lnTo>
                  <a:lnTo>
                    <a:pt x="32" y="24"/>
                  </a:lnTo>
                  <a:lnTo>
                    <a:pt x="26" y="16"/>
                  </a:lnTo>
                  <a:lnTo>
                    <a:pt x="26" y="16"/>
                  </a:lnTo>
                  <a:lnTo>
                    <a:pt x="20" y="10"/>
                  </a:lnTo>
                  <a:lnTo>
                    <a:pt x="14" y="4"/>
                  </a:lnTo>
                  <a:lnTo>
                    <a:pt x="8" y="2"/>
                  </a:lnTo>
                  <a:lnTo>
                    <a:pt x="0" y="0"/>
                  </a:lnTo>
                  <a:lnTo>
                    <a:pt x="0" y="0"/>
                  </a:lnTo>
                  <a:lnTo>
                    <a:pt x="0" y="4"/>
                  </a:lnTo>
                  <a:lnTo>
                    <a:pt x="2" y="8"/>
                  </a:lnTo>
                  <a:lnTo>
                    <a:pt x="6" y="14"/>
                  </a:lnTo>
                  <a:lnTo>
                    <a:pt x="6" y="14"/>
                  </a:lnTo>
                  <a:lnTo>
                    <a:pt x="18" y="26"/>
                  </a:lnTo>
                  <a:lnTo>
                    <a:pt x="26" y="42"/>
                  </a:lnTo>
                  <a:lnTo>
                    <a:pt x="34" y="56"/>
                  </a:lnTo>
                  <a:lnTo>
                    <a:pt x="40" y="72"/>
                  </a:lnTo>
                  <a:lnTo>
                    <a:pt x="40" y="72"/>
                  </a:lnTo>
                  <a:lnTo>
                    <a:pt x="46" y="84"/>
                  </a:lnTo>
                  <a:lnTo>
                    <a:pt x="54" y="94"/>
                  </a:lnTo>
                  <a:lnTo>
                    <a:pt x="70" y="114"/>
                  </a:lnTo>
                  <a:lnTo>
                    <a:pt x="70" y="114"/>
                  </a:lnTo>
                  <a:lnTo>
                    <a:pt x="72" y="116"/>
                  </a:lnTo>
                  <a:lnTo>
                    <a:pt x="74" y="116"/>
                  </a:lnTo>
                  <a:lnTo>
                    <a:pt x="78" y="114"/>
                  </a:lnTo>
                  <a:lnTo>
                    <a:pt x="78" y="114"/>
                  </a:lnTo>
                  <a:lnTo>
                    <a:pt x="80" y="114"/>
                  </a:lnTo>
                  <a:lnTo>
                    <a:pt x="82" y="112"/>
                  </a:lnTo>
                  <a:lnTo>
                    <a:pt x="82" y="108"/>
                  </a:lnTo>
                  <a:lnTo>
                    <a:pt x="82" y="10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5" name="Freeform 78"/>
            <p:cNvSpPr/>
            <p:nvPr/>
          </p:nvSpPr>
          <p:spPr bwMode="auto">
            <a:xfrm>
              <a:off x="8086725" y="882650"/>
              <a:ext cx="139700" cy="123825"/>
            </a:xfrm>
            <a:custGeom>
              <a:avLst/>
              <a:gdLst/>
              <a:ahLst/>
              <a:cxnLst>
                <a:cxn ang="0">
                  <a:pos x="38" y="58"/>
                </a:cxn>
                <a:cxn ang="0">
                  <a:pos x="36" y="58"/>
                </a:cxn>
                <a:cxn ang="0">
                  <a:pos x="16" y="60"/>
                </a:cxn>
                <a:cxn ang="0">
                  <a:pos x="0" y="74"/>
                </a:cxn>
                <a:cxn ang="0">
                  <a:pos x="8" y="72"/>
                </a:cxn>
                <a:cxn ang="0">
                  <a:pos x="26" y="68"/>
                </a:cxn>
                <a:cxn ang="0">
                  <a:pos x="32" y="64"/>
                </a:cxn>
                <a:cxn ang="0">
                  <a:pos x="36" y="72"/>
                </a:cxn>
                <a:cxn ang="0">
                  <a:pos x="36" y="76"/>
                </a:cxn>
                <a:cxn ang="0">
                  <a:pos x="38" y="78"/>
                </a:cxn>
                <a:cxn ang="0">
                  <a:pos x="42" y="76"/>
                </a:cxn>
                <a:cxn ang="0">
                  <a:pos x="42" y="72"/>
                </a:cxn>
                <a:cxn ang="0">
                  <a:pos x="46" y="68"/>
                </a:cxn>
                <a:cxn ang="0">
                  <a:pos x="46" y="64"/>
                </a:cxn>
                <a:cxn ang="0">
                  <a:pos x="54" y="66"/>
                </a:cxn>
                <a:cxn ang="0">
                  <a:pos x="66" y="60"/>
                </a:cxn>
                <a:cxn ang="0">
                  <a:pos x="70" y="58"/>
                </a:cxn>
                <a:cxn ang="0">
                  <a:pos x="78" y="54"/>
                </a:cxn>
                <a:cxn ang="0">
                  <a:pos x="78" y="46"/>
                </a:cxn>
                <a:cxn ang="0">
                  <a:pos x="82" y="28"/>
                </a:cxn>
                <a:cxn ang="0">
                  <a:pos x="86" y="20"/>
                </a:cxn>
                <a:cxn ang="0">
                  <a:pos x="88" y="14"/>
                </a:cxn>
                <a:cxn ang="0">
                  <a:pos x="84" y="8"/>
                </a:cxn>
                <a:cxn ang="0">
                  <a:pos x="80" y="2"/>
                </a:cxn>
                <a:cxn ang="0">
                  <a:pos x="78" y="0"/>
                </a:cxn>
                <a:cxn ang="0">
                  <a:pos x="74" y="4"/>
                </a:cxn>
                <a:cxn ang="0">
                  <a:pos x="72" y="10"/>
                </a:cxn>
                <a:cxn ang="0">
                  <a:pos x="70" y="26"/>
                </a:cxn>
                <a:cxn ang="0">
                  <a:pos x="68" y="32"/>
                </a:cxn>
                <a:cxn ang="0">
                  <a:pos x="54" y="42"/>
                </a:cxn>
                <a:cxn ang="0">
                  <a:pos x="42" y="52"/>
                </a:cxn>
                <a:cxn ang="0">
                  <a:pos x="38" y="58"/>
                </a:cxn>
              </a:cxnLst>
              <a:rect l="0" t="0" r="r" b="b"/>
              <a:pathLst>
                <a:path w="88" h="78">
                  <a:moveTo>
                    <a:pt x="38" y="58"/>
                  </a:moveTo>
                  <a:lnTo>
                    <a:pt x="38" y="58"/>
                  </a:lnTo>
                  <a:lnTo>
                    <a:pt x="36" y="58"/>
                  </a:lnTo>
                  <a:lnTo>
                    <a:pt x="36" y="58"/>
                  </a:lnTo>
                  <a:lnTo>
                    <a:pt x="26" y="58"/>
                  </a:lnTo>
                  <a:lnTo>
                    <a:pt x="16" y="60"/>
                  </a:lnTo>
                  <a:lnTo>
                    <a:pt x="8" y="66"/>
                  </a:lnTo>
                  <a:lnTo>
                    <a:pt x="0" y="74"/>
                  </a:lnTo>
                  <a:lnTo>
                    <a:pt x="0" y="74"/>
                  </a:lnTo>
                  <a:lnTo>
                    <a:pt x="8" y="72"/>
                  </a:lnTo>
                  <a:lnTo>
                    <a:pt x="14" y="72"/>
                  </a:lnTo>
                  <a:lnTo>
                    <a:pt x="26" y="68"/>
                  </a:lnTo>
                  <a:lnTo>
                    <a:pt x="26" y="68"/>
                  </a:lnTo>
                  <a:lnTo>
                    <a:pt x="32" y="64"/>
                  </a:lnTo>
                  <a:lnTo>
                    <a:pt x="34" y="66"/>
                  </a:lnTo>
                  <a:lnTo>
                    <a:pt x="36" y="72"/>
                  </a:lnTo>
                  <a:lnTo>
                    <a:pt x="36" y="72"/>
                  </a:lnTo>
                  <a:lnTo>
                    <a:pt x="36" y="76"/>
                  </a:lnTo>
                  <a:lnTo>
                    <a:pt x="38" y="78"/>
                  </a:lnTo>
                  <a:lnTo>
                    <a:pt x="38" y="78"/>
                  </a:lnTo>
                  <a:lnTo>
                    <a:pt x="40" y="78"/>
                  </a:lnTo>
                  <a:lnTo>
                    <a:pt x="42" y="76"/>
                  </a:lnTo>
                  <a:lnTo>
                    <a:pt x="42" y="72"/>
                  </a:lnTo>
                  <a:lnTo>
                    <a:pt x="42" y="72"/>
                  </a:lnTo>
                  <a:lnTo>
                    <a:pt x="46" y="70"/>
                  </a:lnTo>
                  <a:lnTo>
                    <a:pt x="46" y="68"/>
                  </a:lnTo>
                  <a:lnTo>
                    <a:pt x="46" y="64"/>
                  </a:lnTo>
                  <a:lnTo>
                    <a:pt x="46" y="64"/>
                  </a:lnTo>
                  <a:lnTo>
                    <a:pt x="50" y="66"/>
                  </a:lnTo>
                  <a:lnTo>
                    <a:pt x="54" y="66"/>
                  </a:lnTo>
                  <a:lnTo>
                    <a:pt x="60" y="64"/>
                  </a:lnTo>
                  <a:lnTo>
                    <a:pt x="66" y="60"/>
                  </a:lnTo>
                  <a:lnTo>
                    <a:pt x="70" y="58"/>
                  </a:lnTo>
                  <a:lnTo>
                    <a:pt x="70" y="58"/>
                  </a:lnTo>
                  <a:lnTo>
                    <a:pt x="76" y="58"/>
                  </a:lnTo>
                  <a:lnTo>
                    <a:pt x="78" y="54"/>
                  </a:lnTo>
                  <a:lnTo>
                    <a:pt x="78" y="54"/>
                  </a:lnTo>
                  <a:lnTo>
                    <a:pt x="78" y="46"/>
                  </a:lnTo>
                  <a:lnTo>
                    <a:pt x="80" y="36"/>
                  </a:lnTo>
                  <a:lnTo>
                    <a:pt x="82" y="28"/>
                  </a:lnTo>
                  <a:lnTo>
                    <a:pt x="86" y="20"/>
                  </a:lnTo>
                  <a:lnTo>
                    <a:pt x="86" y="20"/>
                  </a:lnTo>
                  <a:lnTo>
                    <a:pt x="88" y="16"/>
                  </a:lnTo>
                  <a:lnTo>
                    <a:pt x="88" y="14"/>
                  </a:lnTo>
                  <a:lnTo>
                    <a:pt x="84" y="8"/>
                  </a:lnTo>
                  <a:lnTo>
                    <a:pt x="84" y="8"/>
                  </a:lnTo>
                  <a:lnTo>
                    <a:pt x="82" y="2"/>
                  </a:lnTo>
                  <a:lnTo>
                    <a:pt x="80" y="2"/>
                  </a:lnTo>
                  <a:lnTo>
                    <a:pt x="78" y="0"/>
                  </a:lnTo>
                  <a:lnTo>
                    <a:pt x="78" y="0"/>
                  </a:lnTo>
                  <a:lnTo>
                    <a:pt x="74" y="2"/>
                  </a:lnTo>
                  <a:lnTo>
                    <a:pt x="74" y="4"/>
                  </a:lnTo>
                  <a:lnTo>
                    <a:pt x="72" y="10"/>
                  </a:lnTo>
                  <a:lnTo>
                    <a:pt x="72" y="10"/>
                  </a:lnTo>
                  <a:lnTo>
                    <a:pt x="72" y="18"/>
                  </a:lnTo>
                  <a:lnTo>
                    <a:pt x="70" y="26"/>
                  </a:lnTo>
                  <a:lnTo>
                    <a:pt x="70" y="26"/>
                  </a:lnTo>
                  <a:lnTo>
                    <a:pt x="68" y="32"/>
                  </a:lnTo>
                  <a:lnTo>
                    <a:pt x="64" y="36"/>
                  </a:lnTo>
                  <a:lnTo>
                    <a:pt x="54" y="42"/>
                  </a:lnTo>
                  <a:lnTo>
                    <a:pt x="46" y="48"/>
                  </a:lnTo>
                  <a:lnTo>
                    <a:pt x="42" y="52"/>
                  </a:lnTo>
                  <a:lnTo>
                    <a:pt x="38" y="58"/>
                  </a:lnTo>
                  <a:lnTo>
                    <a:pt x="38" y="5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6" name="Freeform 79"/>
            <p:cNvSpPr/>
            <p:nvPr/>
          </p:nvSpPr>
          <p:spPr bwMode="auto">
            <a:xfrm>
              <a:off x="4911725" y="330200"/>
              <a:ext cx="301625" cy="98425"/>
            </a:xfrm>
            <a:custGeom>
              <a:avLst/>
              <a:gdLst/>
              <a:ahLst/>
              <a:cxnLst>
                <a:cxn ang="0">
                  <a:pos x="40" y="28"/>
                </a:cxn>
                <a:cxn ang="0">
                  <a:pos x="54" y="18"/>
                </a:cxn>
                <a:cxn ang="0">
                  <a:pos x="62" y="16"/>
                </a:cxn>
                <a:cxn ang="0">
                  <a:pos x="62" y="18"/>
                </a:cxn>
                <a:cxn ang="0">
                  <a:pos x="56" y="24"/>
                </a:cxn>
                <a:cxn ang="0">
                  <a:pos x="52" y="26"/>
                </a:cxn>
                <a:cxn ang="0">
                  <a:pos x="78" y="32"/>
                </a:cxn>
                <a:cxn ang="0">
                  <a:pos x="58" y="36"/>
                </a:cxn>
                <a:cxn ang="0">
                  <a:pos x="70" y="40"/>
                </a:cxn>
                <a:cxn ang="0">
                  <a:pos x="88" y="40"/>
                </a:cxn>
                <a:cxn ang="0">
                  <a:pos x="106" y="44"/>
                </a:cxn>
                <a:cxn ang="0">
                  <a:pos x="66" y="48"/>
                </a:cxn>
                <a:cxn ang="0">
                  <a:pos x="72" y="52"/>
                </a:cxn>
                <a:cxn ang="0">
                  <a:pos x="88" y="54"/>
                </a:cxn>
                <a:cxn ang="0">
                  <a:pos x="96" y="60"/>
                </a:cxn>
                <a:cxn ang="0">
                  <a:pos x="114" y="62"/>
                </a:cxn>
                <a:cxn ang="0">
                  <a:pos x="176" y="58"/>
                </a:cxn>
                <a:cxn ang="0">
                  <a:pos x="182" y="58"/>
                </a:cxn>
                <a:cxn ang="0">
                  <a:pos x="182" y="54"/>
                </a:cxn>
                <a:cxn ang="0">
                  <a:pos x="176" y="52"/>
                </a:cxn>
                <a:cxn ang="0">
                  <a:pos x="182" y="48"/>
                </a:cxn>
                <a:cxn ang="0">
                  <a:pos x="190" y="46"/>
                </a:cxn>
                <a:cxn ang="0">
                  <a:pos x="162" y="28"/>
                </a:cxn>
                <a:cxn ang="0">
                  <a:pos x="162" y="14"/>
                </a:cxn>
                <a:cxn ang="0">
                  <a:pos x="162" y="10"/>
                </a:cxn>
                <a:cxn ang="0">
                  <a:pos x="152" y="8"/>
                </a:cxn>
                <a:cxn ang="0">
                  <a:pos x="148" y="10"/>
                </a:cxn>
                <a:cxn ang="0">
                  <a:pos x="152" y="14"/>
                </a:cxn>
                <a:cxn ang="0">
                  <a:pos x="140" y="14"/>
                </a:cxn>
                <a:cxn ang="0">
                  <a:pos x="138" y="18"/>
                </a:cxn>
                <a:cxn ang="0">
                  <a:pos x="142" y="26"/>
                </a:cxn>
                <a:cxn ang="0">
                  <a:pos x="136" y="30"/>
                </a:cxn>
                <a:cxn ang="0">
                  <a:pos x="132" y="22"/>
                </a:cxn>
                <a:cxn ang="0">
                  <a:pos x="120" y="18"/>
                </a:cxn>
                <a:cxn ang="0">
                  <a:pos x="114" y="22"/>
                </a:cxn>
                <a:cxn ang="0">
                  <a:pos x="102" y="16"/>
                </a:cxn>
                <a:cxn ang="0">
                  <a:pos x="94" y="18"/>
                </a:cxn>
                <a:cxn ang="0">
                  <a:pos x="88" y="14"/>
                </a:cxn>
                <a:cxn ang="0">
                  <a:pos x="78" y="14"/>
                </a:cxn>
                <a:cxn ang="0">
                  <a:pos x="74" y="14"/>
                </a:cxn>
                <a:cxn ang="0">
                  <a:pos x="78" y="12"/>
                </a:cxn>
                <a:cxn ang="0">
                  <a:pos x="78" y="10"/>
                </a:cxn>
                <a:cxn ang="0">
                  <a:pos x="60" y="4"/>
                </a:cxn>
                <a:cxn ang="0">
                  <a:pos x="40" y="2"/>
                </a:cxn>
                <a:cxn ang="0">
                  <a:pos x="26" y="0"/>
                </a:cxn>
                <a:cxn ang="0">
                  <a:pos x="10" y="2"/>
                </a:cxn>
                <a:cxn ang="0">
                  <a:pos x="10" y="8"/>
                </a:cxn>
                <a:cxn ang="0">
                  <a:pos x="4" y="20"/>
                </a:cxn>
                <a:cxn ang="0">
                  <a:pos x="16" y="32"/>
                </a:cxn>
                <a:cxn ang="0">
                  <a:pos x="34" y="32"/>
                </a:cxn>
              </a:cxnLst>
              <a:rect l="0" t="0" r="r" b="b"/>
              <a:pathLst>
                <a:path w="190" h="62">
                  <a:moveTo>
                    <a:pt x="34" y="32"/>
                  </a:moveTo>
                  <a:lnTo>
                    <a:pt x="34" y="32"/>
                  </a:lnTo>
                  <a:lnTo>
                    <a:pt x="40" y="28"/>
                  </a:lnTo>
                  <a:lnTo>
                    <a:pt x="44" y="24"/>
                  </a:lnTo>
                  <a:lnTo>
                    <a:pt x="48" y="20"/>
                  </a:lnTo>
                  <a:lnTo>
                    <a:pt x="54" y="18"/>
                  </a:lnTo>
                  <a:lnTo>
                    <a:pt x="54" y="18"/>
                  </a:lnTo>
                  <a:lnTo>
                    <a:pt x="58" y="16"/>
                  </a:lnTo>
                  <a:lnTo>
                    <a:pt x="62" y="16"/>
                  </a:lnTo>
                  <a:lnTo>
                    <a:pt x="62" y="16"/>
                  </a:lnTo>
                  <a:lnTo>
                    <a:pt x="62" y="18"/>
                  </a:lnTo>
                  <a:lnTo>
                    <a:pt x="62" y="18"/>
                  </a:lnTo>
                  <a:lnTo>
                    <a:pt x="60" y="20"/>
                  </a:lnTo>
                  <a:lnTo>
                    <a:pt x="58" y="20"/>
                  </a:lnTo>
                  <a:lnTo>
                    <a:pt x="56" y="24"/>
                  </a:lnTo>
                  <a:lnTo>
                    <a:pt x="56" y="24"/>
                  </a:lnTo>
                  <a:lnTo>
                    <a:pt x="52" y="26"/>
                  </a:lnTo>
                  <a:lnTo>
                    <a:pt x="52" y="26"/>
                  </a:lnTo>
                  <a:lnTo>
                    <a:pt x="58" y="30"/>
                  </a:lnTo>
                  <a:lnTo>
                    <a:pt x="64" y="32"/>
                  </a:lnTo>
                  <a:lnTo>
                    <a:pt x="78" y="32"/>
                  </a:lnTo>
                  <a:lnTo>
                    <a:pt x="78" y="32"/>
                  </a:lnTo>
                  <a:lnTo>
                    <a:pt x="58" y="36"/>
                  </a:lnTo>
                  <a:lnTo>
                    <a:pt x="58" y="36"/>
                  </a:lnTo>
                  <a:lnTo>
                    <a:pt x="60" y="38"/>
                  </a:lnTo>
                  <a:lnTo>
                    <a:pt x="64" y="40"/>
                  </a:lnTo>
                  <a:lnTo>
                    <a:pt x="70" y="40"/>
                  </a:lnTo>
                  <a:lnTo>
                    <a:pt x="70" y="40"/>
                  </a:lnTo>
                  <a:lnTo>
                    <a:pt x="78" y="40"/>
                  </a:lnTo>
                  <a:lnTo>
                    <a:pt x="88" y="40"/>
                  </a:lnTo>
                  <a:lnTo>
                    <a:pt x="96" y="40"/>
                  </a:lnTo>
                  <a:lnTo>
                    <a:pt x="106" y="44"/>
                  </a:lnTo>
                  <a:lnTo>
                    <a:pt x="106" y="44"/>
                  </a:lnTo>
                  <a:lnTo>
                    <a:pt x="86" y="44"/>
                  </a:lnTo>
                  <a:lnTo>
                    <a:pt x="76" y="44"/>
                  </a:lnTo>
                  <a:lnTo>
                    <a:pt x="66" y="48"/>
                  </a:lnTo>
                  <a:lnTo>
                    <a:pt x="66" y="48"/>
                  </a:lnTo>
                  <a:lnTo>
                    <a:pt x="68" y="50"/>
                  </a:lnTo>
                  <a:lnTo>
                    <a:pt x="72" y="52"/>
                  </a:lnTo>
                  <a:lnTo>
                    <a:pt x="82" y="54"/>
                  </a:lnTo>
                  <a:lnTo>
                    <a:pt x="82" y="54"/>
                  </a:lnTo>
                  <a:lnTo>
                    <a:pt x="88" y="54"/>
                  </a:lnTo>
                  <a:lnTo>
                    <a:pt x="90" y="56"/>
                  </a:lnTo>
                  <a:lnTo>
                    <a:pt x="90" y="56"/>
                  </a:lnTo>
                  <a:lnTo>
                    <a:pt x="96" y="60"/>
                  </a:lnTo>
                  <a:lnTo>
                    <a:pt x="102" y="62"/>
                  </a:lnTo>
                  <a:lnTo>
                    <a:pt x="114" y="62"/>
                  </a:lnTo>
                  <a:lnTo>
                    <a:pt x="114" y="62"/>
                  </a:lnTo>
                  <a:lnTo>
                    <a:pt x="144" y="56"/>
                  </a:lnTo>
                  <a:lnTo>
                    <a:pt x="160" y="56"/>
                  </a:lnTo>
                  <a:lnTo>
                    <a:pt x="176" y="58"/>
                  </a:lnTo>
                  <a:lnTo>
                    <a:pt x="176" y="58"/>
                  </a:lnTo>
                  <a:lnTo>
                    <a:pt x="180" y="58"/>
                  </a:lnTo>
                  <a:lnTo>
                    <a:pt x="182" y="58"/>
                  </a:lnTo>
                  <a:lnTo>
                    <a:pt x="182" y="56"/>
                  </a:lnTo>
                  <a:lnTo>
                    <a:pt x="182" y="56"/>
                  </a:lnTo>
                  <a:lnTo>
                    <a:pt x="182" y="54"/>
                  </a:lnTo>
                  <a:lnTo>
                    <a:pt x="180" y="54"/>
                  </a:lnTo>
                  <a:lnTo>
                    <a:pt x="178" y="54"/>
                  </a:lnTo>
                  <a:lnTo>
                    <a:pt x="176" y="52"/>
                  </a:lnTo>
                  <a:lnTo>
                    <a:pt x="176" y="52"/>
                  </a:lnTo>
                  <a:lnTo>
                    <a:pt x="178" y="50"/>
                  </a:lnTo>
                  <a:lnTo>
                    <a:pt x="182" y="48"/>
                  </a:lnTo>
                  <a:lnTo>
                    <a:pt x="186" y="48"/>
                  </a:lnTo>
                  <a:lnTo>
                    <a:pt x="190" y="46"/>
                  </a:lnTo>
                  <a:lnTo>
                    <a:pt x="190" y="46"/>
                  </a:lnTo>
                  <a:lnTo>
                    <a:pt x="178" y="44"/>
                  </a:lnTo>
                  <a:lnTo>
                    <a:pt x="168" y="38"/>
                  </a:lnTo>
                  <a:lnTo>
                    <a:pt x="162" y="28"/>
                  </a:lnTo>
                  <a:lnTo>
                    <a:pt x="158" y="16"/>
                  </a:lnTo>
                  <a:lnTo>
                    <a:pt x="158" y="16"/>
                  </a:lnTo>
                  <a:lnTo>
                    <a:pt x="162" y="14"/>
                  </a:lnTo>
                  <a:lnTo>
                    <a:pt x="164" y="12"/>
                  </a:lnTo>
                  <a:lnTo>
                    <a:pt x="162" y="10"/>
                  </a:lnTo>
                  <a:lnTo>
                    <a:pt x="162" y="10"/>
                  </a:lnTo>
                  <a:lnTo>
                    <a:pt x="160" y="8"/>
                  </a:lnTo>
                  <a:lnTo>
                    <a:pt x="158" y="8"/>
                  </a:lnTo>
                  <a:lnTo>
                    <a:pt x="152" y="8"/>
                  </a:lnTo>
                  <a:lnTo>
                    <a:pt x="152" y="8"/>
                  </a:lnTo>
                  <a:lnTo>
                    <a:pt x="148" y="8"/>
                  </a:lnTo>
                  <a:lnTo>
                    <a:pt x="148" y="10"/>
                  </a:lnTo>
                  <a:lnTo>
                    <a:pt x="148" y="12"/>
                  </a:lnTo>
                  <a:lnTo>
                    <a:pt x="148" y="12"/>
                  </a:lnTo>
                  <a:lnTo>
                    <a:pt x="152" y="14"/>
                  </a:lnTo>
                  <a:lnTo>
                    <a:pt x="152" y="14"/>
                  </a:lnTo>
                  <a:lnTo>
                    <a:pt x="144" y="14"/>
                  </a:lnTo>
                  <a:lnTo>
                    <a:pt x="140" y="14"/>
                  </a:lnTo>
                  <a:lnTo>
                    <a:pt x="136" y="14"/>
                  </a:lnTo>
                  <a:lnTo>
                    <a:pt x="136" y="14"/>
                  </a:lnTo>
                  <a:lnTo>
                    <a:pt x="138" y="18"/>
                  </a:lnTo>
                  <a:lnTo>
                    <a:pt x="138" y="18"/>
                  </a:lnTo>
                  <a:lnTo>
                    <a:pt x="140" y="24"/>
                  </a:lnTo>
                  <a:lnTo>
                    <a:pt x="142" y="26"/>
                  </a:lnTo>
                  <a:lnTo>
                    <a:pt x="140" y="28"/>
                  </a:lnTo>
                  <a:lnTo>
                    <a:pt x="140" y="28"/>
                  </a:lnTo>
                  <a:lnTo>
                    <a:pt x="136" y="30"/>
                  </a:lnTo>
                  <a:lnTo>
                    <a:pt x="134" y="28"/>
                  </a:lnTo>
                  <a:lnTo>
                    <a:pt x="132" y="22"/>
                  </a:lnTo>
                  <a:lnTo>
                    <a:pt x="132" y="22"/>
                  </a:lnTo>
                  <a:lnTo>
                    <a:pt x="126" y="18"/>
                  </a:lnTo>
                  <a:lnTo>
                    <a:pt x="124" y="18"/>
                  </a:lnTo>
                  <a:lnTo>
                    <a:pt x="120" y="18"/>
                  </a:lnTo>
                  <a:lnTo>
                    <a:pt x="120" y="18"/>
                  </a:lnTo>
                  <a:lnTo>
                    <a:pt x="118" y="20"/>
                  </a:lnTo>
                  <a:lnTo>
                    <a:pt x="114" y="22"/>
                  </a:lnTo>
                  <a:lnTo>
                    <a:pt x="110" y="20"/>
                  </a:lnTo>
                  <a:lnTo>
                    <a:pt x="110" y="20"/>
                  </a:lnTo>
                  <a:lnTo>
                    <a:pt x="102" y="16"/>
                  </a:lnTo>
                  <a:lnTo>
                    <a:pt x="98" y="16"/>
                  </a:lnTo>
                  <a:lnTo>
                    <a:pt x="94" y="18"/>
                  </a:lnTo>
                  <a:lnTo>
                    <a:pt x="94" y="18"/>
                  </a:lnTo>
                  <a:lnTo>
                    <a:pt x="88" y="18"/>
                  </a:lnTo>
                  <a:lnTo>
                    <a:pt x="88" y="18"/>
                  </a:lnTo>
                  <a:lnTo>
                    <a:pt x="88" y="14"/>
                  </a:lnTo>
                  <a:lnTo>
                    <a:pt x="86" y="12"/>
                  </a:lnTo>
                  <a:lnTo>
                    <a:pt x="84" y="12"/>
                  </a:lnTo>
                  <a:lnTo>
                    <a:pt x="78" y="14"/>
                  </a:lnTo>
                  <a:lnTo>
                    <a:pt x="76" y="14"/>
                  </a:lnTo>
                  <a:lnTo>
                    <a:pt x="74" y="14"/>
                  </a:lnTo>
                  <a:lnTo>
                    <a:pt x="74" y="14"/>
                  </a:lnTo>
                  <a:lnTo>
                    <a:pt x="74" y="12"/>
                  </a:lnTo>
                  <a:lnTo>
                    <a:pt x="74" y="12"/>
                  </a:lnTo>
                  <a:lnTo>
                    <a:pt x="78" y="12"/>
                  </a:lnTo>
                  <a:lnTo>
                    <a:pt x="78" y="12"/>
                  </a:lnTo>
                  <a:lnTo>
                    <a:pt x="78" y="10"/>
                  </a:lnTo>
                  <a:lnTo>
                    <a:pt x="78" y="10"/>
                  </a:lnTo>
                  <a:lnTo>
                    <a:pt x="70" y="6"/>
                  </a:lnTo>
                  <a:lnTo>
                    <a:pt x="60" y="4"/>
                  </a:lnTo>
                  <a:lnTo>
                    <a:pt x="60" y="4"/>
                  </a:lnTo>
                  <a:lnTo>
                    <a:pt x="50" y="4"/>
                  </a:lnTo>
                  <a:lnTo>
                    <a:pt x="46" y="4"/>
                  </a:lnTo>
                  <a:lnTo>
                    <a:pt x="40" y="2"/>
                  </a:lnTo>
                  <a:lnTo>
                    <a:pt x="40" y="2"/>
                  </a:lnTo>
                  <a:lnTo>
                    <a:pt x="34" y="0"/>
                  </a:lnTo>
                  <a:lnTo>
                    <a:pt x="26" y="0"/>
                  </a:lnTo>
                  <a:lnTo>
                    <a:pt x="12" y="2"/>
                  </a:lnTo>
                  <a:lnTo>
                    <a:pt x="12" y="2"/>
                  </a:lnTo>
                  <a:lnTo>
                    <a:pt x="10" y="2"/>
                  </a:lnTo>
                  <a:lnTo>
                    <a:pt x="10" y="4"/>
                  </a:lnTo>
                  <a:lnTo>
                    <a:pt x="10" y="4"/>
                  </a:lnTo>
                  <a:lnTo>
                    <a:pt x="10" y="8"/>
                  </a:lnTo>
                  <a:lnTo>
                    <a:pt x="10" y="10"/>
                  </a:lnTo>
                  <a:lnTo>
                    <a:pt x="8" y="16"/>
                  </a:lnTo>
                  <a:lnTo>
                    <a:pt x="4" y="20"/>
                  </a:lnTo>
                  <a:lnTo>
                    <a:pt x="0" y="26"/>
                  </a:lnTo>
                  <a:lnTo>
                    <a:pt x="0" y="26"/>
                  </a:lnTo>
                  <a:lnTo>
                    <a:pt x="16" y="32"/>
                  </a:lnTo>
                  <a:lnTo>
                    <a:pt x="26" y="34"/>
                  </a:lnTo>
                  <a:lnTo>
                    <a:pt x="30" y="34"/>
                  </a:lnTo>
                  <a:lnTo>
                    <a:pt x="34" y="32"/>
                  </a:lnTo>
                  <a:lnTo>
                    <a:pt x="34" y="3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7" name="Freeform 80"/>
            <p:cNvSpPr/>
            <p:nvPr/>
          </p:nvSpPr>
          <p:spPr bwMode="auto">
            <a:xfrm>
              <a:off x="7004050" y="1758950"/>
              <a:ext cx="88900" cy="222250"/>
            </a:xfrm>
            <a:custGeom>
              <a:avLst/>
              <a:gdLst/>
              <a:ahLst/>
              <a:cxnLst>
                <a:cxn ang="0">
                  <a:pos x="56" y="34"/>
                </a:cxn>
                <a:cxn ang="0">
                  <a:pos x="56" y="34"/>
                </a:cxn>
                <a:cxn ang="0">
                  <a:pos x="54" y="26"/>
                </a:cxn>
                <a:cxn ang="0">
                  <a:pos x="52" y="18"/>
                </a:cxn>
                <a:cxn ang="0">
                  <a:pos x="50" y="10"/>
                </a:cxn>
                <a:cxn ang="0">
                  <a:pos x="46" y="4"/>
                </a:cxn>
                <a:cxn ang="0">
                  <a:pos x="42" y="0"/>
                </a:cxn>
                <a:cxn ang="0">
                  <a:pos x="42" y="0"/>
                </a:cxn>
                <a:cxn ang="0">
                  <a:pos x="44" y="8"/>
                </a:cxn>
                <a:cxn ang="0">
                  <a:pos x="42" y="14"/>
                </a:cxn>
                <a:cxn ang="0">
                  <a:pos x="38" y="18"/>
                </a:cxn>
                <a:cxn ang="0">
                  <a:pos x="36" y="24"/>
                </a:cxn>
                <a:cxn ang="0">
                  <a:pos x="36" y="24"/>
                </a:cxn>
                <a:cxn ang="0">
                  <a:pos x="34" y="30"/>
                </a:cxn>
                <a:cxn ang="0">
                  <a:pos x="30" y="34"/>
                </a:cxn>
                <a:cxn ang="0">
                  <a:pos x="22" y="40"/>
                </a:cxn>
                <a:cxn ang="0">
                  <a:pos x="22" y="40"/>
                </a:cxn>
                <a:cxn ang="0">
                  <a:pos x="12" y="46"/>
                </a:cxn>
                <a:cxn ang="0">
                  <a:pos x="8" y="52"/>
                </a:cxn>
                <a:cxn ang="0">
                  <a:pos x="6" y="60"/>
                </a:cxn>
                <a:cxn ang="0">
                  <a:pos x="8" y="70"/>
                </a:cxn>
                <a:cxn ang="0">
                  <a:pos x="8" y="70"/>
                </a:cxn>
                <a:cxn ang="0">
                  <a:pos x="8" y="80"/>
                </a:cxn>
                <a:cxn ang="0">
                  <a:pos x="6" y="92"/>
                </a:cxn>
                <a:cxn ang="0">
                  <a:pos x="6" y="92"/>
                </a:cxn>
                <a:cxn ang="0">
                  <a:pos x="2" y="96"/>
                </a:cxn>
                <a:cxn ang="0">
                  <a:pos x="2" y="102"/>
                </a:cxn>
                <a:cxn ang="0">
                  <a:pos x="0" y="112"/>
                </a:cxn>
                <a:cxn ang="0">
                  <a:pos x="6" y="132"/>
                </a:cxn>
                <a:cxn ang="0">
                  <a:pos x="6" y="132"/>
                </a:cxn>
                <a:cxn ang="0">
                  <a:pos x="8" y="136"/>
                </a:cxn>
                <a:cxn ang="0">
                  <a:pos x="12" y="138"/>
                </a:cxn>
                <a:cxn ang="0">
                  <a:pos x="12" y="138"/>
                </a:cxn>
                <a:cxn ang="0">
                  <a:pos x="14" y="140"/>
                </a:cxn>
                <a:cxn ang="0">
                  <a:pos x="16" y="140"/>
                </a:cxn>
                <a:cxn ang="0">
                  <a:pos x="18" y="138"/>
                </a:cxn>
                <a:cxn ang="0">
                  <a:pos x="18" y="138"/>
                </a:cxn>
                <a:cxn ang="0">
                  <a:pos x="24" y="136"/>
                </a:cxn>
                <a:cxn ang="0">
                  <a:pos x="28" y="134"/>
                </a:cxn>
                <a:cxn ang="0">
                  <a:pos x="30" y="130"/>
                </a:cxn>
                <a:cxn ang="0">
                  <a:pos x="32" y="124"/>
                </a:cxn>
                <a:cxn ang="0">
                  <a:pos x="32" y="124"/>
                </a:cxn>
                <a:cxn ang="0">
                  <a:pos x="36" y="102"/>
                </a:cxn>
                <a:cxn ang="0">
                  <a:pos x="36" y="102"/>
                </a:cxn>
                <a:cxn ang="0">
                  <a:pos x="36" y="102"/>
                </a:cxn>
                <a:cxn ang="0">
                  <a:pos x="36" y="102"/>
                </a:cxn>
                <a:cxn ang="0">
                  <a:pos x="46" y="68"/>
                </a:cxn>
                <a:cxn ang="0">
                  <a:pos x="46" y="68"/>
                </a:cxn>
                <a:cxn ang="0">
                  <a:pos x="48" y="60"/>
                </a:cxn>
                <a:cxn ang="0">
                  <a:pos x="46" y="52"/>
                </a:cxn>
                <a:cxn ang="0">
                  <a:pos x="46" y="52"/>
                </a:cxn>
                <a:cxn ang="0">
                  <a:pos x="46" y="50"/>
                </a:cxn>
                <a:cxn ang="0">
                  <a:pos x="46" y="50"/>
                </a:cxn>
                <a:cxn ang="0">
                  <a:pos x="50" y="48"/>
                </a:cxn>
                <a:cxn ang="0">
                  <a:pos x="50" y="46"/>
                </a:cxn>
                <a:cxn ang="0">
                  <a:pos x="50" y="46"/>
                </a:cxn>
                <a:cxn ang="0">
                  <a:pos x="48" y="42"/>
                </a:cxn>
                <a:cxn ang="0">
                  <a:pos x="48" y="38"/>
                </a:cxn>
                <a:cxn ang="0">
                  <a:pos x="52" y="36"/>
                </a:cxn>
                <a:cxn ang="0">
                  <a:pos x="56" y="34"/>
                </a:cxn>
                <a:cxn ang="0">
                  <a:pos x="56" y="34"/>
                </a:cxn>
              </a:cxnLst>
              <a:rect l="0" t="0" r="r" b="b"/>
              <a:pathLst>
                <a:path w="56" h="140">
                  <a:moveTo>
                    <a:pt x="56" y="34"/>
                  </a:moveTo>
                  <a:lnTo>
                    <a:pt x="56" y="34"/>
                  </a:lnTo>
                  <a:lnTo>
                    <a:pt x="54" y="26"/>
                  </a:lnTo>
                  <a:lnTo>
                    <a:pt x="52" y="18"/>
                  </a:lnTo>
                  <a:lnTo>
                    <a:pt x="50" y="10"/>
                  </a:lnTo>
                  <a:lnTo>
                    <a:pt x="46" y="4"/>
                  </a:lnTo>
                  <a:lnTo>
                    <a:pt x="42" y="0"/>
                  </a:lnTo>
                  <a:lnTo>
                    <a:pt x="42" y="0"/>
                  </a:lnTo>
                  <a:lnTo>
                    <a:pt x="44" y="8"/>
                  </a:lnTo>
                  <a:lnTo>
                    <a:pt x="42" y="14"/>
                  </a:lnTo>
                  <a:lnTo>
                    <a:pt x="38" y="18"/>
                  </a:lnTo>
                  <a:lnTo>
                    <a:pt x="36" y="24"/>
                  </a:lnTo>
                  <a:lnTo>
                    <a:pt x="36" y="24"/>
                  </a:lnTo>
                  <a:lnTo>
                    <a:pt x="34" y="30"/>
                  </a:lnTo>
                  <a:lnTo>
                    <a:pt x="30" y="34"/>
                  </a:lnTo>
                  <a:lnTo>
                    <a:pt x="22" y="40"/>
                  </a:lnTo>
                  <a:lnTo>
                    <a:pt x="22" y="40"/>
                  </a:lnTo>
                  <a:lnTo>
                    <a:pt x="12" y="46"/>
                  </a:lnTo>
                  <a:lnTo>
                    <a:pt x="8" y="52"/>
                  </a:lnTo>
                  <a:lnTo>
                    <a:pt x="6" y="60"/>
                  </a:lnTo>
                  <a:lnTo>
                    <a:pt x="8" y="70"/>
                  </a:lnTo>
                  <a:lnTo>
                    <a:pt x="8" y="70"/>
                  </a:lnTo>
                  <a:lnTo>
                    <a:pt x="8" y="80"/>
                  </a:lnTo>
                  <a:lnTo>
                    <a:pt x="6" y="92"/>
                  </a:lnTo>
                  <a:lnTo>
                    <a:pt x="6" y="92"/>
                  </a:lnTo>
                  <a:lnTo>
                    <a:pt x="2" y="96"/>
                  </a:lnTo>
                  <a:lnTo>
                    <a:pt x="2" y="102"/>
                  </a:lnTo>
                  <a:lnTo>
                    <a:pt x="0" y="112"/>
                  </a:lnTo>
                  <a:lnTo>
                    <a:pt x="6" y="132"/>
                  </a:lnTo>
                  <a:lnTo>
                    <a:pt x="6" y="132"/>
                  </a:lnTo>
                  <a:lnTo>
                    <a:pt x="8" y="136"/>
                  </a:lnTo>
                  <a:lnTo>
                    <a:pt x="12" y="138"/>
                  </a:lnTo>
                  <a:lnTo>
                    <a:pt x="12" y="138"/>
                  </a:lnTo>
                  <a:lnTo>
                    <a:pt x="14" y="140"/>
                  </a:lnTo>
                  <a:lnTo>
                    <a:pt x="16" y="140"/>
                  </a:lnTo>
                  <a:lnTo>
                    <a:pt x="18" y="138"/>
                  </a:lnTo>
                  <a:lnTo>
                    <a:pt x="18" y="138"/>
                  </a:lnTo>
                  <a:lnTo>
                    <a:pt x="24" y="136"/>
                  </a:lnTo>
                  <a:lnTo>
                    <a:pt x="28" y="134"/>
                  </a:lnTo>
                  <a:lnTo>
                    <a:pt x="30" y="130"/>
                  </a:lnTo>
                  <a:lnTo>
                    <a:pt x="32" y="124"/>
                  </a:lnTo>
                  <a:lnTo>
                    <a:pt x="32" y="124"/>
                  </a:lnTo>
                  <a:lnTo>
                    <a:pt x="36" y="102"/>
                  </a:lnTo>
                  <a:lnTo>
                    <a:pt x="36" y="102"/>
                  </a:lnTo>
                  <a:lnTo>
                    <a:pt x="36" y="102"/>
                  </a:lnTo>
                  <a:lnTo>
                    <a:pt x="36" y="102"/>
                  </a:lnTo>
                  <a:lnTo>
                    <a:pt x="46" y="68"/>
                  </a:lnTo>
                  <a:lnTo>
                    <a:pt x="46" y="68"/>
                  </a:lnTo>
                  <a:lnTo>
                    <a:pt x="48" y="60"/>
                  </a:lnTo>
                  <a:lnTo>
                    <a:pt x="46" y="52"/>
                  </a:lnTo>
                  <a:lnTo>
                    <a:pt x="46" y="52"/>
                  </a:lnTo>
                  <a:lnTo>
                    <a:pt x="46" y="50"/>
                  </a:lnTo>
                  <a:lnTo>
                    <a:pt x="46" y="50"/>
                  </a:lnTo>
                  <a:lnTo>
                    <a:pt x="50" y="48"/>
                  </a:lnTo>
                  <a:lnTo>
                    <a:pt x="50" y="46"/>
                  </a:lnTo>
                  <a:lnTo>
                    <a:pt x="50" y="46"/>
                  </a:lnTo>
                  <a:lnTo>
                    <a:pt x="48" y="42"/>
                  </a:lnTo>
                  <a:lnTo>
                    <a:pt x="48" y="38"/>
                  </a:lnTo>
                  <a:lnTo>
                    <a:pt x="52" y="36"/>
                  </a:lnTo>
                  <a:lnTo>
                    <a:pt x="56" y="34"/>
                  </a:lnTo>
                  <a:lnTo>
                    <a:pt x="56" y="3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8" name="Freeform 81"/>
            <p:cNvSpPr/>
            <p:nvPr/>
          </p:nvSpPr>
          <p:spPr bwMode="auto">
            <a:xfrm>
              <a:off x="6172200" y="466725"/>
              <a:ext cx="123825" cy="44450"/>
            </a:xfrm>
            <a:custGeom>
              <a:avLst/>
              <a:gdLst/>
              <a:ahLst/>
              <a:cxnLst>
                <a:cxn ang="0">
                  <a:pos x="76" y="14"/>
                </a:cxn>
                <a:cxn ang="0">
                  <a:pos x="76" y="14"/>
                </a:cxn>
                <a:cxn ang="0">
                  <a:pos x="78" y="10"/>
                </a:cxn>
                <a:cxn ang="0">
                  <a:pos x="74" y="6"/>
                </a:cxn>
                <a:cxn ang="0">
                  <a:pos x="74" y="6"/>
                </a:cxn>
                <a:cxn ang="0">
                  <a:pos x="64" y="0"/>
                </a:cxn>
                <a:cxn ang="0">
                  <a:pos x="58" y="0"/>
                </a:cxn>
                <a:cxn ang="0">
                  <a:pos x="52" y="2"/>
                </a:cxn>
                <a:cxn ang="0">
                  <a:pos x="52" y="2"/>
                </a:cxn>
                <a:cxn ang="0">
                  <a:pos x="44" y="4"/>
                </a:cxn>
                <a:cxn ang="0">
                  <a:pos x="36" y="4"/>
                </a:cxn>
                <a:cxn ang="0">
                  <a:pos x="28" y="6"/>
                </a:cxn>
                <a:cxn ang="0">
                  <a:pos x="20" y="10"/>
                </a:cxn>
                <a:cxn ang="0">
                  <a:pos x="20" y="10"/>
                </a:cxn>
                <a:cxn ang="0">
                  <a:pos x="16" y="2"/>
                </a:cxn>
                <a:cxn ang="0">
                  <a:pos x="12" y="0"/>
                </a:cxn>
                <a:cxn ang="0">
                  <a:pos x="6" y="2"/>
                </a:cxn>
                <a:cxn ang="0">
                  <a:pos x="0" y="6"/>
                </a:cxn>
                <a:cxn ang="0">
                  <a:pos x="0" y="6"/>
                </a:cxn>
                <a:cxn ang="0">
                  <a:pos x="4" y="8"/>
                </a:cxn>
                <a:cxn ang="0">
                  <a:pos x="8" y="8"/>
                </a:cxn>
                <a:cxn ang="0">
                  <a:pos x="10" y="8"/>
                </a:cxn>
                <a:cxn ang="0">
                  <a:pos x="14" y="10"/>
                </a:cxn>
                <a:cxn ang="0">
                  <a:pos x="14" y="10"/>
                </a:cxn>
                <a:cxn ang="0">
                  <a:pos x="12" y="12"/>
                </a:cxn>
                <a:cxn ang="0">
                  <a:pos x="12" y="12"/>
                </a:cxn>
                <a:cxn ang="0">
                  <a:pos x="6" y="12"/>
                </a:cxn>
                <a:cxn ang="0">
                  <a:pos x="6" y="12"/>
                </a:cxn>
                <a:cxn ang="0">
                  <a:pos x="8" y="16"/>
                </a:cxn>
                <a:cxn ang="0">
                  <a:pos x="12" y="16"/>
                </a:cxn>
                <a:cxn ang="0">
                  <a:pos x="12" y="16"/>
                </a:cxn>
                <a:cxn ang="0">
                  <a:pos x="14" y="18"/>
                </a:cxn>
                <a:cxn ang="0">
                  <a:pos x="14" y="20"/>
                </a:cxn>
                <a:cxn ang="0">
                  <a:pos x="14" y="22"/>
                </a:cxn>
                <a:cxn ang="0">
                  <a:pos x="16" y="24"/>
                </a:cxn>
                <a:cxn ang="0">
                  <a:pos x="16" y="24"/>
                </a:cxn>
                <a:cxn ang="0">
                  <a:pos x="20" y="26"/>
                </a:cxn>
                <a:cxn ang="0">
                  <a:pos x="28" y="28"/>
                </a:cxn>
                <a:cxn ang="0">
                  <a:pos x="46" y="26"/>
                </a:cxn>
                <a:cxn ang="0">
                  <a:pos x="64" y="22"/>
                </a:cxn>
                <a:cxn ang="0">
                  <a:pos x="72" y="18"/>
                </a:cxn>
                <a:cxn ang="0">
                  <a:pos x="76" y="14"/>
                </a:cxn>
                <a:cxn ang="0">
                  <a:pos x="76" y="14"/>
                </a:cxn>
              </a:cxnLst>
              <a:rect l="0" t="0" r="r" b="b"/>
              <a:pathLst>
                <a:path w="78" h="28">
                  <a:moveTo>
                    <a:pt x="76" y="14"/>
                  </a:moveTo>
                  <a:lnTo>
                    <a:pt x="76" y="14"/>
                  </a:lnTo>
                  <a:lnTo>
                    <a:pt x="78" y="10"/>
                  </a:lnTo>
                  <a:lnTo>
                    <a:pt x="74" y="6"/>
                  </a:lnTo>
                  <a:lnTo>
                    <a:pt x="74" y="6"/>
                  </a:lnTo>
                  <a:lnTo>
                    <a:pt x="64" y="0"/>
                  </a:lnTo>
                  <a:lnTo>
                    <a:pt x="58" y="0"/>
                  </a:lnTo>
                  <a:lnTo>
                    <a:pt x="52" y="2"/>
                  </a:lnTo>
                  <a:lnTo>
                    <a:pt x="52" y="2"/>
                  </a:lnTo>
                  <a:lnTo>
                    <a:pt x="44" y="4"/>
                  </a:lnTo>
                  <a:lnTo>
                    <a:pt x="36" y="4"/>
                  </a:lnTo>
                  <a:lnTo>
                    <a:pt x="28" y="6"/>
                  </a:lnTo>
                  <a:lnTo>
                    <a:pt x="20" y="10"/>
                  </a:lnTo>
                  <a:lnTo>
                    <a:pt x="20" y="10"/>
                  </a:lnTo>
                  <a:lnTo>
                    <a:pt x="16" y="2"/>
                  </a:lnTo>
                  <a:lnTo>
                    <a:pt x="12" y="0"/>
                  </a:lnTo>
                  <a:lnTo>
                    <a:pt x="6" y="2"/>
                  </a:lnTo>
                  <a:lnTo>
                    <a:pt x="0" y="6"/>
                  </a:lnTo>
                  <a:lnTo>
                    <a:pt x="0" y="6"/>
                  </a:lnTo>
                  <a:lnTo>
                    <a:pt x="4" y="8"/>
                  </a:lnTo>
                  <a:lnTo>
                    <a:pt x="8" y="8"/>
                  </a:lnTo>
                  <a:lnTo>
                    <a:pt x="10" y="8"/>
                  </a:lnTo>
                  <a:lnTo>
                    <a:pt x="14" y="10"/>
                  </a:lnTo>
                  <a:lnTo>
                    <a:pt x="14" y="10"/>
                  </a:lnTo>
                  <a:lnTo>
                    <a:pt x="12" y="12"/>
                  </a:lnTo>
                  <a:lnTo>
                    <a:pt x="12" y="12"/>
                  </a:lnTo>
                  <a:lnTo>
                    <a:pt x="6" y="12"/>
                  </a:lnTo>
                  <a:lnTo>
                    <a:pt x="6" y="12"/>
                  </a:lnTo>
                  <a:lnTo>
                    <a:pt x="8" y="16"/>
                  </a:lnTo>
                  <a:lnTo>
                    <a:pt x="12" y="16"/>
                  </a:lnTo>
                  <a:lnTo>
                    <a:pt x="12" y="16"/>
                  </a:lnTo>
                  <a:lnTo>
                    <a:pt x="14" y="18"/>
                  </a:lnTo>
                  <a:lnTo>
                    <a:pt x="14" y="20"/>
                  </a:lnTo>
                  <a:lnTo>
                    <a:pt x="14" y="22"/>
                  </a:lnTo>
                  <a:lnTo>
                    <a:pt x="16" y="24"/>
                  </a:lnTo>
                  <a:lnTo>
                    <a:pt x="16" y="24"/>
                  </a:lnTo>
                  <a:lnTo>
                    <a:pt x="20" y="26"/>
                  </a:lnTo>
                  <a:lnTo>
                    <a:pt x="28" y="28"/>
                  </a:lnTo>
                  <a:lnTo>
                    <a:pt x="46" y="26"/>
                  </a:lnTo>
                  <a:lnTo>
                    <a:pt x="64" y="22"/>
                  </a:lnTo>
                  <a:lnTo>
                    <a:pt x="72" y="18"/>
                  </a:lnTo>
                  <a:lnTo>
                    <a:pt x="76" y="14"/>
                  </a:lnTo>
                  <a:lnTo>
                    <a:pt x="76"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9" name="Freeform 82"/>
            <p:cNvSpPr/>
            <p:nvPr/>
          </p:nvSpPr>
          <p:spPr bwMode="auto">
            <a:xfrm>
              <a:off x="8531225" y="2232025"/>
              <a:ext cx="92075" cy="98425"/>
            </a:xfrm>
            <a:custGeom>
              <a:avLst/>
              <a:gdLst/>
              <a:ahLst/>
              <a:cxnLst>
                <a:cxn ang="0">
                  <a:pos x="48" y="2"/>
                </a:cxn>
                <a:cxn ang="0">
                  <a:pos x="48" y="2"/>
                </a:cxn>
                <a:cxn ang="0">
                  <a:pos x="46" y="0"/>
                </a:cxn>
                <a:cxn ang="0">
                  <a:pos x="44" y="2"/>
                </a:cxn>
                <a:cxn ang="0">
                  <a:pos x="42" y="6"/>
                </a:cxn>
                <a:cxn ang="0">
                  <a:pos x="42" y="6"/>
                </a:cxn>
                <a:cxn ang="0">
                  <a:pos x="38" y="14"/>
                </a:cxn>
                <a:cxn ang="0">
                  <a:pos x="32" y="22"/>
                </a:cxn>
                <a:cxn ang="0">
                  <a:pos x="26" y="30"/>
                </a:cxn>
                <a:cxn ang="0">
                  <a:pos x="18" y="34"/>
                </a:cxn>
                <a:cxn ang="0">
                  <a:pos x="18" y="34"/>
                </a:cxn>
                <a:cxn ang="0">
                  <a:pos x="12" y="38"/>
                </a:cxn>
                <a:cxn ang="0">
                  <a:pos x="8" y="42"/>
                </a:cxn>
                <a:cxn ang="0">
                  <a:pos x="2" y="52"/>
                </a:cxn>
                <a:cxn ang="0">
                  <a:pos x="2" y="52"/>
                </a:cxn>
                <a:cxn ang="0">
                  <a:pos x="0" y="54"/>
                </a:cxn>
                <a:cxn ang="0">
                  <a:pos x="2" y="56"/>
                </a:cxn>
                <a:cxn ang="0">
                  <a:pos x="2" y="58"/>
                </a:cxn>
                <a:cxn ang="0">
                  <a:pos x="2" y="58"/>
                </a:cxn>
                <a:cxn ang="0">
                  <a:pos x="10" y="60"/>
                </a:cxn>
                <a:cxn ang="0">
                  <a:pos x="18" y="62"/>
                </a:cxn>
                <a:cxn ang="0">
                  <a:pos x="18" y="62"/>
                </a:cxn>
                <a:cxn ang="0">
                  <a:pos x="24" y="60"/>
                </a:cxn>
                <a:cxn ang="0">
                  <a:pos x="28" y="58"/>
                </a:cxn>
                <a:cxn ang="0">
                  <a:pos x="30" y="54"/>
                </a:cxn>
                <a:cxn ang="0">
                  <a:pos x="32" y="52"/>
                </a:cxn>
                <a:cxn ang="0">
                  <a:pos x="32" y="52"/>
                </a:cxn>
                <a:cxn ang="0">
                  <a:pos x="36" y="40"/>
                </a:cxn>
                <a:cxn ang="0">
                  <a:pos x="40" y="34"/>
                </a:cxn>
                <a:cxn ang="0">
                  <a:pos x="46" y="30"/>
                </a:cxn>
                <a:cxn ang="0">
                  <a:pos x="46" y="30"/>
                </a:cxn>
                <a:cxn ang="0">
                  <a:pos x="50" y="28"/>
                </a:cxn>
                <a:cxn ang="0">
                  <a:pos x="52" y="24"/>
                </a:cxn>
                <a:cxn ang="0">
                  <a:pos x="58" y="14"/>
                </a:cxn>
                <a:cxn ang="0">
                  <a:pos x="58" y="14"/>
                </a:cxn>
                <a:cxn ang="0">
                  <a:pos x="58" y="8"/>
                </a:cxn>
                <a:cxn ang="0">
                  <a:pos x="56" y="6"/>
                </a:cxn>
                <a:cxn ang="0">
                  <a:pos x="52" y="4"/>
                </a:cxn>
                <a:cxn ang="0">
                  <a:pos x="48" y="2"/>
                </a:cxn>
                <a:cxn ang="0">
                  <a:pos x="48" y="2"/>
                </a:cxn>
              </a:cxnLst>
              <a:rect l="0" t="0" r="r" b="b"/>
              <a:pathLst>
                <a:path w="58" h="62">
                  <a:moveTo>
                    <a:pt x="48" y="2"/>
                  </a:moveTo>
                  <a:lnTo>
                    <a:pt x="48" y="2"/>
                  </a:lnTo>
                  <a:lnTo>
                    <a:pt x="46" y="0"/>
                  </a:lnTo>
                  <a:lnTo>
                    <a:pt x="44" y="2"/>
                  </a:lnTo>
                  <a:lnTo>
                    <a:pt x="42" y="6"/>
                  </a:lnTo>
                  <a:lnTo>
                    <a:pt x="42" y="6"/>
                  </a:lnTo>
                  <a:lnTo>
                    <a:pt x="38" y="14"/>
                  </a:lnTo>
                  <a:lnTo>
                    <a:pt x="32" y="22"/>
                  </a:lnTo>
                  <a:lnTo>
                    <a:pt x="26" y="30"/>
                  </a:lnTo>
                  <a:lnTo>
                    <a:pt x="18" y="34"/>
                  </a:lnTo>
                  <a:lnTo>
                    <a:pt x="18" y="34"/>
                  </a:lnTo>
                  <a:lnTo>
                    <a:pt x="12" y="38"/>
                  </a:lnTo>
                  <a:lnTo>
                    <a:pt x="8" y="42"/>
                  </a:lnTo>
                  <a:lnTo>
                    <a:pt x="2" y="52"/>
                  </a:lnTo>
                  <a:lnTo>
                    <a:pt x="2" y="52"/>
                  </a:lnTo>
                  <a:lnTo>
                    <a:pt x="0" y="54"/>
                  </a:lnTo>
                  <a:lnTo>
                    <a:pt x="2" y="56"/>
                  </a:lnTo>
                  <a:lnTo>
                    <a:pt x="2" y="58"/>
                  </a:lnTo>
                  <a:lnTo>
                    <a:pt x="2" y="58"/>
                  </a:lnTo>
                  <a:lnTo>
                    <a:pt x="10" y="60"/>
                  </a:lnTo>
                  <a:lnTo>
                    <a:pt x="18" y="62"/>
                  </a:lnTo>
                  <a:lnTo>
                    <a:pt x="18" y="62"/>
                  </a:lnTo>
                  <a:lnTo>
                    <a:pt x="24" y="60"/>
                  </a:lnTo>
                  <a:lnTo>
                    <a:pt x="28" y="58"/>
                  </a:lnTo>
                  <a:lnTo>
                    <a:pt x="30" y="54"/>
                  </a:lnTo>
                  <a:lnTo>
                    <a:pt x="32" y="52"/>
                  </a:lnTo>
                  <a:lnTo>
                    <a:pt x="32" y="52"/>
                  </a:lnTo>
                  <a:lnTo>
                    <a:pt x="36" y="40"/>
                  </a:lnTo>
                  <a:lnTo>
                    <a:pt x="40" y="34"/>
                  </a:lnTo>
                  <a:lnTo>
                    <a:pt x="46" y="30"/>
                  </a:lnTo>
                  <a:lnTo>
                    <a:pt x="46" y="30"/>
                  </a:lnTo>
                  <a:lnTo>
                    <a:pt x="50" y="28"/>
                  </a:lnTo>
                  <a:lnTo>
                    <a:pt x="52" y="24"/>
                  </a:lnTo>
                  <a:lnTo>
                    <a:pt x="58" y="14"/>
                  </a:lnTo>
                  <a:lnTo>
                    <a:pt x="58" y="14"/>
                  </a:lnTo>
                  <a:lnTo>
                    <a:pt x="58" y="8"/>
                  </a:lnTo>
                  <a:lnTo>
                    <a:pt x="56" y="6"/>
                  </a:lnTo>
                  <a:lnTo>
                    <a:pt x="52" y="4"/>
                  </a:lnTo>
                  <a:lnTo>
                    <a:pt x="48" y="2"/>
                  </a:lnTo>
                  <a:lnTo>
                    <a:pt x="48"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0" name="Freeform 83"/>
            <p:cNvSpPr/>
            <p:nvPr/>
          </p:nvSpPr>
          <p:spPr bwMode="auto">
            <a:xfrm>
              <a:off x="5314950" y="295275"/>
              <a:ext cx="161925" cy="34925"/>
            </a:xfrm>
            <a:custGeom>
              <a:avLst/>
              <a:gdLst/>
              <a:ahLst/>
              <a:cxnLst>
                <a:cxn ang="0">
                  <a:pos x="14" y="20"/>
                </a:cxn>
                <a:cxn ang="0">
                  <a:pos x="14" y="20"/>
                </a:cxn>
                <a:cxn ang="0">
                  <a:pos x="42" y="20"/>
                </a:cxn>
                <a:cxn ang="0">
                  <a:pos x="70" y="20"/>
                </a:cxn>
                <a:cxn ang="0">
                  <a:pos x="70" y="20"/>
                </a:cxn>
                <a:cxn ang="0">
                  <a:pos x="82" y="22"/>
                </a:cxn>
                <a:cxn ang="0">
                  <a:pos x="94" y="22"/>
                </a:cxn>
                <a:cxn ang="0">
                  <a:pos x="94" y="22"/>
                </a:cxn>
                <a:cxn ang="0">
                  <a:pos x="100" y="18"/>
                </a:cxn>
                <a:cxn ang="0">
                  <a:pos x="102" y="14"/>
                </a:cxn>
                <a:cxn ang="0">
                  <a:pos x="102" y="14"/>
                </a:cxn>
                <a:cxn ang="0">
                  <a:pos x="102" y="12"/>
                </a:cxn>
                <a:cxn ang="0">
                  <a:pos x="100" y="12"/>
                </a:cxn>
                <a:cxn ang="0">
                  <a:pos x="96" y="10"/>
                </a:cxn>
                <a:cxn ang="0">
                  <a:pos x="96" y="10"/>
                </a:cxn>
                <a:cxn ang="0">
                  <a:pos x="88" y="10"/>
                </a:cxn>
                <a:cxn ang="0">
                  <a:pos x="82" y="8"/>
                </a:cxn>
                <a:cxn ang="0">
                  <a:pos x="68" y="10"/>
                </a:cxn>
                <a:cxn ang="0">
                  <a:pos x="68" y="10"/>
                </a:cxn>
                <a:cxn ang="0">
                  <a:pos x="48" y="12"/>
                </a:cxn>
                <a:cxn ang="0">
                  <a:pos x="38" y="12"/>
                </a:cxn>
                <a:cxn ang="0">
                  <a:pos x="28" y="8"/>
                </a:cxn>
                <a:cxn ang="0">
                  <a:pos x="28" y="8"/>
                </a:cxn>
                <a:cxn ang="0">
                  <a:pos x="14" y="2"/>
                </a:cxn>
                <a:cxn ang="0">
                  <a:pos x="8" y="0"/>
                </a:cxn>
                <a:cxn ang="0">
                  <a:pos x="0" y="0"/>
                </a:cxn>
                <a:cxn ang="0">
                  <a:pos x="0" y="0"/>
                </a:cxn>
                <a:cxn ang="0">
                  <a:pos x="2" y="4"/>
                </a:cxn>
                <a:cxn ang="0">
                  <a:pos x="4" y="8"/>
                </a:cxn>
                <a:cxn ang="0">
                  <a:pos x="8" y="12"/>
                </a:cxn>
                <a:cxn ang="0">
                  <a:pos x="8" y="18"/>
                </a:cxn>
                <a:cxn ang="0">
                  <a:pos x="8" y="18"/>
                </a:cxn>
                <a:cxn ang="0">
                  <a:pos x="10" y="20"/>
                </a:cxn>
                <a:cxn ang="0">
                  <a:pos x="14" y="20"/>
                </a:cxn>
                <a:cxn ang="0">
                  <a:pos x="14" y="20"/>
                </a:cxn>
              </a:cxnLst>
              <a:rect l="0" t="0" r="r" b="b"/>
              <a:pathLst>
                <a:path w="102" h="22">
                  <a:moveTo>
                    <a:pt x="14" y="20"/>
                  </a:moveTo>
                  <a:lnTo>
                    <a:pt x="14" y="20"/>
                  </a:lnTo>
                  <a:lnTo>
                    <a:pt x="42" y="20"/>
                  </a:lnTo>
                  <a:lnTo>
                    <a:pt x="70" y="20"/>
                  </a:lnTo>
                  <a:lnTo>
                    <a:pt x="70" y="20"/>
                  </a:lnTo>
                  <a:lnTo>
                    <a:pt x="82" y="22"/>
                  </a:lnTo>
                  <a:lnTo>
                    <a:pt x="94" y="22"/>
                  </a:lnTo>
                  <a:lnTo>
                    <a:pt x="94" y="22"/>
                  </a:lnTo>
                  <a:lnTo>
                    <a:pt x="100" y="18"/>
                  </a:lnTo>
                  <a:lnTo>
                    <a:pt x="102" y="14"/>
                  </a:lnTo>
                  <a:lnTo>
                    <a:pt x="102" y="14"/>
                  </a:lnTo>
                  <a:lnTo>
                    <a:pt x="102" y="12"/>
                  </a:lnTo>
                  <a:lnTo>
                    <a:pt x="100" y="12"/>
                  </a:lnTo>
                  <a:lnTo>
                    <a:pt x="96" y="10"/>
                  </a:lnTo>
                  <a:lnTo>
                    <a:pt x="96" y="10"/>
                  </a:lnTo>
                  <a:lnTo>
                    <a:pt x="88" y="10"/>
                  </a:lnTo>
                  <a:lnTo>
                    <a:pt x="82" y="8"/>
                  </a:lnTo>
                  <a:lnTo>
                    <a:pt x="68" y="10"/>
                  </a:lnTo>
                  <a:lnTo>
                    <a:pt x="68" y="10"/>
                  </a:lnTo>
                  <a:lnTo>
                    <a:pt x="48" y="12"/>
                  </a:lnTo>
                  <a:lnTo>
                    <a:pt x="38" y="12"/>
                  </a:lnTo>
                  <a:lnTo>
                    <a:pt x="28" y="8"/>
                  </a:lnTo>
                  <a:lnTo>
                    <a:pt x="28" y="8"/>
                  </a:lnTo>
                  <a:lnTo>
                    <a:pt x="14" y="2"/>
                  </a:lnTo>
                  <a:lnTo>
                    <a:pt x="8" y="0"/>
                  </a:lnTo>
                  <a:lnTo>
                    <a:pt x="0" y="0"/>
                  </a:lnTo>
                  <a:lnTo>
                    <a:pt x="0" y="0"/>
                  </a:lnTo>
                  <a:lnTo>
                    <a:pt x="2" y="4"/>
                  </a:lnTo>
                  <a:lnTo>
                    <a:pt x="4" y="8"/>
                  </a:lnTo>
                  <a:lnTo>
                    <a:pt x="8" y="12"/>
                  </a:lnTo>
                  <a:lnTo>
                    <a:pt x="8" y="18"/>
                  </a:lnTo>
                  <a:lnTo>
                    <a:pt x="8" y="18"/>
                  </a:lnTo>
                  <a:lnTo>
                    <a:pt x="10" y="20"/>
                  </a:lnTo>
                  <a:lnTo>
                    <a:pt x="14" y="20"/>
                  </a:lnTo>
                  <a:lnTo>
                    <a:pt x="14" y="2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1" name="Freeform 84"/>
            <p:cNvSpPr/>
            <p:nvPr/>
          </p:nvSpPr>
          <p:spPr bwMode="auto">
            <a:xfrm>
              <a:off x="5273675" y="288925"/>
              <a:ext cx="41275" cy="12700"/>
            </a:xfrm>
            <a:custGeom>
              <a:avLst/>
              <a:gdLst/>
              <a:ahLst/>
              <a:cxnLst>
                <a:cxn ang="0">
                  <a:pos x="24" y="4"/>
                </a:cxn>
                <a:cxn ang="0">
                  <a:pos x="24" y="4"/>
                </a:cxn>
                <a:cxn ang="0">
                  <a:pos x="12" y="0"/>
                </a:cxn>
                <a:cxn ang="0">
                  <a:pos x="0" y="2"/>
                </a:cxn>
                <a:cxn ang="0">
                  <a:pos x="0" y="2"/>
                </a:cxn>
                <a:cxn ang="0">
                  <a:pos x="12" y="8"/>
                </a:cxn>
                <a:cxn ang="0">
                  <a:pos x="18" y="8"/>
                </a:cxn>
                <a:cxn ang="0">
                  <a:pos x="26" y="4"/>
                </a:cxn>
                <a:cxn ang="0">
                  <a:pos x="26" y="4"/>
                </a:cxn>
                <a:cxn ang="0">
                  <a:pos x="26" y="4"/>
                </a:cxn>
                <a:cxn ang="0">
                  <a:pos x="26" y="4"/>
                </a:cxn>
                <a:cxn ang="0">
                  <a:pos x="26" y="4"/>
                </a:cxn>
                <a:cxn ang="0">
                  <a:pos x="26" y="4"/>
                </a:cxn>
                <a:cxn ang="0">
                  <a:pos x="26" y="4"/>
                </a:cxn>
                <a:cxn ang="0">
                  <a:pos x="26" y="4"/>
                </a:cxn>
                <a:cxn ang="0">
                  <a:pos x="26" y="4"/>
                </a:cxn>
                <a:cxn ang="0">
                  <a:pos x="26" y="4"/>
                </a:cxn>
                <a:cxn ang="0">
                  <a:pos x="26" y="4"/>
                </a:cxn>
                <a:cxn ang="0">
                  <a:pos x="24" y="4"/>
                </a:cxn>
              </a:cxnLst>
              <a:rect l="0" t="0" r="r" b="b"/>
              <a:pathLst>
                <a:path w="26" h="8">
                  <a:moveTo>
                    <a:pt x="24" y="4"/>
                  </a:moveTo>
                  <a:lnTo>
                    <a:pt x="24" y="4"/>
                  </a:lnTo>
                  <a:lnTo>
                    <a:pt x="12" y="0"/>
                  </a:lnTo>
                  <a:lnTo>
                    <a:pt x="0" y="2"/>
                  </a:lnTo>
                  <a:lnTo>
                    <a:pt x="0" y="2"/>
                  </a:lnTo>
                  <a:lnTo>
                    <a:pt x="12" y="8"/>
                  </a:lnTo>
                  <a:lnTo>
                    <a:pt x="18" y="8"/>
                  </a:lnTo>
                  <a:lnTo>
                    <a:pt x="26" y="4"/>
                  </a:lnTo>
                  <a:lnTo>
                    <a:pt x="26" y="4"/>
                  </a:lnTo>
                  <a:lnTo>
                    <a:pt x="26" y="4"/>
                  </a:lnTo>
                  <a:lnTo>
                    <a:pt x="26" y="4"/>
                  </a:lnTo>
                  <a:lnTo>
                    <a:pt x="26" y="4"/>
                  </a:lnTo>
                  <a:lnTo>
                    <a:pt x="26" y="4"/>
                  </a:lnTo>
                  <a:lnTo>
                    <a:pt x="26" y="4"/>
                  </a:lnTo>
                  <a:lnTo>
                    <a:pt x="26" y="4"/>
                  </a:lnTo>
                  <a:lnTo>
                    <a:pt x="26" y="4"/>
                  </a:lnTo>
                  <a:lnTo>
                    <a:pt x="26" y="4"/>
                  </a:lnTo>
                  <a:lnTo>
                    <a:pt x="26" y="4"/>
                  </a:lnTo>
                  <a:lnTo>
                    <a:pt x="24"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2" name="Freeform 85"/>
            <p:cNvSpPr/>
            <p:nvPr/>
          </p:nvSpPr>
          <p:spPr bwMode="auto">
            <a:xfrm>
              <a:off x="5730875" y="708025"/>
              <a:ext cx="69850" cy="79375"/>
            </a:xfrm>
            <a:custGeom>
              <a:avLst/>
              <a:gdLst/>
              <a:ahLst/>
              <a:cxnLst>
                <a:cxn ang="0">
                  <a:pos x="30" y="0"/>
                </a:cxn>
                <a:cxn ang="0">
                  <a:pos x="30" y="0"/>
                </a:cxn>
                <a:cxn ang="0">
                  <a:pos x="24" y="4"/>
                </a:cxn>
                <a:cxn ang="0">
                  <a:pos x="20" y="8"/>
                </a:cxn>
                <a:cxn ang="0">
                  <a:pos x="14" y="20"/>
                </a:cxn>
                <a:cxn ang="0">
                  <a:pos x="8" y="30"/>
                </a:cxn>
                <a:cxn ang="0">
                  <a:pos x="0" y="40"/>
                </a:cxn>
                <a:cxn ang="0">
                  <a:pos x="0" y="40"/>
                </a:cxn>
                <a:cxn ang="0">
                  <a:pos x="18" y="42"/>
                </a:cxn>
                <a:cxn ang="0">
                  <a:pos x="24" y="42"/>
                </a:cxn>
                <a:cxn ang="0">
                  <a:pos x="32" y="44"/>
                </a:cxn>
                <a:cxn ang="0">
                  <a:pos x="32" y="44"/>
                </a:cxn>
                <a:cxn ang="0">
                  <a:pos x="30" y="46"/>
                </a:cxn>
                <a:cxn ang="0">
                  <a:pos x="30" y="48"/>
                </a:cxn>
                <a:cxn ang="0">
                  <a:pos x="30" y="50"/>
                </a:cxn>
                <a:cxn ang="0">
                  <a:pos x="30" y="50"/>
                </a:cxn>
                <a:cxn ang="0">
                  <a:pos x="34" y="48"/>
                </a:cxn>
                <a:cxn ang="0">
                  <a:pos x="38" y="42"/>
                </a:cxn>
                <a:cxn ang="0">
                  <a:pos x="38" y="42"/>
                </a:cxn>
                <a:cxn ang="0">
                  <a:pos x="42" y="40"/>
                </a:cxn>
                <a:cxn ang="0">
                  <a:pos x="42" y="40"/>
                </a:cxn>
                <a:cxn ang="0">
                  <a:pos x="44" y="36"/>
                </a:cxn>
                <a:cxn ang="0">
                  <a:pos x="44" y="32"/>
                </a:cxn>
                <a:cxn ang="0">
                  <a:pos x="44" y="28"/>
                </a:cxn>
                <a:cxn ang="0">
                  <a:pos x="44" y="24"/>
                </a:cxn>
                <a:cxn ang="0">
                  <a:pos x="44" y="24"/>
                </a:cxn>
                <a:cxn ang="0">
                  <a:pos x="44" y="24"/>
                </a:cxn>
                <a:cxn ang="0">
                  <a:pos x="42" y="24"/>
                </a:cxn>
                <a:cxn ang="0">
                  <a:pos x="36" y="24"/>
                </a:cxn>
                <a:cxn ang="0">
                  <a:pos x="36" y="24"/>
                </a:cxn>
                <a:cxn ang="0">
                  <a:pos x="32" y="24"/>
                </a:cxn>
                <a:cxn ang="0">
                  <a:pos x="28" y="22"/>
                </a:cxn>
                <a:cxn ang="0">
                  <a:pos x="26" y="18"/>
                </a:cxn>
                <a:cxn ang="0">
                  <a:pos x="22" y="18"/>
                </a:cxn>
                <a:cxn ang="0">
                  <a:pos x="22" y="18"/>
                </a:cxn>
                <a:cxn ang="0">
                  <a:pos x="24" y="14"/>
                </a:cxn>
                <a:cxn ang="0">
                  <a:pos x="26" y="10"/>
                </a:cxn>
                <a:cxn ang="0">
                  <a:pos x="26" y="10"/>
                </a:cxn>
                <a:cxn ang="0">
                  <a:pos x="30" y="0"/>
                </a:cxn>
                <a:cxn ang="0">
                  <a:pos x="30" y="0"/>
                </a:cxn>
              </a:cxnLst>
              <a:rect l="0" t="0" r="r" b="b"/>
              <a:pathLst>
                <a:path w="44" h="50">
                  <a:moveTo>
                    <a:pt x="30" y="0"/>
                  </a:moveTo>
                  <a:lnTo>
                    <a:pt x="30" y="0"/>
                  </a:lnTo>
                  <a:lnTo>
                    <a:pt x="24" y="4"/>
                  </a:lnTo>
                  <a:lnTo>
                    <a:pt x="20" y="8"/>
                  </a:lnTo>
                  <a:lnTo>
                    <a:pt x="14" y="20"/>
                  </a:lnTo>
                  <a:lnTo>
                    <a:pt x="8" y="30"/>
                  </a:lnTo>
                  <a:lnTo>
                    <a:pt x="0" y="40"/>
                  </a:lnTo>
                  <a:lnTo>
                    <a:pt x="0" y="40"/>
                  </a:lnTo>
                  <a:lnTo>
                    <a:pt x="18" y="42"/>
                  </a:lnTo>
                  <a:lnTo>
                    <a:pt x="24" y="42"/>
                  </a:lnTo>
                  <a:lnTo>
                    <a:pt x="32" y="44"/>
                  </a:lnTo>
                  <a:lnTo>
                    <a:pt x="32" y="44"/>
                  </a:lnTo>
                  <a:lnTo>
                    <a:pt x="30" y="46"/>
                  </a:lnTo>
                  <a:lnTo>
                    <a:pt x="30" y="48"/>
                  </a:lnTo>
                  <a:lnTo>
                    <a:pt x="30" y="50"/>
                  </a:lnTo>
                  <a:lnTo>
                    <a:pt x="30" y="50"/>
                  </a:lnTo>
                  <a:lnTo>
                    <a:pt x="34" y="48"/>
                  </a:lnTo>
                  <a:lnTo>
                    <a:pt x="38" y="42"/>
                  </a:lnTo>
                  <a:lnTo>
                    <a:pt x="38" y="42"/>
                  </a:lnTo>
                  <a:lnTo>
                    <a:pt x="42" y="40"/>
                  </a:lnTo>
                  <a:lnTo>
                    <a:pt x="42" y="40"/>
                  </a:lnTo>
                  <a:lnTo>
                    <a:pt x="44" y="36"/>
                  </a:lnTo>
                  <a:lnTo>
                    <a:pt x="44" y="32"/>
                  </a:lnTo>
                  <a:lnTo>
                    <a:pt x="44" y="28"/>
                  </a:lnTo>
                  <a:lnTo>
                    <a:pt x="44" y="24"/>
                  </a:lnTo>
                  <a:lnTo>
                    <a:pt x="44" y="24"/>
                  </a:lnTo>
                  <a:lnTo>
                    <a:pt x="44" y="24"/>
                  </a:lnTo>
                  <a:lnTo>
                    <a:pt x="42" y="24"/>
                  </a:lnTo>
                  <a:lnTo>
                    <a:pt x="36" y="24"/>
                  </a:lnTo>
                  <a:lnTo>
                    <a:pt x="36" y="24"/>
                  </a:lnTo>
                  <a:lnTo>
                    <a:pt x="32" y="24"/>
                  </a:lnTo>
                  <a:lnTo>
                    <a:pt x="28" y="22"/>
                  </a:lnTo>
                  <a:lnTo>
                    <a:pt x="26" y="18"/>
                  </a:lnTo>
                  <a:lnTo>
                    <a:pt x="22" y="18"/>
                  </a:lnTo>
                  <a:lnTo>
                    <a:pt x="22" y="18"/>
                  </a:lnTo>
                  <a:lnTo>
                    <a:pt x="24" y="14"/>
                  </a:lnTo>
                  <a:lnTo>
                    <a:pt x="26" y="10"/>
                  </a:lnTo>
                  <a:lnTo>
                    <a:pt x="26" y="10"/>
                  </a:lnTo>
                  <a:lnTo>
                    <a:pt x="30" y="0"/>
                  </a:lnTo>
                  <a:lnTo>
                    <a:pt x="3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3" name="Freeform 86"/>
            <p:cNvSpPr/>
            <p:nvPr/>
          </p:nvSpPr>
          <p:spPr bwMode="auto">
            <a:xfrm>
              <a:off x="6340475" y="647700"/>
              <a:ext cx="53975" cy="60325"/>
            </a:xfrm>
            <a:custGeom>
              <a:avLst/>
              <a:gdLst/>
              <a:ahLst/>
              <a:cxnLst>
                <a:cxn ang="0">
                  <a:pos x="8" y="38"/>
                </a:cxn>
                <a:cxn ang="0">
                  <a:pos x="8" y="38"/>
                </a:cxn>
                <a:cxn ang="0">
                  <a:pos x="20" y="34"/>
                </a:cxn>
                <a:cxn ang="0">
                  <a:pos x="30" y="30"/>
                </a:cxn>
                <a:cxn ang="0">
                  <a:pos x="30" y="30"/>
                </a:cxn>
                <a:cxn ang="0">
                  <a:pos x="32" y="28"/>
                </a:cxn>
                <a:cxn ang="0">
                  <a:pos x="32" y="24"/>
                </a:cxn>
                <a:cxn ang="0">
                  <a:pos x="32" y="18"/>
                </a:cxn>
                <a:cxn ang="0">
                  <a:pos x="32" y="18"/>
                </a:cxn>
                <a:cxn ang="0">
                  <a:pos x="32" y="12"/>
                </a:cxn>
                <a:cxn ang="0">
                  <a:pos x="32" y="12"/>
                </a:cxn>
                <a:cxn ang="0">
                  <a:pos x="34" y="6"/>
                </a:cxn>
                <a:cxn ang="0">
                  <a:pos x="32" y="2"/>
                </a:cxn>
                <a:cxn ang="0">
                  <a:pos x="30" y="0"/>
                </a:cxn>
                <a:cxn ang="0">
                  <a:pos x="24" y="0"/>
                </a:cxn>
                <a:cxn ang="0">
                  <a:pos x="24" y="0"/>
                </a:cxn>
                <a:cxn ang="0">
                  <a:pos x="18" y="2"/>
                </a:cxn>
                <a:cxn ang="0">
                  <a:pos x="14" y="6"/>
                </a:cxn>
                <a:cxn ang="0">
                  <a:pos x="10" y="12"/>
                </a:cxn>
                <a:cxn ang="0">
                  <a:pos x="4" y="14"/>
                </a:cxn>
                <a:cxn ang="0">
                  <a:pos x="4" y="14"/>
                </a:cxn>
                <a:cxn ang="0">
                  <a:pos x="4" y="16"/>
                </a:cxn>
                <a:cxn ang="0">
                  <a:pos x="2" y="18"/>
                </a:cxn>
                <a:cxn ang="0">
                  <a:pos x="4" y="20"/>
                </a:cxn>
                <a:cxn ang="0">
                  <a:pos x="4" y="20"/>
                </a:cxn>
                <a:cxn ang="0">
                  <a:pos x="6" y="22"/>
                </a:cxn>
                <a:cxn ang="0">
                  <a:pos x="8" y="24"/>
                </a:cxn>
                <a:cxn ang="0">
                  <a:pos x="4" y="30"/>
                </a:cxn>
                <a:cxn ang="0">
                  <a:pos x="4" y="30"/>
                </a:cxn>
                <a:cxn ang="0">
                  <a:pos x="2" y="32"/>
                </a:cxn>
                <a:cxn ang="0">
                  <a:pos x="0" y="34"/>
                </a:cxn>
                <a:cxn ang="0">
                  <a:pos x="0" y="36"/>
                </a:cxn>
                <a:cxn ang="0">
                  <a:pos x="0" y="36"/>
                </a:cxn>
                <a:cxn ang="0">
                  <a:pos x="4" y="38"/>
                </a:cxn>
                <a:cxn ang="0">
                  <a:pos x="8" y="38"/>
                </a:cxn>
                <a:cxn ang="0">
                  <a:pos x="8" y="38"/>
                </a:cxn>
              </a:cxnLst>
              <a:rect l="0" t="0" r="r" b="b"/>
              <a:pathLst>
                <a:path w="34" h="38">
                  <a:moveTo>
                    <a:pt x="8" y="38"/>
                  </a:moveTo>
                  <a:lnTo>
                    <a:pt x="8" y="38"/>
                  </a:lnTo>
                  <a:lnTo>
                    <a:pt x="20" y="34"/>
                  </a:lnTo>
                  <a:lnTo>
                    <a:pt x="30" y="30"/>
                  </a:lnTo>
                  <a:lnTo>
                    <a:pt x="30" y="30"/>
                  </a:lnTo>
                  <a:lnTo>
                    <a:pt x="32" y="28"/>
                  </a:lnTo>
                  <a:lnTo>
                    <a:pt x="32" y="24"/>
                  </a:lnTo>
                  <a:lnTo>
                    <a:pt x="32" y="18"/>
                  </a:lnTo>
                  <a:lnTo>
                    <a:pt x="32" y="18"/>
                  </a:lnTo>
                  <a:lnTo>
                    <a:pt x="32" y="12"/>
                  </a:lnTo>
                  <a:lnTo>
                    <a:pt x="32" y="12"/>
                  </a:lnTo>
                  <a:lnTo>
                    <a:pt x="34" y="6"/>
                  </a:lnTo>
                  <a:lnTo>
                    <a:pt x="32" y="2"/>
                  </a:lnTo>
                  <a:lnTo>
                    <a:pt x="30" y="0"/>
                  </a:lnTo>
                  <a:lnTo>
                    <a:pt x="24" y="0"/>
                  </a:lnTo>
                  <a:lnTo>
                    <a:pt x="24" y="0"/>
                  </a:lnTo>
                  <a:lnTo>
                    <a:pt x="18" y="2"/>
                  </a:lnTo>
                  <a:lnTo>
                    <a:pt x="14" y="6"/>
                  </a:lnTo>
                  <a:lnTo>
                    <a:pt x="10" y="12"/>
                  </a:lnTo>
                  <a:lnTo>
                    <a:pt x="4" y="14"/>
                  </a:lnTo>
                  <a:lnTo>
                    <a:pt x="4" y="14"/>
                  </a:lnTo>
                  <a:lnTo>
                    <a:pt x="4" y="16"/>
                  </a:lnTo>
                  <a:lnTo>
                    <a:pt x="2" y="18"/>
                  </a:lnTo>
                  <a:lnTo>
                    <a:pt x="4" y="20"/>
                  </a:lnTo>
                  <a:lnTo>
                    <a:pt x="4" y="20"/>
                  </a:lnTo>
                  <a:lnTo>
                    <a:pt x="6" y="22"/>
                  </a:lnTo>
                  <a:lnTo>
                    <a:pt x="8" y="24"/>
                  </a:lnTo>
                  <a:lnTo>
                    <a:pt x="4" y="30"/>
                  </a:lnTo>
                  <a:lnTo>
                    <a:pt x="4" y="30"/>
                  </a:lnTo>
                  <a:lnTo>
                    <a:pt x="2" y="32"/>
                  </a:lnTo>
                  <a:lnTo>
                    <a:pt x="0" y="34"/>
                  </a:lnTo>
                  <a:lnTo>
                    <a:pt x="0" y="36"/>
                  </a:lnTo>
                  <a:lnTo>
                    <a:pt x="0" y="36"/>
                  </a:lnTo>
                  <a:lnTo>
                    <a:pt x="4" y="38"/>
                  </a:lnTo>
                  <a:lnTo>
                    <a:pt x="8" y="38"/>
                  </a:lnTo>
                  <a:lnTo>
                    <a:pt x="8" y="3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4" name="Freeform 87"/>
            <p:cNvSpPr/>
            <p:nvPr/>
          </p:nvSpPr>
          <p:spPr bwMode="auto">
            <a:xfrm>
              <a:off x="7940675" y="1571625"/>
              <a:ext cx="47625" cy="82550"/>
            </a:xfrm>
            <a:custGeom>
              <a:avLst/>
              <a:gdLst/>
              <a:ahLst/>
              <a:cxnLst>
                <a:cxn ang="0">
                  <a:pos x="4" y="32"/>
                </a:cxn>
                <a:cxn ang="0">
                  <a:pos x="4" y="32"/>
                </a:cxn>
                <a:cxn ang="0">
                  <a:pos x="6" y="36"/>
                </a:cxn>
                <a:cxn ang="0">
                  <a:pos x="4" y="42"/>
                </a:cxn>
                <a:cxn ang="0">
                  <a:pos x="4" y="42"/>
                </a:cxn>
                <a:cxn ang="0">
                  <a:pos x="4" y="48"/>
                </a:cxn>
                <a:cxn ang="0">
                  <a:pos x="4" y="50"/>
                </a:cxn>
                <a:cxn ang="0">
                  <a:pos x="8" y="52"/>
                </a:cxn>
                <a:cxn ang="0">
                  <a:pos x="8" y="52"/>
                </a:cxn>
                <a:cxn ang="0">
                  <a:pos x="10" y="46"/>
                </a:cxn>
                <a:cxn ang="0">
                  <a:pos x="10" y="40"/>
                </a:cxn>
                <a:cxn ang="0">
                  <a:pos x="10" y="28"/>
                </a:cxn>
                <a:cxn ang="0">
                  <a:pos x="10" y="28"/>
                </a:cxn>
                <a:cxn ang="0">
                  <a:pos x="10" y="22"/>
                </a:cxn>
                <a:cxn ang="0">
                  <a:pos x="12" y="22"/>
                </a:cxn>
                <a:cxn ang="0">
                  <a:pos x="14" y="20"/>
                </a:cxn>
                <a:cxn ang="0">
                  <a:pos x="14" y="20"/>
                </a:cxn>
                <a:cxn ang="0">
                  <a:pos x="16" y="22"/>
                </a:cxn>
                <a:cxn ang="0">
                  <a:pos x="16" y="22"/>
                </a:cxn>
                <a:cxn ang="0">
                  <a:pos x="16" y="26"/>
                </a:cxn>
                <a:cxn ang="0">
                  <a:pos x="16" y="26"/>
                </a:cxn>
                <a:cxn ang="0">
                  <a:pos x="18" y="34"/>
                </a:cxn>
                <a:cxn ang="0">
                  <a:pos x="20" y="38"/>
                </a:cxn>
                <a:cxn ang="0">
                  <a:pos x="24" y="40"/>
                </a:cxn>
                <a:cxn ang="0">
                  <a:pos x="28" y="40"/>
                </a:cxn>
                <a:cxn ang="0">
                  <a:pos x="28" y="40"/>
                </a:cxn>
                <a:cxn ang="0">
                  <a:pos x="28" y="32"/>
                </a:cxn>
                <a:cxn ang="0">
                  <a:pos x="28" y="32"/>
                </a:cxn>
                <a:cxn ang="0">
                  <a:pos x="24" y="26"/>
                </a:cxn>
                <a:cxn ang="0">
                  <a:pos x="22" y="18"/>
                </a:cxn>
                <a:cxn ang="0">
                  <a:pos x="22" y="14"/>
                </a:cxn>
                <a:cxn ang="0">
                  <a:pos x="22" y="10"/>
                </a:cxn>
                <a:cxn ang="0">
                  <a:pos x="26" y="6"/>
                </a:cxn>
                <a:cxn ang="0">
                  <a:pos x="30" y="2"/>
                </a:cxn>
                <a:cxn ang="0">
                  <a:pos x="30" y="2"/>
                </a:cxn>
                <a:cxn ang="0">
                  <a:pos x="30" y="2"/>
                </a:cxn>
                <a:cxn ang="0">
                  <a:pos x="28" y="0"/>
                </a:cxn>
                <a:cxn ang="0">
                  <a:pos x="28" y="0"/>
                </a:cxn>
                <a:cxn ang="0">
                  <a:pos x="24" y="2"/>
                </a:cxn>
                <a:cxn ang="0">
                  <a:pos x="18" y="4"/>
                </a:cxn>
                <a:cxn ang="0">
                  <a:pos x="14" y="6"/>
                </a:cxn>
                <a:cxn ang="0">
                  <a:pos x="10" y="4"/>
                </a:cxn>
                <a:cxn ang="0">
                  <a:pos x="8" y="2"/>
                </a:cxn>
                <a:cxn ang="0">
                  <a:pos x="8" y="2"/>
                </a:cxn>
                <a:cxn ang="0">
                  <a:pos x="8" y="0"/>
                </a:cxn>
                <a:cxn ang="0">
                  <a:pos x="6" y="2"/>
                </a:cxn>
                <a:cxn ang="0">
                  <a:pos x="4" y="4"/>
                </a:cxn>
                <a:cxn ang="0">
                  <a:pos x="4" y="4"/>
                </a:cxn>
                <a:cxn ang="0">
                  <a:pos x="4" y="12"/>
                </a:cxn>
                <a:cxn ang="0">
                  <a:pos x="0" y="18"/>
                </a:cxn>
                <a:cxn ang="0">
                  <a:pos x="0" y="26"/>
                </a:cxn>
                <a:cxn ang="0">
                  <a:pos x="2" y="30"/>
                </a:cxn>
                <a:cxn ang="0">
                  <a:pos x="4" y="32"/>
                </a:cxn>
                <a:cxn ang="0">
                  <a:pos x="4" y="32"/>
                </a:cxn>
              </a:cxnLst>
              <a:rect l="0" t="0" r="r" b="b"/>
              <a:pathLst>
                <a:path w="30" h="52">
                  <a:moveTo>
                    <a:pt x="4" y="32"/>
                  </a:moveTo>
                  <a:lnTo>
                    <a:pt x="4" y="32"/>
                  </a:lnTo>
                  <a:lnTo>
                    <a:pt x="6" y="36"/>
                  </a:lnTo>
                  <a:lnTo>
                    <a:pt x="4" y="42"/>
                  </a:lnTo>
                  <a:lnTo>
                    <a:pt x="4" y="42"/>
                  </a:lnTo>
                  <a:lnTo>
                    <a:pt x="4" y="48"/>
                  </a:lnTo>
                  <a:lnTo>
                    <a:pt x="4" y="50"/>
                  </a:lnTo>
                  <a:lnTo>
                    <a:pt x="8" y="52"/>
                  </a:lnTo>
                  <a:lnTo>
                    <a:pt x="8" y="52"/>
                  </a:lnTo>
                  <a:lnTo>
                    <a:pt x="10" y="46"/>
                  </a:lnTo>
                  <a:lnTo>
                    <a:pt x="10" y="40"/>
                  </a:lnTo>
                  <a:lnTo>
                    <a:pt x="10" y="28"/>
                  </a:lnTo>
                  <a:lnTo>
                    <a:pt x="10" y="28"/>
                  </a:lnTo>
                  <a:lnTo>
                    <a:pt x="10" y="22"/>
                  </a:lnTo>
                  <a:lnTo>
                    <a:pt x="12" y="22"/>
                  </a:lnTo>
                  <a:lnTo>
                    <a:pt x="14" y="20"/>
                  </a:lnTo>
                  <a:lnTo>
                    <a:pt x="14" y="20"/>
                  </a:lnTo>
                  <a:lnTo>
                    <a:pt x="16" y="22"/>
                  </a:lnTo>
                  <a:lnTo>
                    <a:pt x="16" y="22"/>
                  </a:lnTo>
                  <a:lnTo>
                    <a:pt x="16" y="26"/>
                  </a:lnTo>
                  <a:lnTo>
                    <a:pt x="16" y="26"/>
                  </a:lnTo>
                  <a:lnTo>
                    <a:pt x="18" y="34"/>
                  </a:lnTo>
                  <a:lnTo>
                    <a:pt x="20" y="38"/>
                  </a:lnTo>
                  <a:lnTo>
                    <a:pt x="24" y="40"/>
                  </a:lnTo>
                  <a:lnTo>
                    <a:pt x="28" y="40"/>
                  </a:lnTo>
                  <a:lnTo>
                    <a:pt x="28" y="40"/>
                  </a:lnTo>
                  <a:lnTo>
                    <a:pt x="28" y="32"/>
                  </a:lnTo>
                  <a:lnTo>
                    <a:pt x="28" y="32"/>
                  </a:lnTo>
                  <a:lnTo>
                    <a:pt x="24" y="26"/>
                  </a:lnTo>
                  <a:lnTo>
                    <a:pt x="22" y="18"/>
                  </a:lnTo>
                  <a:lnTo>
                    <a:pt x="22" y="14"/>
                  </a:lnTo>
                  <a:lnTo>
                    <a:pt x="22" y="10"/>
                  </a:lnTo>
                  <a:lnTo>
                    <a:pt x="26" y="6"/>
                  </a:lnTo>
                  <a:lnTo>
                    <a:pt x="30" y="2"/>
                  </a:lnTo>
                  <a:lnTo>
                    <a:pt x="30" y="2"/>
                  </a:lnTo>
                  <a:lnTo>
                    <a:pt x="30" y="2"/>
                  </a:lnTo>
                  <a:lnTo>
                    <a:pt x="28" y="0"/>
                  </a:lnTo>
                  <a:lnTo>
                    <a:pt x="28" y="0"/>
                  </a:lnTo>
                  <a:lnTo>
                    <a:pt x="24" y="2"/>
                  </a:lnTo>
                  <a:lnTo>
                    <a:pt x="18" y="4"/>
                  </a:lnTo>
                  <a:lnTo>
                    <a:pt x="14" y="6"/>
                  </a:lnTo>
                  <a:lnTo>
                    <a:pt x="10" y="4"/>
                  </a:lnTo>
                  <a:lnTo>
                    <a:pt x="8" y="2"/>
                  </a:lnTo>
                  <a:lnTo>
                    <a:pt x="8" y="2"/>
                  </a:lnTo>
                  <a:lnTo>
                    <a:pt x="8" y="0"/>
                  </a:lnTo>
                  <a:lnTo>
                    <a:pt x="6" y="2"/>
                  </a:lnTo>
                  <a:lnTo>
                    <a:pt x="4" y="4"/>
                  </a:lnTo>
                  <a:lnTo>
                    <a:pt x="4" y="4"/>
                  </a:lnTo>
                  <a:lnTo>
                    <a:pt x="4" y="12"/>
                  </a:lnTo>
                  <a:lnTo>
                    <a:pt x="0" y="18"/>
                  </a:lnTo>
                  <a:lnTo>
                    <a:pt x="0" y="26"/>
                  </a:lnTo>
                  <a:lnTo>
                    <a:pt x="2" y="30"/>
                  </a:lnTo>
                  <a:lnTo>
                    <a:pt x="4" y="32"/>
                  </a:lnTo>
                  <a:lnTo>
                    <a:pt x="4" y="3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5" name="Freeform 88"/>
            <p:cNvSpPr/>
            <p:nvPr/>
          </p:nvSpPr>
          <p:spPr bwMode="auto">
            <a:xfrm>
              <a:off x="7985125" y="1635125"/>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6" name="Freeform 89"/>
            <p:cNvSpPr/>
            <p:nvPr/>
          </p:nvSpPr>
          <p:spPr bwMode="auto">
            <a:xfrm>
              <a:off x="8626475" y="2171700"/>
              <a:ext cx="50800" cy="73025"/>
            </a:xfrm>
            <a:custGeom>
              <a:avLst/>
              <a:gdLst/>
              <a:ahLst/>
              <a:cxnLst>
                <a:cxn ang="0">
                  <a:pos x="14" y="6"/>
                </a:cxn>
                <a:cxn ang="0">
                  <a:pos x="14" y="6"/>
                </a:cxn>
                <a:cxn ang="0">
                  <a:pos x="10" y="2"/>
                </a:cxn>
                <a:cxn ang="0">
                  <a:pos x="8" y="0"/>
                </a:cxn>
                <a:cxn ang="0">
                  <a:pos x="2" y="0"/>
                </a:cxn>
                <a:cxn ang="0">
                  <a:pos x="2" y="0"/>
                </a:cxn>
                <a:cxn ang="0">
                  <a:pos x="4" y="10"/>
                </a:cxn>
                <a:cxn ang="0">
                  <a:pos x="4" y="10"/>
                </a:cxn>
                <a:cxn ang="0">
                  <a:pos x="2" y="16"/>
                </a:cxn>
                <a:cxn ang="0">
                  <a:pos x="0" y="22"/>
                </a:cxn>
                <a:cxn ang="0">
                  <a:pos x="0" y="26"/>
                </a:cxn>
                <a:cxn ang="0">
                  <a:pos x="0" y="28"/>
                </a:cxn>
                <a:cxn ang="0">
                  <a:pos x="2" y="30"/>
                </a:cxn>
                <a:cxn ang="0">
                  <a:pos x="8" y="34"/>
                </a:cxn>
                <a:cxn ang="0">
                  <a:pos x="8" y="34"/>
                </a:cxn>
                <a:cxn ang="0">
                  <a:pos x="8" y="36"/>
                </a:cxn>
                <a:cxn ang="0">
                  <a:pos x="6" y="40"/>
                </a:cxn>
                <a:cxn ang="0">
                  <a:pos x="6" y="40"/>
                </a:cxn>
                <a:cxn ang="0">
                  <a:pos x="4" y="44"/>
                </a:cxn>
                <a:cxn ang="0">
                  <a:pos x="8" y="46"/>
                </a:cxn>
                <a:cxn ang="0">
                  <a:pos x="8" y="46"/>
                </a:cxn>
                <a:cxn ang="0">
                  <a:pos x="10" y="46"/>
                </a:cxn>
                <a:cxn ang="0">
                  <a:pos x="12" y="44"/>
                </a:cxn>
                <a:cxn ang="0">
                  <a:pos x="12" y="44"/>
                </a:cxn>
                <a:cxn ang="0">
                  <a:pos x="32" y="10"/>
                </a:cxn>
                <a:cxn ang="0">
                  <a:pos x="32" y="10"/>
                </a:cxn>
                <a:cxn ang="0">
                  <a:pos x="30" y="6"/>
                </a:cxn>
                <a:cxn ang="0">
                  <a:pos x="30" y="6"/>
                </a:cxn>
                <a:cxn ang="0">
                  <a:pos x="26" y="8"/>
                </a:cxn>
                <a:cxn ang="0">
                  <a:pos x="22" y="10"/>
                </a:cxn>
                <a:cxn ang="0">
                  <a:pos x="18" y="10"/>
                </a:cxn>
                <a:cxn ang="0">
                  <a:pos x="14" y="6"/>
                </a:cxn>
                <a:cxn ang="0">
                  <a:pos x="14" y="6"/>
                </a:cxn>
              </a:cxnLst>
              <a:rect l="0" t="0" r="r" b="b"/>
              <a:pathLst>
                <a:path w="32" h="46">
                  <a:moveTo>
                    <a:pt x="14" y="6"/>
                  </a:moveTo>
                  <a:lnTo>
                    <a:pt x="14" y="6"/>
                  </a:lnTo>
                  <a:lnTo>
                    <a:pt x="10" y="2"/>
                  </a:lnTo>
                  <a:lnTo>
                    <a:pt x="8" y="0"/>
                  </a:lnTo>
                  <a:lnTo>
                    <a:pt x="2" y="0"/>
                  </a:lnTo>
                  <a:lnTo>
                    <a:pt x="2" y="0"/>
                  </a:lnTo>
                  <a:lnTo>
                    <a:pt x="4" y="10"/>
                  </a:lnTo>
                  <a:lnTo>
                    <a:pt x="4" y="10"/>
                  </a:lnTo>
                  <a:lnTo>
                    <a:pt x="2" y="16"/>
                  </a:lnTo>
                  <a:lnTo>
                    <a:pt x="0" y="22"/>
                  </a:lnTo>
                  <a:lnTo>
                    <a:pt x="0" y="26"/>
                  </a:lnTo>
                  <a:lnTo>
                    <a:pt x="0" y="28"/>
                  </a:lnTo>
                  <a:lnTo>
                    <a:pt x="2" y="30"/>
                  </a:lnTo>
                  <a:lnTo>
                    <a:pt x="8" y="34"/>
                  </a:lnTo>
                  <a:lnTo>
                    <a:pt x="8" y="34"/>
                  </a:lnTo>
                  <a:lnTo>
                    <a:pt x="8" y="36"/>
                  </a:lnTo>
                  <a:lnTo>
                    <a:pt x="6" y="40"/>
                  </a:lnTo>
                  <a:lnTo>
                    <a:pt x="6" y="40"/>
                  </a:lnTo>
                  <a:lnTo>
                    <a:pt x="4" y="44"/>
                  </a:lnTo>
                  <a:lnTo>
                    <a:pt x="8" y="46"/>
                  </a:lnTo>
                  <a:lnTo>
                    <a:pt x="8" y="46"/>
                  </a:lnTo>
                  <a:lnTo>
                    <a:pt x="10" y="46"/>
                  </a:lnTo>
                  <a:lnTo>
                    <a:pt x="12" y="44"/>
                  </a:lnTo>
                  <a:lnTo>
                    <a:pt x="12" y="44"/>
                  </a:lnTo>
                  <a:lnTo>
                    <a:pt x="32" y="10"/>
                  </a:lnTo>
                  <a:lnTo>
                    <a:pt x="32" y="10"/>
                  </a:lnTo>
                  <a:lnTo>
                    <a:pt x="30" y="6"/>
                  </a:lnTo>
                  <a:lnTo>
                    <a:pt x="30" y="6"/>
                  </a:lnTo>
                  <a:lnTo>
                    <a:pt x="26" y="8"/>
                  </a:lnTo>
                  <a:lnTo>
                    <a:pt x="22" y="10"/>
                  </a:lnTo>
                  <a:lnTo>
                    <a:pt x="18" y="10"/>
                  </a:lnTo>
                  <a:lnTo>
                    <a:pt x="14" y="6"/>
                  </a:lnTo>
                  <a:lnTo>
                    <a:pt x="14"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7" name="Freeform 90"/>
            <p:cNvSpPr/>
            <p:nvPr/>
          </p:nvSpPr>
          <p:spPr bwMode="auto">
            <a:xfrm>
              <a:off x="7775575" y="1660525"/>
              <a:ext cx="111125" cy="41275"/>
            </a:xfrm>
            <a:custGeom>
              <a:avLst/>
              <a:gdLst/>
              <a:ahLst/>
              <a:cxnLst>
                <a:cxn ang="0">
                  <a:pos x="70" y="22"/>
                </a:cxn>
                <a:cxn ang="0">
                  <a:pos x="70" y="22"/>
                </a:cxn>
                <a:cxn ang="0">
                  <a:pos x="68" y="18"/>
                </a:cxn>
                <a:cxn ang="0">
                  <a:pos x="68" y="18"/>
                </a:cxn>
                <a:cxn ang="0">
                  <a:pos x="62" y="18"/>
                </a:cxn>
                <a:cxn ang="0">
                  <a:pos x="58" y="14"/>
                </a:cxn>
                <a:cxn ang="0">
                  <a:pos x="54" y="12"/>
                </a:cxn>
                <a:cxn ang="0">
                  <a:pos x="52" y="10"/>
                </a:cxn>
                <a:cxn ang="0">
                  <a:pos x="52" y="10"/>
                </a:cxn>
                <a:cxn ang="0">
                  <a:pos x="28" y="6"/>
                </a:cxn>
                <a:cxn ang="0">
                  <a:pos x="6" y="0"/>
                </a:cxn>
                <a:cxn ang="0">
                  <a:pos x="6" y="0"/>
                </a:cxn>
                <a:cxn ang="0">
                  <a:pos x="4" y="0"/>
                </a:cxn>
                <a:cxn ang="0">
                  <a:pos x="4" y="0"/>
                </a:cxn>
                <a:cxn ang="0">
                  <a:pos x="2" y="4"/>
                </a:cxn>
                <a:cxn ang="0">
                  <a:pos x="2" y="4"/>
                </a:cxn>
                <a:cxn ang="0">
                  <a:pos x="0" y="6"/>
                </a:cxn>
                <a:cxn ang="0">
                  <a:pos x="2" y="8"/>
                </a:cxn>
                <a:cxn ang="0">
                  <a:pos x="4" y="8"/>
                </a:cxn>
                <a:cxn ang="0">
                  <a:pos x="4" y="8"/>
                </a:cxn>
                <a:cxn ang="0">
                  <a:pos x="18" y="16"/>
                </a:cxn>
                <a:cxn ang="0">
                  <a:pos x="34" y="20"/>
                </a:cxn>
                <a:cxn ang="0">
                  <a:pos x="66" y="26"/>
                </a:cxn>
                <a:cxn ang="0">
                  <a:pos x="66" y="26"/>
                </a:cxn>
                <a:cxn ang="0">
                  <a:pos x="68" y="24"/>
                </a:cxn>
                <a:cxn ang="0">
                  <a:pos x="70" y="22"/>
                </a:cxn>
                <a:cxn ang="0">
                  <a:pos x="70" y="22"/>
                </a:cxn>
              </a:cxnLst>
              <a:rect l="0" t="0" r="r" b="b"/>
              <a:pathLst>
                <a:path w="70" h="26">
                  <a:moveTo>
                    <a:pt x="70" y="22"/>
                  </a:moveTo>
                  <a:lnTo>
                    <a:pt x="70" y="22"/>
                  </a:lnTo>
                  <a:lnTo>
                    <a:pt x="68" y="18"/>
                  </a:lnTo>
                  <a:lnTo>
                    <a:pt x="68" y="18"/>
                  </a:lnTo>
                  <a:lnTo>
                    <a:pt x="62" y="18"/>
                  </a:lnTo>
                  <a:lnTo>
                    <a:pt x="58" y="14"/>
                  </a:lnTo>
                  <a:lnTo>
                    <a:pt x="54" y="12"/>
                  </a:lnTo>
                  <a:lnTo>
                    <a:pt x="52" y="10"/>
                  </a:lnTo>
                  <a:lnTo>
                    <a:pt x="52" y="10"/>
                  </a:lnTo>
                  <a:lnTo>
                    <a:pt x="28" y="6"/>
                  </a:lnTo>
                  <a:lnTo>
                    <a:pt x="6" y="0"/>
                  </a:lnTo>
                  <a:lnTo>
                    <a:pt x="6" y="0"/>
                  </a:lnTo>
                  <a:lnTo>
                    <a:pt x="4" y="0"/>
                  </a:lnTo>
                  <a:lnTo>
                    <a:pt x="4" y="0"/>
                  </a:lnTo>
                  <a:lnTo>
                    <a:pt x="2" y="4"/>
                  </a:lnTo>
                  <a:lnTo>
                    <a:pt x="2" y="4"/>
                  </a:lnTo>
                  <a:lnTo>
                    <a:pt x="0" y="6"/>
                  </a:lnTo>
                  <a:lnTo>
                    <a:pt x="2" y="8"/>
                  </a:lnTo>
                  <a:lnTo>
                    <a:pt x="4" y="8"/>
                  </a:lnTo>
                  <a:lnTo>
                    <a:pt x="4" y="8"/>
                  </a:lnTo>
                  <a:lnTo>
                    <a:pt x="18" y="16"/>
                  </a:lnTo>
                  <a:lnTo>
                    <a:pt x="34" y="20"/>
                  </a:lnTo>
                  <a:lnTo>
                    <a:pt x="66" y="26"/>
                  </a:lnTo>
                  <a:lnTo>
                    <a:pt x="66" y="26"/>
                  </a:lnTo>
                  <a:lnTo>
                    <a:pt x="68" y="24"/>
                  </a:lnTo>
                  <a:lnTo>
                    <a:pt x="70" y="22"/>
                  </a:lnTo>
                  <a:lnTo>
                    <a:pt x="70" y="2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8" name="Freeform 91"/>
            <p:cNvSpPr/>
            <p:nvPr/>
          </p:nvSpPr>
          <p:spPr bwMode="auto">
            <a:xfrm>
              <a:off x="7102475" y="288925"/>
              <a:ext cx="215900" cy="104775"/>
            </a:xfrm>
            <a:custGeom>
              <a:avLst/>
              <a:gdLst/>
              <a:ahLst/>
              <a:cxnLst>
                <a:cxn ang="0">
                  <a:pos x="44" y="64"/>
                </a:cxn>
                <a:cxn ang="0">
                  <a:pos x="44" y="64"/>
                </a:cxn>
                <a:cxn ang="0">
                  <a:pos x="38" y="60"/>
                </a:cxn>
                <a:cxn ang="0">
                  <a:pos x="34" y="56"/>
                </a:cxn>
                <a:cxn ang="0">
                  <a:pos x="32" y="54"/>
                </a:cxn>
                <a:cxn ang="0">
                  <a:pos x="32" y="52"/>
                </a:cxn>
                <a:cxn ang="0">
                  <a:pos x="32" y="48"/>
                </a:cxn>
                <a:cxn ang="0">
                  <a:pos x="36" y="44"/>
                </a:cxn>
                <a:cxn ang="0">
                  <a:pos x="36" y="44"/>
                </a:cxn>
                <a:cxn ang="0">
                  <a:pos x="44" y="38"/>
                </a:cxn>
                <a:cxn ang="0">
                  <a:pos x="44" y="38"/>
                </a:cxn>
                <a:cxn ang="0">
                  <a:pos x="54" y="30"/>
                </a:cxn>
                <a:cxn ang="0">
                  <a:pos x="66" y="24"/>
                </a:cxn>
                <a:cxn ang="0">
                  <a:pos x="78" y="18"/>
                </a:cxn>
                <a:cxn ang="0">
                  <a:pos x="90" y="16"/>
                </a:cxn>
                <a:cxn ang="0">
                  <a:pos x="90" y="16"/>
                </a:cxn>
                <a:cxn ang="0">
                  <a:pos x="128" y="8"/>
                </a:cxn>
                <a:cxn ang="0">
                  <a:pos x="128" y="8"/>
                </a:cxn>
                <a:cxn ang="0">
                  <a:pos x="134" y="6"/>
                </a:cxn>
                <a:cxn ang="0">
                  <a:pos x="134" y="6"/>
                </a:cxn>
                <a:cxn ang="0">
                  <a:pos x="136" y="4"/>
                </a:cxn>
                <a:cxn ang="0">
                  <a:pos x="136" y="4"/>
                </a:cxn>
                <a:cxn ang="0">
                  <a:pos x="134" y="0"/>
                </a:cxn>
                <a:cxn ang="0">
                  <a:pos x="132" y="0"/>
                </a:cxn>
                <a:cxn ang="0">
                  <a:pos x="128" y="0"/>
                </a:cxn>
                <a:cxn ang="0">
                  <a:pos x="128" y="0"/>
                </a:cxn>
                <a:cxn ang="0">
                  <a:pos x="102" y="6"/>
                </a:cxn>
                <a:cxn ang="0">
                  <a:pos x="76" y="10"/>
                </a:cxn>
                <a:cxn ang="0">
                  <a:pos x="76" y="10"/>
                </a:cxn>
                <a:cxn ang="0">
                  <a:pos x="64" y="12"/>
                </a:cxn>
                <a:cxn ang="0">
                  <a:pos x="52" y="16"/>
                </a:cxn>
                <a:cxn ang="0">
                  <a:pos x="40" y="22"/>
                </a:cxn>
                <a:cxn ang="0">
                  <a:pos x="28" y="30"/>
                </a:cxn>
                <a:cxn ang="0">
                  <a:pos x="28" y="30"/>
                </a:cxn>
                <a:cxn ang="0">
                  <a:pos x="26" y="32"/>
                </a:cxn>
                <a:cxn ang="0">
                  <a:pos x="24" y="32"/>
                </a:cxn>
                <a:cxn ang="0">
                  <a:pos x="24" y="32"/>
                </a:cxn>
                <a:cxn ang="0">
                  <a:pos x="20" y="40"/>
                </a:cxn>
                <a:cxn ang="0">
                  <a:pos x="14" y="46"/>
                </a:cxn>
                <a:cxn ang="0">
                  <a:pos x="0" y="56"/>
                </a:cxn>
                <a:cxn ang="0">
                  <a:pos x="0" y="56"/>
                </a:cxn>
                <a:cxn ang="0">
                  <a:pos x="6" y="56"/>
                </a:cxn>
                <a:cxn ang="0">
                  <a:pos x="12" y="58"/>
                </a:cxn>
                <a:cxn ang="0">
                  <a:pos x="22" y="62"/>
                </a:cxn>
                <a:cxn ang="0">
                  <a:pos x="32" y="66"/>
                </a:cxn>
                <a:cxn ang="0">
                  <a:pos x="38" y="66"/>
                </a:cxn>
                <a:cxn ang="0">
                  <a:pos x="44" y="64"/>
                </a:cxn>
                <a:cxn ang="0">
                  <a:pos x="44" y="64"/>
                </a:cxn>
              </a:cxnLst>
              <a:rect l="0" t="0" r="r" b="b"/>
              <a:pathLst>
                <a:path w="136" h="66">
                  <a:moveTo>
                    <a:pt x="44" y="64"/>
                  </a:moveTo>
                  <a:lnTo>
                    <a:pt x="44" y="64"/>
                  </a:lnTo>
                  <a:lnTo>
                    <a:pt x="38" y="60"/>
                  </a:lnTo>
                  <a:lnTo>
                    <a:pt x="34" y="56"/>
                  </a:lnTo>
                  <a:lnTo>
                    <a:pt x="32" y="54"/>
                  </a:lnTo>
                  <a:lnTo>
                    <a:pt x="32" y="52"/>
                  </a:lnTo>
                  <a:lnTo>
                    <a:pt x="32" y="48"/>
                  </a:lnTo>
                  <a:lnTo>
                    <a:pt x="36" y="44"/>
                  </a:lnTo>
                  <a:lnTo>
                    <a:pt x="36" y="44"/>
                  </a:lnTo>
                  <a:lnTo>
                    <a:pt x="44" y="38"/>
                  </a:lnTo>
                  <a:lnTo>
                    <a:pt x="44" y="38"/>
                  </a:lnTo>
                  <a:lnTo>
                    <a:pt x="54" y="30"/>
                  </a:lnTo>
                  <a:lnTo>
                    <a:pt x="66" y="24"/>
                  </a:lnTo>
                  <a:lnTo>
                    <a:pt x="78" y="18"/>
                  </a:lnTo>
                  <a:lnTo>
                    <a:pt x="90" y="16"/>
                  </a:lnTo>
                  <a:lnTo>
                    <a:pt x="90" y="16"/>
                  </a:lnTo>
                  <a:lnTo>
                    <a:pt x="128" y="8"/>
                  </a:lnTo>
                  <a:lnTo>
                    <a:pt x="128" y="8"/>
                  </a:lnTo>
                  <a:lnTo>
                    <a:pt x="134" y="6"/>
                  </a:lnTo>
                  <a:lnTo>
                    <a:pt x="134" y="6"/>
                  </a:lnTo>
                  <a:lnTo>
                    <a:pt x="136" y="4"/>
                  </a:lnTo>
                  <a:lnTo>
                    <a:pt x="136" y="4"/>
                  </a:lnTo>
                  <a:lnTo>
                    <a:pt x="134" y="0"/>
                  </a:lnTo>
                  <a:lnTo>
                    <a:pt x="132" y="0"/>
                  </a:lnTo>
                  <a:lnTo>
                    <a:pt x="128" y="0"/>
                  </a:lnTo>
                  <a:lnTo>
                    <a:pt x="128" y="0"/>
                  </a:lnTo>
                  <a:lnTo>
                    <a:pt x="102" y="6"/>
                  </a:lnTo>
                  <a:lnTo>
                    <a:pt x="76" y="10"/>
                  </a:lnTo>
                  <a:lnTo>
                    <a:pt x="76" y="10"/>
                  </a:lnTo>
                  <a:lnTo>
                    <a:pt x="64" y="12"/>
                  </a:lnTo>
                  <a:lnTo>
                    <a:pt x="52" y="16"/>
                  </a:lnTo>
                  <a:lnTo>
                    <a:pt x="40" y="22"/>
                  </a:lnTo>
                  <a:lnTo>
                    <a:pt x="28" y="30"/>
                  </a:lnTo>
                  <a:lnTo>
                    <a:pt x="28" y="30"/>
                  </a:lnTo>
                  <a:lnTo>
                    <a:pt x="26" y="32"/>
                  </a:lnTo>
                  <a:lnTo>
                    <a:pt x="24" y="32"/>
                  </a:lnTo>
                  <a:lnTo>
                    <a:pt x="24" y="32"/>
                  </a:lnTo>
                  <a:lnTo>
                    <a:pt x="20" y="40"/>
                  </a:lnTo>
                  <a:lnTo>
                    <a:pt x="14" y="46"/>
                  </a:lnTo>
                  <a:lnTo>
                    <a:pt x="0" y="56"/>
                  </a:lnTo>
                  <a:lnTo>
                    <a:pt x="0" y="56"/>
                  </a:lnTo>
                  <a:lnTo>
                    <a:pt x="6" y="56"/>
                  </a:lnTo>
                  <a:lnTo>
                    <a:pt x="12" y="58"/>
                  </a:lnTo>
                  <a:lnTo>
                    <a:pt x="22" y="62"/>
                  </a:lnTo>
                  <a:lnTo>
                    <a:pt x="32" y="66"/>
                  </a:lnTo>
                  <a:lnTo>
                    <a:pt x="38" y="66"/>
                  </a:lnTo>
                  <a:lnTo>
                    <a:pt x="44" y="64"/>
                  </a:lnTo>
                  <a:lnTo>
                    <a:pt x="44" y="6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9" name="Freeform 92"/>
            <p:cNvSpPr/>
            <p:nvPr/>
          </p:nvSpPr>
          <p:spPr bwMode="auto">
            <a:xfrm>
              <a:off x="5194300" y="339725"/>
              <a:ext cx="76200" cy="41275"/>
            </a:xfrm>
            <a:custGeom>
              <a:avLst/>
              <a:gdLst/>
              <a:ahLst/>
              <a:cxnLst>
                <a:cxn ang="0">
                  <a:pos x="0" y="14"/>
                </a:cxn>
                <a:cxn ang="0">
                  <a:pos x="0" y="14"/>
                </a:cxn>
                <a:cxn ang="0">
                  <a:pos x="6" y="14"/>
                </a:cxn>
                <a:cxn ang="0">
                  <a:pos x="10" y="16"/>
                </a:cxn>
                <a:cxn ang="0">
                  <a:pos x="22" y="22"/>
                </a:cxn>
                <a:cxn ang="0">
                  <a:pos x="32" y="26"/>
                </a:cxn>
                <a:cxn ang="0">
                  <a:pos x="38" y="26"/>
                </a:cxn>
                <a:cxn ang="0">
                  <a:pos x="44" y="24"/>
                </a:cxn>
                <a:cxn ang="0">
                  <a:pos x="44" y="24"/>
                </a:cxn>
                <a:cxn ang="0">
                  <a:pos x="46" y="20"/>
                </a:cxn>
                <a:cxn ang="0">
                  <a:pos x="48" y="18"/>
                </a:cxn>
                <a:cxn ang="0">
                  <a:pos x="48" y="18"/>
                </a:cxn>
                <a:cxn ang="0">
                  <a:pos x="48" y="14"/>
                </a:cxn>
                <a:cxn ang="0">
                  <a:pos x="48" y="14"/>
                </a:cxn>
                <a:cxn ang="0">
                  <a:pos x="44" y="12"/>
                </a:cxn>
                <a:cxn ang="0">
                  <a:pos x="44" y="12"/>
                </a:cxn>
                <a:cxn ang="0">
                  <a:pos x="42" y="12"/>
                </a:cxn>
                <a:cxn ang="0">
                  <a:pos x="40" y="10"/>
                </a:cxn>
                <a:cxn ang="0">
                  <a:pos x="38" y="10"/>
                </a:cxn>
                <a:cxn ang="0">
                  <a:pos x="36" y="8"/>
                </a:cxn>
                <a:cxn ang="0">
                  <a:pos x="36" y="8"/>
                </a:cxn>
                <a:cxn ang="0">
                  <a:pos x="42" y="2"/>
                </a:cxn>
                <a:cxn ang="0">
                  <a:pos x="42" y="2"/>
                </a:cxn>
                <a:cxn ang="0">
                  <a:pos x="40" y="0"/>
                </a:cxn>
                <a:cxn ang="0">
                  <a:pos x="38" y="0"/>
                </a:cxn>
                <a:cxn ang="0">
                  <a:pos x="32" y="0"/>
                </a:cxn>
                <a:cxn ang="0">
                  <a:pos x="28" y="2"/>
                </a:cxn>
                <a:cxn ang="0">
                  <a:pos x="22" y="0"/>
                </a:cxn>
                <a:cxn ang="0">
                  <a:pos x="22" y="0"/>
                </a:cxn>
                <a:cxn ang="0">
                  <a:pos x="16" y="0"/>
                </a:cxn>
                <a:cxn ang="0">
                  <a:pos x="12" y="4"/>
                </a:cxn>
                <a:cxn ang="0">
                  <a:pos x="12" y="4"/>
                </a:cxn>
                <a:cxn ang="0">
                  <a:pos x="16" y="6"/>
                </a:cxn>
                <a:cxn ang="0">
                  <a:pos x="20" y="8"/>
                </a:cxn>
                <a:cxn ang="0">
                  <a:pos x="20" y="8"/>
                </a:cxn>
                <a:cxn ang="0">
                  <a:pos x="18" y="12"/>
                </a:cxn>
                <a:cxn ang="0">
                  <a:pos x="16" y="12"/>
                </a:cxn>
                <a:cxn ang="0">
                  <a:pos x="12" y="12"/>
                </a:cxn>
                <a:cxn ang="0">
                  <a:pos x="6" y="12"/>
                </a:cxn>
                <a:cxn ang="0">
                  <a:pos x="2" y="12"/>
                </a:cxn>
                <a:cxn ang="0">
                  <a:pos x="0" y="14"/>
                </a:cxn>
                <a:cxn ang="0">
                  <a:pos x="0" y="14"/>
                </a:cxn>
              </a:cxnLst>
              <a:rect l="0" t="0" r="r" b="b"/>
              <a:pathLst>
                <a:path w="48" h="26">
                  <a:moveTo>
                    <a:pt x="0" y="14"/>
                  </a:moveTo>
                  <a:lnTo>
                    <a:pt x="0" y="14"/>
                  </a:lnTo>
                  <a:lnTo>
                    <a:pt x="6" y="14"/>
                  </a:lnTo>
                  <a:lnTo>
                    <a:pt x="10" y="16"/>
                  </a:lnTo>
                  <a:lnTo>
                    <a:pt x="22" y="22"/>
                  </a:lnTo>
                  <a:lnTo>
                    <a:pt x="32" y="26"/>
                  </a:lnTo>
                  <a:lnTo>
                    <a:pt x="38" y="26"/>
                  </a:lnTo>
                  <a:lnTo>
                    <a:pt x="44" y="24"/>
                  </a:lnTo>
                  <a:lnTo>
                    <a:pt x="44" y="24"/>
                  </a:lnTo>
                  <a:lnTo>
                    <a:pt x="46" y="20"/>
                  </a:lnTo>
                  <a:lnTo>
                    <a:pt x="48" y="18"/>
                  </a:lnTo>
                  <a:lnTo>
                    <a:pt x="48" y="18"/>
                  </a:lnTo>
                  <a:lnTo>
                    <a:pt x="48" y="14"/>
                  </a:lnTo>
                  <a:lnTo>
                    <a:pt x="48" y="14"/>
                  </a:lnTo>
                  <a:lnTo>
                    <a:pt x="44" y="12"/>
                  </a:lnTo>
                  <a:lnTo>
                    <a:pt x="44" y="12"/>
                  </a:lnTo>
                  <a:lnTo>
                    <a:pt x="42" y="12"/>
                  </a:lnTo>
                  <a:lnTo>
                    <a:pt x="40" y="10"/>
                  </a:lnTo>
                  <a:lnTo>
                    <a:pt x="38" y="10"/>
                  </a:lnTo>
                  <a:lnTo>
                    <a:pt x="36" y="8"/>
                  </a:lnTo>
                  <a:lnTo>
                    <a:pt x="36" y="8"/>
                  </a:lnTo>
                  <a:lnTo>
                    <a:pt x="42" y="2"/>
                  </a:lnTo>
                  <a:lnTo>
                    <a:pt x="42" y="2"/>
                  </a:lnTo>
                  <a:lnTo>
                    <a:pt x="40" y="0"/>
                  </a:lnTo>
                  <a:lnTo>
                    <a:pt x="38" y="0"/>
                  </a:lnTo>
                  <a:lnTo>
                    <a:pt x="32" y="0"/>
                  </a:lnTo>
                  <a:lnTo>
                    <a:pt x="28" y="2"/>
                  </a:lnTo>
                  <a:lnTo>
                    <a:pt x="22" y="0"/>
                  </a:lnTo>
                  <a:lnTo>
                    <a:pt x="22" y="0"/>
                  </a:lnTo>
                  <a:lnTo>
                    <a:pt x="16" y="0"/>
                  </a:lnTo>
                  <a:lnTo>
                    <a:pt x="12" y="4"/>
                  </a:lnTo>
                  <a:lnTo>
                    <a:pt x="12" y="4"/>
                  </a:lnTo>
                  <a:lnTo>
                    <a:pt x="16" y="6"/>
                  </a:lnTo>
                  <a:lnTo>
                    <a:pt x="20" y="8"/>
                  </a:lnTo>
                  <a:lnTo>
                    <a:pt x="20" y="8"/>
                  </a:lnTo>
                  <a:lnTo>
                    <a:pt x="18" y="12"/>
                  </a:lnTo>
                  <a:lnTo>
                    <a:pt x="16" y="12"/>
                  </a:lnTo>
                  <a:lnTo>
                    <a:pt x="12" y="12"/>
                  </a:lnTo>
                  <a:lnTo>
                    <a:pt x="6" y="12"/>
                  </a:lnTo>
                  <a:lnTo>
                    <a:pt x="2" y="12"/>
                  </a:lnTo>
                  <a:lnTo>
                    <a:pt x="0" y="14"/>
                  </a:lnTo>
                  <a:lnTo>
                    <a:pt x="0"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0" name="Freeform 93"/>
            <p:cNvSpPr/>
            <p:nvPr/>
          </p:nvSpPr>
          <p:spPr bwMode="auto">
            <a:xfrm>
              <a:off x="5422900" y="1177925"/>
              <a:ext cx="120650" cy="53975"/>
            </a:xfrm>
            <a:custGeom>
              <a:avLst/>
              <a:gdLst/>
              <a:ahLst/>
              <a:cxnLst>
                <a:cxn ang="0">
                  <a:pos x="70" y="34"/>
                </a:cxn>
                <a:cxn ang="0">
                  <a:pos x="70" y="34"/>
                </a:cxn>
                <a:cxn ang="0">
                  <a:pos x="74" y="32"/>
                </a:cxn>
                <a:cxn ang="0">
                  <a:pos x="76" y="32"/>
                </a:cxn>
                <a:cxn ang="0">
                  <a:pos x="76" y="32"/>
                </a:cxn>
                <a:cxn ang="0">
                  <a:pos x="76" y="28"/>
                </a:cxn>
                <a:cxn ang="0">
                  <a:pos x="72" y="26"/>
                </a:cxn>
                <a:cxn ang="0">
                  <a:pos x="72" y="26"/>
                </a:cxn>
                <a:cxn ang="0">
                  <a:pos x="60" y="20"/>
                </a:cxn>
                <a:cxn ang="0">
                  <a:pos x="48" y="12"/>
                </a:cxn>
                <a:cxn ang="0">
                  <a:pos x="48" y="12"/>
                </a:cxn>
                <a:cxn ang="0">
                  <a:pos x="32" y="2"/>
                </a:cxn>
                <a:cxn ang="0">
                  <a:pos x="22" y="0"/>
                </a:cxn>
                <a:cxn ang="0">
                  <a:pos x="12" y="2"/>
                </a:cxn>
                <a:cxn ang="0">
                  <a:pos x="12" y="2"/>
                </a:cxn>
                <a:cxn ang="0">
                  <a:pos x="4" y="4"/>
                </a:cxn>
                <a:cxn ang="0">
                  <a:pos x="2" y="6"/>
                </a:cxn>
                <a:cxn ang="0">
                  <a:pos x="0" y="12"/>
                </a:cxn>
                <a:cxn ang="0">
                  <a:pos x="0" y="12"/>
                </a:cxn>
                <a:cxn ang="0">
                  <a:pos x="4" y="10"/>
                </a:cxn>
                <a:cxn ang="0">
                  <a:pos x="8" y="8"/>
                </a:cxn>
                <a:cxn ang="0">
                  <a:pos x="16" y="4"/>
                </a:cxn>
                <a:cxn ang="0">
                  <a:pos x="16" y="4"/>
                </a:cxn>
                <a:cxn ang="0">
                  <a:pos x="18" y="4"/>
                </a:cxn>
                <a:cxn ang="0">
                  <a:pos x="20" y="8"/>
                </a:cxn>
                <a:cxn ang="0">
                  <a:pos x="22" y="10"/>
                </a:cxn>
                <a:cxn ang="0">
                  <a:pos x="24" y="12"/>
                </a:cxn>
                <a:cxn ang="0">
                  <a:pos x="24" y="12"/>
                </a:cxn>
                <a:cxn ang="0">
                  <a:pos x="38" y="14"/>
                </a:cxn>
                <a:cxn ang="0">
                  <a:pos x="44" y="18"/>
                </a:cxn>
                <a:cxn ang="0">
                  <a:pos x="48" y="24"/>
                </a:cxn>
                <a:cxn ang="0">
                  <a:pos x="48" y="24"/>
                </a:cxn>
                <a:cxn ang="0">
                  <a:pos x="52" y="28"/>
                </a:cxn>
                <a:cxn ang="0">
                  <a:pos x="58" y="32"/>
                </a:cxn>
                <a:cxn ang="0">
                  <a:pos x="64" y="34"/>
                </a:cxn>
                <a:cxn ang="0">
                  <a:pos x="70" y="34"/>
                </a:cxn>
                <a:cxn ang="0">
                  <a:pos x="70" y="34"/>
                </a:cxn>
              </a:cxnLst>
              <a:rect l="0" t="0" r="r" b="b"/>
              <a:pathLst>
                <a:path w="76" h="34">
                  <a:moveTo>
                    <a:pt x="70" y="34"/>
                  </a:moveTo>
                  <a:lnTo>
                    <a:pt x="70" y="34"/>
                  </a:lnTo>
                  <a:lnTo>
                    <a:pt x="74" y="32"/>
                  </a:lnTo>
                  <a:lnTo>
                    <a:pt x="76" y="32"/>
                  </a:lnTo>
                  <a:lnTo>
                    <a:pt x="76" y="32"/>
                  </a:lnTo>
                  <a:lnTo>
                    <a:pt x="76" y="28"/>
                  </a:lnTo>
                  <a:lnTo>
                    <a:pt x="72" y="26"/>
                  </a:lnTo>
                  <a:lnTo>
                    <a:pt x="72" y="26"/>
                  </a:lnTo>
                  <a:lnTo>
                    <a:pt x="60" y="20"/>
                  </a:lnTo>
                  <a:lnTo>
                    <a:pt x="48" y="12"/>
                  </a:lnTo>
                  <a:lnTo>
                    <a:pt x="48" y="12"/>
                  </a:lnTo>
                  <a:lnTo>
                    <a:pt x="32" y="2"/>
                  </a:lnTo>
                  <a:lnTo>
                    <a:pt x="22" y="0"/>
                  </a:lnTo>
                  <a:lnTo>
                    <a:pt x="12" y="2"/>
                  </a:lnTo>
                  <a:lnTo>
                    <a:pt x="12" y="2"/>
                  </a:lnTo>
                  <a:lnTo>
                    <a:pt x="4" y="4"/>
                  </a:lnTo>
                  <a:lnTo>
                    <a:pt x="2" y="6"/>
                  </a:lnTo>
                  <a:lnTo>
                    <a:pt x="0" y="12"/>
                  </a:lnTo>
                  <a:lnTo>
                    <a:pt x="0" y="12"/>
                  </a:lnTo>
                  <a:lnTo>
                    <a:pt x="4" y="10"/>
                  </a:lnTo>
                  <a:lnTo>
                    <a:pt x="8" y="8"/>
                  </a:lnTo>
                  <a:lnTo>
                    <a:pt x="16" y="4"/>
                  </a:lnTo>
                  <a:lnTo>
                    <a:pt x="16" y="4"/>
                  </a:lnTo>
                  <a:lnTo>
                    <a:pt x="18" y="4"/>
                  </a:lnTo>
                  <a:lnTo>
                    <a:pt x="20" y="8"/>
                  </a:lnTo>
                  <a:lnTo>
                    <a:pt x="22" y="10"/>
                  </a:lnTo>
                  <a:lnTo>
                    <a:pt x="24" y="12"/>
                  </a:lnTo>
                  <a:lnTo>
                    <a:pt x="24" y="12"/>
                  </a:lnTo>
                  <a:lnTo>
                    <a:pt x="38" y="14"/>
                  </a:lnTo>
                  <a:lnTo>
                    <a:pt x="44" y="18"/>
                  </a:lnTo>
                  <a:lnTo>
                    <a:pt x="48" y="24"/>
                  </a:lnTo>
                  <a:lnTo>
                    <a:pt x="48" y="24"/>
                  </a:lnTo>
                  <a:lnTo>
                    <a:pt x="52" y="28"/>
                  </a:lnTo>
                  <a:lnTo>
                    <a:pt x="58" y="32"/>
                  </a:lnTo>
                  <a:lnTo>
                    <a:pt x="64" y="34"/>
                  </a:lnTo>
                  <a:lnTo>
                    <a:pt x="70" y="34"/>
                  </a:lnTo>
                  <a:lnTo>
                    <a:pt x="70" y="3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1" name="Freeform 94"/>
            <p:cNvSpPr/>
            <p:nvPr/>
          </p:nvSpPr>
          <p:spPr bwMode="auto">
            <a:xfrm>
              <a:off x="8223250" y="676275"/>
              <a:ext cx="28575" cy="120650"/>
            </a:xfrm>
            <a:custGeom>
              <a:avLst/>
              <a:gdLst/>
              <a:ahLst/>
              <a:cxnLst>
                <a:cxn ang="0">
                  <a:pos x="8" y="0"/>
                </a:cxn>
                <a:cxn ang="0">
                  <a:pos x="8" y="0"/>
                </a:cxn>
                <a:cxn ang="0">
                  <a:pos x="4" y="2"/>
                </a:cxn>
                <a:cxn ang="0">
                  <a:pos x="0" y="6"/>
                </a:cxn>
                <a:cxn ang="0">
                  <a:pos x="0" y="6"/>
                </a:cxn>
                <a:cxn ang="0">
                  <a:pos x="0" y="14"/>
                </a:cxn>
                <a:cxn ang="0">
                  <a:pos x="2" y="20"/>
                </a:cxn>
                <a:cxn ang="0">
                  <a:pos x="4" y="28"/>
                </a:cxn>
                <a:cxn ang="0">
                  <a:pos x="4" y="34"/>
                </a:cxn>
                <a:cxn ang="0">
                  <a:pos x="4" y="34"/>
                </a:cxn>
                <a:cxn ang="0">
                  <a:pos x="2" y="44"/>
                </a:cxn>
                <a:cxn ang="0">
                  <a:pos x="2" y="50"/>
                </a:cxn>
                <a:cxn ang="0">
                  <a:pos x="4" y="56"/>
                </a:cxn>
                <a:cxn ang="0">
                  <a:pos x="4" y="56"/>
                </a:cxn>
                <a:cxn ang="0">
                  <a:pos x="2" y="66"/>
                </a:cxn>
                <a:cxn ang="0">
                  <a:pos x="2" y="76"/>
                </a:cxn>
                <a:cxn ang="0">
                  <a:pos x="2" y="76"/>
                </a:cxn>
                <a:cxn ang="0">
                  <a:pos x="6" y="74"/>
                </a:cxn>
                <a:cxn ang="0">
                  <a:pos x="8" y="70"/>
                </a:cxn>
                <a:cxn ang="0">
                  <a:pos x="10" y="66"/>
                </a:cxn>
                <a:cxn ang="0">
                  <a:pos x="6" y="62"/>
                </a:cxn>
                <a:cxn ang="0">
                  <a:pos x="6" y="62"/>
                </a:cxn>
                <a:cxn ang="0">
                  <a:pos x="6" y="58"/>
                </a:cxn>
                <a:cxn ang="0">
                  <a:pos x="6" y="56"/>
                </a:cxn>
                <a:cxn ang="0">
                  <a:pos x="6" y="56"/>
                </a:cxn>
                <a:cxn ang="0">
                  <a:pos x="8" y="50"/>
                </a:cxn>
                <a:cxn ang="0">
                  <a:pos x="10" y="48"/>
                </a:cxn>
                <a:cxn ang="0">
                  <a:pos x="10" y="48"/>
                </a:cxn>
                <a:cxn ang="0">
                  <a:pos x="14" y="46"/>
                </a:cxn>
                <a:cxn ang="0">
                  <a:pos x="16" y="42"/>
                </a:cxn>
                <a:cxn ang="0">
                  <a:pos x="18" y="40"/>
                </a:cxn>
                <a:cxn ang="0">
                  <a:pos x="18" y="36"/>
                </a:cxn>
                <a:cxn ang="0">
                  <a:pos x="14" y="30"/>
                </a:cxn>
                <a:cxn ang="0">
                  <a:pos x="12" y="24"/>
                </a:cxn>
                <a:cxn ang="0">
                  <a:pos x="12" y="24"/>
                </a:cxn>
                <a:cxn ang="0">
                  <a:pos x="12" y="16"/>
                </a:cxn>
                <a:cxn ang="0">
                  <a:pos x="12" y="8"/>
                </a:cxn>
                <a:cxn ang="0">
                  <a:pos x="12" y="8"/>
                </a:cxn>
                <a:cxn ang="0">
                  <a:pos x="12" y="2"/>
                </a:cxn>
                <a:cxn ang="0">
                  <a:pos x="10" y="0"/>
                </a:cxn>
                <a:cxn ang="0">
                  <a:pos x="8" y="0"/>
                </a:cxn>
                <a:cxn ang="0">
                  <a:pos x="8" y="0"/>
                </a:cxn>
              </a:cxnLst>
              <a:rect l="0" t="0" r="r" b="b"/>
              <a:pathLst>
                <a:path w="18" h="76">
                  <a:moveTo>
                    <a:pt x="8" y="0"/>
                  </a:moveTo>
                  <a:lnTo>
                    <a:pt x="8" y="0"/>
                  </a:lnTo>
                  <a:lnTo>
                    <a:pt x="4" y="2"/>
                  </a:lnTo>
                  <a:lnTo>
                    <a:pt x="0" y="6"/>
                  </a:lnTo>
                  <a:lnTo>
                    <a:pt x="0" y="6"/>
                  </a:lnTo>
                  <a:lnTo>
                    <a:pt x="0" y="14"/>
                  </a:lnTo>
                  <a:lnTo>
                    <a:pt x="2" y="20"/>
                  </a:lnTo>
                  <a:lnTo>
                    <a:pt x="4" y="28"/>
                  </a:lnTo>
                  <a:lnTo>
                    <a:pt x="4" y="34"/>
                  </a:lnTo>
                  <a:lnTo>
                    <a:pt x="4" y="34"/>
                  </a:lnTo>
                  <a:lnTo>
                    <a:pt x="2" y="44"/>
                  </a:lnTo>
                  <a:lnTo>
                    <a:pt x="2" y="50"/>
                  </a:lnTo>
                  <a:lnTo>
                    <a:pt x="4" y="56"/>
                  </a:lnTo>
                  <a:lnTo>
                    <a:pt x="4" y="56"/>
                  </a:lnTo>
                  <a:lnTo>
                    <a:pt x="2" y="66"/>
                  </a:lnTo>
                  <a:lnTo>
                    <a:pt x="2" y="76"/>
                  </a:lnTo>
                  <a:lnTo>
                    <a:pt x="2" y="76"/>
                  </a:lnTo>
                  <a:lnTo>
                    <a:pt x="6" y="74"/>
                  </a:lnTo>
                  <a:lnTo>
                    <a:pt x="8" y="70"/>
                  </a:lnTo>
                  <a:lnTo>
                    <a:pt x="10" y="66"/>
                  </a:lnTo>
                  <a:lnTo>
                    <a:pt x="6" y="62"/>
                  </a:lnTo>
                  <a:lnTo>
                    <a:pt x="6" y="62"/>
                  </a:lnTo>
                  <a:lnTo>
                    <a:pt x="6" y="58"/>
                  </a:lnTo>
                  <a:lnTo>
                    <a:pt x="6" y="56"/>
                  </a:lnTo>
                  <a:lnTo>
                    <a:pt x="6" y="56"/>
                  </a:lnTo>
                  <a:lnTo>
                    <a:pt x="8" y="50"/>
                  </a:lnTo>
                  <a:lnTo>
                    <a:pt x="10" y="48"/>
                  </a:lnTo>
                  <a:lnTo>
                    <a:pt x="10" y="48"/>
                  </a:lnTo>
                  <a:lnTo>
                    <a:pt x="14" y="46"/>
                  </a:lnTo>
                  <a:lnTo>
                    <a:pt x="16" y="42"/>
                  </a:lnTo>
                  <a:lnTo>
                    <a:pt x="18" y="40"/>
                  </a:lnTo>
                  <a:lnTo>
                    <a:pt x="18" y="36"/>
                  </a:lnTo>
                  <a:lnTo>
                    <a:pt x="14" y="30"/>
                  </a:lnTo>
                  <a:lnTo>
                    <a:pt x="12" y="24"/>
                  </a:lnTo>
                  <a:lnTo>
                    <a:pt x="12" y="24"/>
                  </a:lnTo>
                  <a:lnTo>
                    <a:pt x="12" y="16"/>
                  </a:lnTo>
                  <a:lnTo>
                    <a:pt x="12" y="8"/>
                  </a:lnTo>
                  <a:lnTo>
                    <a:pt x="12" y="8"/>
                  </a:lnTo>
                  <a:lnTo>
                    <a:pt x="12" y="2"/>
                  </a:lnTo>
                  <a:lnTo>
                    <a:pt x="10" y="0"/>
                  </a:lnTo>
                  <a:lnTo>
                    <a:pt x="8" y="0"/>
                  </a:lnTo>
                  <a:lnTo>
                    <a:pt x="8"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2" name="Freeform 95"/>
            <p:cNvSpPr/>
            <p:nvPr/>
          </p:nvSpPr>
          <p:spPr bwMode="auto">
            <a:xfrm>
              <a:off x="7953375" y="1254125"/>
              <a:ext cx="34925" cy="79375"/>
            </a:xfrm>
            <a:custGeom>
              <a:avLst/>
              <a:gdLst/>
              <a:ahLst/>
              <a:cxnLst>
                <a:cxn ang="0">
                  <a:pos x="10" y="50"/>
                </a:cxn>
                <a:cxn ang="0">
                  <a:pos x="10" y="50"/>
                </a:cxn>
                <a:cxn ang="0">
                  <a:pos x="12" y="50"/>
                </a:cxn>
                <a:cxn ang="0">
                  <a:pos x="12" y="50"/>
                </a:cxn>
                <a:cxn ang="0">
                  <a:pos x="14" y="48"/>
                </a:cxn>
                <a:cxn ang="0">
                  <a:pos x="16" y="50"/>
                </a:cxn>
                <a:cxn ang="0">
                  <a:pos x="16" y="50"/>
                </a:cxn>
                <a:cxn ang="0">
                  <a:pos x="20" y="50"/>
                </a:cxn>
                <a:cxn ang="0">
                  <a:pos x="22" y="48"/>
                </a:cxn>
                <a:cxn ang="0">
                  <a:pos x="22" y="48"/>
                </a:cxn>
                <a:cxn ang="0">
                  <a:pos x="22" y="46"/>
                </a:cxn>
                <a:cxn ang="0">
                  <a:pos x="22" y="46"/>
                </a:cxn>
                <a:cxn ang="0">
                  <a:pos x="20" y="44"/>
                </a:cxn>
                <a:cxn ang="0">
                  <a:pos x="20" y="46"/>
                </a:cxn>
                <a:cxn ang="0">
                  <a:pos x="16" y="48"/>
                </a:cxn>
                <a:cxn ang="0">
                  <a:pos x="16" y="48"/>
                </a:cxn>
                <a:cxn ang="0">
                  <a:pos x="14" y="48"/>
                </a:cxn>
                <a:cxn ang="0">
                  <a:pos x="14" y="48"/>
                </a:cxn>
                <a:cxn ang="0">
                  <a:pos x="14" y="42"/>
                </a:cxn>
                <a:cxn ang="0">
                  <a:pos x="12" y="36"/>
                </a:cxn>
                <a:cxn ang="0">
                  <a:pos x="12" y="32"/>
                </a:cxn>
                <a:cxn ang="0">
                  <a:pos x="14" y="28"/>
                </a:cxn>
                <a:cxn ang="0">
                  <a:pos x="14" y="28"/>
                </a:cxn>
                <a:cxn ang="0">
                  <a:pos x="16" y="22"/>
                </a:cxn>
                <a:cxn ang="0">
                  <a:pos x="18" y="18"/>
                </a:cxn>
                <a:cxn ang="0">
                  <a:pos x="18" y="8"/>
                </a:cxn>
                <a:cxn ang="0">
                  <a:pos x="18" y="8"/>
                </a:cxn>
                <a:cxn ang="0">
                  <a:pos x="16" y="4"/>
                </a:cxn>
                <a:cxn ang="0">
                  <a:pos x="14" y="2"/>
                </a:cxn>
                <a:cxn ang="0">
                  <a:pos x="10" y="0"/>
                </a:cxn>
                <a:cxn ang="0">
                  <a:pos x="10" y="0"/>
                </a:cxn>
                <a:cxn ang="0">
                  <a:pos x="6" y="0"/>
                </a:cxn>
                <a:cxn ang="0">
                  <a:pos x="4" y="2"/>
                </a:cxn>
                <a:cxn ang="0">
                  <a:pos x="4" y="8"/>
                </a:cxn>
                <a:cxn ang="0">
                  <a:pos x="4" y="8"/>
                </a:cxn>
                <a:cxn ang="0">
                  <a:pos x="4" y="16"/>
                </a:cxn>
                <a:cxn ang="0">
                  <a:pos x="4" y="20"/>
                </a:cxn>
                <a:cxn ang="0">
                  <a:pos x="2" y="22"/>
                </a:cxn>
                <a:cxn ang="0">
                  <a:pos x="2" y="22"/>
                </a:cxn>
                <a:cxn ang="0">
                  <a:pos x="0" y="26"/>
                </a:cxn>
                <a:cxn ang="0">
                  <a:pos x="0" y="30"/>
                </a:cxn>
                <a:cxn ang="0">
                  <a:pos x="2" y="38"/>
                </a:cxn>
                <a:cxn ang="0">
                  <a:pos x="6" y="44"/>
                </a:cxn>
                <a:cxn ang="0">
                  <a:pos x="10" y="50"/>
                </a:cxn>
                <a:cxn ang="0">
                  <a:pos x="10" y="50"/>
                </a:cxn>
              </a:cxnLst>
              <a:rect l="0" t="0" r="r" b="b"/>
              <a:pathLst>
                <a:path w="22" h="50">
                  <a:moveTo>
                    <a:pt x="10" y="50"/>
                  </a:moveTo>
                  <a:lnTo>
                    <a:pt x="10" y="50"/>
                  </a:lnTo>
                  <a:lnTo>
                    <a:pt x="12" y="50"/>
                  </a:lnTo>
                  <a:lnTo>
                    <a:pt x="12" y="50"/>
                  </a:lnTo>
                  <a:lnTo>
                    <a:pt x="14" y="48"/>
                  </a:lnTo>
                  <a:lnTo>
                    <a:pt x="16" y="50"/>
                  </a:lnTo>
                  <a:lnTo>
                    <a:pt x="16" y="50"/>
                  </a:lnTo>
                  <a:lnTo>
                    <a:pt x="20" y="50"/>
                  </a:lnTo>
                  <a:lnTo>
                    <a:pt x="22" y="48"/>
                  </a:lnTo>
                  <a:lnTo>
                    <a:pt x="22" y="48"/>
                  </a:lnTo>
                  <a:lnTo>
                    <a:pt x="22" y="46"/>
                  </a:lnTo>
                  <a:lnTo>
                    <a:pt x="22" y="46"/>
                  </a:lnTo>
                  <a:lnTo>
                    <a:pt x="20" y="44"/>
                  </a:lnTo>
                  <a:lnTo>
                    <a:pt x="20" y="46"/>
                  </a:lnTo>
                  <a:lnTo>
                    <a:pt x="16" y="48"/>
                  </a:lnTo>
                  <a:lnTo>
                    <a:pt x="16" y="48"/>
                  </a:lnTo>
                  <a:lnTo>
                    <a:pt x="14" y="48"/>
                  </a:lnTo>
                  <a:lnTo>
                    <a:pt x="14" y="48"/>
                  </a:lnTo>
                  <a:lnTo>
                    <a:pt x="14" y="42"/>
                  </a:lnTo>
                  <a:lnTo>
                    <a:pt x="12" y="36"/>
                  </a:lnTo>
                  <a:lnTo>
                    <a:pt x="12" y="32"/>
                  </a:lnTo>
                  <a:lnTo>
                    <a:pt x="14" y="28"/>
                  </a:lnTo>
                  <a:lnTo>
                    <a:pt x="14" y="28"/>
                  </a:lnTo>
                  <a:lnTo>
                    <a:pt x="16" y="22"/>
                  </a:lnTo>
                  <a:lnTo>
                    <a:pt x="18" y="18"/>
                  </a:lnTo>
                  <a:lnTo>
                    <a:pt x="18" y="8"/>
                  </a:lnTo>
                  <a:lnTo>
                    <a:pt x="18" y="8"/>
                  </a:lnTo>
                  <a:lnTo>
                    <a:pt x="16" y="4"/>
                  </a:lnTo>
                  <a:lnTo>
                    <a:pt x="14" y="2"/>
                  </a:lnTo>
                  <a:lnTo>
                    <a:pt x="10" y="0"/>
                  </a:lnTo>
                  <a:lnTo>
                    <a:pt x="10" y="0"/>
                  </a:lnTo>
                  <a:lnTo>
                    <a:pt x="6" y="0"/>
                  </a:lnTo>
                  <a:lnTo>
                    <a:pt x="4" y="2"/>
                  </a:lnTo>
                  <a:lnTo>
                    <a:pt x="4" y="8"/>
                  </a:lnTo>
                  <a:lnTo>
                    <a:pt x="4" y="8"/>
                  </a:lnTo>
                  <a:lnTo>
                    <a:pt x="4" y="16"/>
                  </a:lnTo>
                  <a:lnTo>
                    <a:pt x="4" y="20"/>
                  </a:lnTo>
                  <a:lnTo>
                    <a:pt x="2" y="22"/>
                  </a:lnTo>
                  <a:lnTo>
                    <a:pt x="2" y="22"/>
                  </a:lnTo>
                  <a:lnTo>
                    <a:pt x="0" y="26"/>
                  </a:lnTo>
                  <a:lnTo>
                    <a:pt x="0" y="30"/>
                  </a:lnTo>
                  <a:lnTo>
                    <a:pt x="2" y="38"/>
                  </a:lnTo>
                  <a:lnTo>
                    <a:pt x="6" y="44"/>
                  </a:lnTo>
                  <a:lnTo>
                    <a:pt x="10" y="50"/>
                  </a:lnTo>
                  <a:lnTo>
                    <a:pt x="10" y="5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3" name="Freeform 96"/>
            <p:cNvSpPr/>
            <p:nvPr/>
          </p:nvSpPr>
          <p:spPr bwMode="auto">
            <a:xfrm>
              <a:off x="8261350" y="2235200"/>
              <a:ext cx="41275" cy="41275"/>
            </a:xfrm>
            <a:custGeom>
              <a:avLst/>
              <a:gdLst/>
              <a:ahLst/>
              <a:cxnLst>
                <a:cxn ang="0">
                  <a:pos x="20" y="2"/>
                </a:cxn>
                <a:cxn ang="0">
                  <a:pos x="20" y="2"/>
                </a:cxn>
                <a:cxn ang="0">
                  <a:pos x="14" y="4"/>
                </a:cxn>
                <a:cxn ang="0">
                  <a:pos x="8" y="2"/>
                </a:cxn>
                <a:cxn ang="0">
                  <a:pos x="8" y="2"/>
                </a:cxn>
                <a:cxn ang="0">
                  <a:pos x="4" y="0"/>
                </a:cxn>
                <a:cxn ang="0">
                  <a:pos x="2" y="0"/>
                </a:cxn>
                <a:cxn ang="0">
                  <a:pos x="0" y="0"/>
                </a:cxn>
                <a:cxn ang="0">
                  <a:pos x="0" y="0"/>
                </a:cxn>
                <a:cxn ang="0">
                  <a:pos x="0" y="2"/>
                </a:cxn>
                <a:cxn ang="0">
                  <a:pos x="0" y="6"/>
                </a:cxn>
                <a:cxn ang="0">
                  <a:pos x="2" y="10"/>
                </a:cxn>
                <a:cxn ang="0">
                  <a:pos x="2" y="10"/>
                </a:cxn>
                <a:cxn ang="0">
                  <a:pos x="4" y="16"/>
                </a:cxn>
                <a:cxn ang="0">
                  <a:pos x="4" y="16"/>
                </a:cxn>
                <a:cxn ang="0">
                  <a:pos x="8" y="24"/>
                </a:cxn>
                <a:cxn ang="0">
                  <a:pos x="10" y="26"/>
                </a:cxn>
                <a:cxn ang="0">
                  <a:pos x="12" y="26"/>
                </a:cxn>
                <a:cxn ang="0">
                  <a:pos x="12" y="26"/>
                </a:cxn>
                <a:cxn ang="0">
                  <a:pos x="16" y="26"/>
                </a:cxn>
                <a:cxn ang="0">
                  <a:pos x="20" y="24"/>
                </a:cxn>
                <a:cxn ang="0">
                  <a:pos x="24" y="18"/>
                </a:cxn>
                <a:cxn ang="0">
                  <a:pos x="24" y="18"/>
                </a:cxn>
                <a:cxn ang="0">
                  <a:pos x="26" y="12"/>
                </a:cxn>
                <a:cxn ang="0">
                  <a:pos x="26" y="8"/>
                </a:cxn>
                <a:cxn ang="0">
                  <a:pos x="26" y="8"/>
                </a:cxn>
                <a:cxn ang="0">
                  <a:pos x="26" y="2"/>
                </a:cxn>
                <a:cxn ang="0">
                  <a:pos x="24" y="0"/>
                </a:cxn>
                <a:cxn ang="0">
                  <a:pos x="20" y="2"/>
                </a:cxn>
                <a:cxn ang="0">
                  <a:pos x="20" y="2"/>
                </a:cxn>
              </a:cxnLst>
              <a:rect l="0" t="0" r="r" b="b"/>
              <a:pathLst>
                <a:path w="26" h="26">
                  <a:moveTo>
                    <a:pt x="20" y="2"/>
                  </a:moveTo>
                  <a:lnTo>
                    <a:pt x="20" y="2"/>
                  </a:lnTo>
                  <a:lnTo>
                    <a:pt x="14" y="4"/>
                  </a:lnTo>
                  <a:lnTo>
                    <a:pt x="8" y="2"/>
                  </a:lnTo>
                  <a:lnTo>
                    <a:pt x="8" y="2"/>
                  </a:lnTo>
                  <a:lnTo>
                    <a:pt x="4" y="0"/>
                  </a:lnTo>
                  <a:lnTo>
                    <a:pt x="2" y="0"/>
                  </a:lnTo>
                  <a:lnTo>
                    <a:pt x="0" y="0"/>
                  </a:lnTo>
                  <a:lnTo>
                    <a:pt x="0" y="0"/>
                  </a:lnTo>
                  <a:lnTo>
                    <a:pt x="0" y="2"/>
                  </a:lnTo>
                  <a:lnTo>
                    <a:pt x="0" y="6"/>
                  </a:lnTo>
                  <a:lnTo>
                    <a:pt x="2" y="10"/>
                  </a:lnTo>
                  <a:lnTo>
                    <a:pt x="2" y="10"/>
                  </a:lnTo>
                  <a:lnTo>
                    <a:pt x="4" y="16"/>
                  </a:lnTo>
                  <a:lnTo>
                    <a:pt x="4" y="16"/>
                  </a:lnTo>
                  <a:lnTo>
                    <a:pt x="8" y="24"/>
                  </a:lnTo>
                  <a:lnTo>
                    <a:pt x="10" y="26"/>
                  </a:lnTo>
                  <a:lnTo>
                    <a:pt x="12" y="26"/>
                  </a:lnTo>
                  <a:lnTo>
                    <a:pt x="12" y="26"/>
                  </a:lnTo>
                  <a:lnTo>
                    <a:pt x="16" y="26"/>
                  </a:lnTo>
                  <a:lnTo>
                    <a:pt x="20" y="24"/>
                  </a:lnTo>
                  <a:lnTo>
                    <a:pt x="24" y="18"/>
                  </a:lnTo>
                  <a:lnTo>
                    <a:pt x="24" y="18"/>
                  </a:lnTo>
                  <a:lnTo>
                    <a:pt x="26" y="12"/>
                  </a:lnTo>
                  <a:lnTo>
                    <a:pt x="26" y="8"/>
                  </a:lnTo>
                  <a:lnTo>
                    <a:pt x="26" y="8"/>
                  </a:lnTo>
                  <a:lnTo>
                    <a:pt x="26" y="2"/>
                  </a:lnTo>
                  <a:lnTo>
                    <a:pt x="24" y="0"/>
                  </a:lnTo>
                  <a:lnTo>
                    <a:pt x="20" y="2"/>
                  </a:lnTo>
                  <a:lnTo>
                    <a:pt x="20"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4" name="Freeform 97"/>
            <p:cNvSpPr/>
            <p:nvPr/>
          </p:nvSpPr>
          <p:spPr bwMode="auto">
            <a:xfrm>
              <a:off x="8086725" y="1568450"/>
              <a:ext cx="234950" cy="161925"/>
            </a:xfrm>
            <a:custGeom>
              <a:avLst/>
              <a:gdLst/>
              <a:ahLst/>
              <a:cxnLst>
                <a:cxn ang="0">
                  <a:pos x="124" y="56"/>
                </a:cxn>
                <a:cxn ang="0">
                  <a:pos x="118" y="50"/>
                </a:cxn>
                <a:cxn ang="0">
                  <a:pos x="114" y="42"/>
                </a:cxn>
                <a:cxn ang="0">
                  <a:pos x="94" y="30"/>
                </a:cxn>
                <a:cxn ang="0">
                  <a:pos x="80" y="24"/>
                </a:cxn>
                <a:cxn ang="0">
                  <a:pos x="68" y="18"/>
                </a:cxn>
                <a:cxn ang="0">
                  <a:pos x="52" y="14"/>
                </a:cxn>
                <a:cxn ang="0">
                  <a:pos x="42" y="24"/>
                </a:cxn>
                <a:cxn ang="0">
                  <a:pos x="38" y="28"/>
                </a:cxn>
                <a:cxn ang="0">
                  <a:pos x="32" y="26"/>
                </a:cxn>
                <a:cxn ang="0">
                  <a:pos x="28" y="22"/>
                </a:cxn>
                <a:cxn ang="0">
                  <a:pos x="26" y="16"/>
                </a:cxn>
                <a:cxn ang="0">
                  <a:pos x="24" y="4"/>
                </a:cxn>
                <a:cxn ang="0">
                  <a:pos x="20" y="2"/>
                </a:cxn>
                <a:cxn ang="0">
                  <a:pos x="10" y="2"/>
                </a:cxn>
                <a:cxn ang="0">
                  <a:pos x="0" y="8"/>
                </a:cxn>
                <a:cxn ang="0">
                  <a:pos x="8" y="12"/>
                </a:cxn>
                <a:cxn ang="0">
                  <a:pos x="14" y="18"/>
                </a:cxn>
                <a:cxn ang="0">
                  <a:pos x="16" y="22"/>
                </a:cxn>
                <a:cxn ang="0">
                  <a:pos x="14" y="28"/>
                </a:cxn>
                <a:cxn ang="0">
                  <a:pos x="16" y="30"/>
                </a:cxn>
                <a:cxn ang="0">
                  <a:pos x="16" y="36"/>
                </a:cxn>
                <a:cxn ang="0">
                  <a:pos x="18" y="36"/>
                </a:cxn>
                <a:cxn ang="0">
                  <a:pos x="20" y="36"/>
                </a:cxn>
                <a:cxn ang="0">
                  <a:pos x="22" y="32"/>
                </a:cxn>
                <a:cxn ang="0">
                  <a:pos x="50" y="46"/>
                </a:cxn>
                <a:cxn ang="0">
                  <a:pos x="60" y="60"/>
                </a:cxn>
                <a:cxn ang="0">
                  <a:pos x="58" y="76"/>
                </a:cxn>
                <a:cxn ang="0">
                  <a:pos x="56" y="78"/>
                </a:cxn>
                <a:cxn ang="0">
                  <a:pos x="56" y="80"/>
                </a:cxn>
                <a:cxn ang="0">
                  <a:pos x="60" y="80"/>
                </a:cxn>
                <a:cxn ang="0">
                  <a:pos x="70" y="80"/>
                </a:cxn>
                <a:cxn ang="0">
                  <a:pos x="78" y="86"/>
                </a:cxn>
                <a:cxn ang="0">
                  <a:pos x="80" y="90"/>
                </a:cxn>
                <a:cxn ang="0">
                  <a:pos x="86" y="90"/>
                </a:cxn>
                <a:cxn ang="0">
                  <a:pos x="92" y="90"/>
                </a:cxn>
                <a:cxn ang="0">
                  <a:pos x="94" y="82"/>
                </a:cxn>
                <a:cxn ang="0">
                  <a:pos x="104" y="76"/>
                </a:cxn>
                <a:cxn ang="0">
                  <a:pos x="120" y="78"/>
                </a:cxn>
                <a:cxn ang="0">
                  <a:pos x="126" y="90"/>
                </a:cxn>
                <a:cxn ang="0">
                  <a:pos x="132" y="98"/>
                </a:cxn>
                <a:cxn ang="0">
                  <a:pos x="140" y="102"/>
                </a:cxn>
                <a:cxn ang="0">
                  <a:pos x="146" y="100"/>
                </a:cxn>
                <a:cxn ang="0">
                  <a:pos x="146" y="96"/>
                </a:cxn>
                <a:cxn ang="0">
                  <a:pos x="142" y="90"/>
                </a:cxn>
                <a:cxn ang="0">
                  <a:pos x="138" y="88"/>
                </a:cxn>
                <a:cxn ang="0">
                  <a:pos x="128" y="72"/>
                </a:cxn>
                <a:cxn ang="0">
                  <a:pos x="126" y="70"/>
                </a:cxn>
                <a:cxn ang="0">
                  <a:pos x="128" y="64"/>
                </a:cxn>
                <a:cxn ang="0">
                  <a:pos x="130" y="60"/>
                </a:cxn>
                <a:cxn ang="0">
                  <a:pos x="124" y="56"/>
                </a:cxn>
              </a:cxnLst>
              <a:rect l="0" t="0" r="r" b="b"/>
              <a:pathLst>
                <a:path w="148" h="102">
                  <a:moveTo>
                    <a:pt x="124" y="56"/>
                  </a:moveTo>
                  <a:lnTo>
                    <a:pt x="124" y="56"/>
                  </a:lnTo>
                  <a:lnTo>
                    <a:pt x="120" y="54"/>
                  </a:lnTo>
                  <a:lnTo>
                    <a:pt x="118" y="50"/>
                  </a:lnTo>
                  <a:lnTo>
                    <a:pt x="118" y="50"/>
                  </a:lnTo>
                  <a:lnTo>
                    <a:pt x="114" y="42"/>
                  </a:lnTo>
                  <a:lnTo>
                    <a:pt x="108" y="36"/>
                  </a:lnTo>
                  <a:lnTo>
                    <a:pt x="94" y="30"/>
                  </a:lnTo>
                  <a:lnTo>
                    <a:pt x="94" y="30"/>
                  </a:lnTo>
                  <a:lnTo>
                    <a:pt x="80" y="24"/>
                  </a:lnTo>
                  <a:lnTo>
                    <a:pt x="68" y="18"/>
                  </a:lnTo>
                  <a:lnTo>
                    <a:pt x="68" y="18"/>
                  </a:lnTo>
                  <a:lnTo>
                    <a:pt x="60" y="14"/>
                  </a:lnTo>
                  <a:lnTo>
                    <a:pt x="52" y="14"/>
                  </a:lnTo>
                  <a:lnTo>
                    <a:pt x="46" y="18"/>
                  </a:lnTo>
                  <a:lnTo>
                    <a:pt x="42" y="24"/>
                  </a:lnTo>
                  <a:lnTo>
                    <a:pt x="42" y="24"/>
                  </a:lnTo>
                  <a:lnTo>
                    <a:pt x="38" y="28"/>
                  </a:lnTo>
                  <a:lnTo>
                    <a:pt x="34" y="30"/>
                  </a:lnTo>
                  <a:lnTo>
                    <a:pt x="32" y="26"/>
                  </a:lnTo>
                  <a:lnTo>
                    <a:pt x="28" y="22"/>
                  </a:lnTo>
                  <a:lnTo>
                    <a:pt x="28" y="22"/>
                  </a:lnTo>
                  <a:lnTo>
                    <a:pt x="26" y="16"/>
                  </a:lnTo>
                  <a:lnTo>
                    <a:pt x="26" y="16"/>
                  </a:lnTo>
                  <a:lnTo>
                    <a:pt x="26" y="8"/>
                  </a:lnTo>
                  <a:lnTo>
                    <a:pt x="24" y="4"/>
                  </a:lnTo>
                  <a:lnTo>
                    <a:pt x="20" y="2"/>
                  </a:lnTo>
                  <a:lnTo>
                    <a:pt x="20" y="2"/>
                  </a:lnTo>
                  <a:lnTo>
                    <a:pt x="14" y="0"/>
                  </a:lnTo>
                  <a:lnTo>
                    <a:pt x="10" y="2"/>
                  </a:lnTo>
                  <a:lnTo>
                    <a:pt x="0" y="8"/>
                  </a:lnTo>
                  <a:lnTo>
                    <a:pt x="0" y="8"/>
                  </a:lnTo>
                  <a:lnTo>
                    <a:pt x="4" y="10"/>
                  </a:lnTo>
                  <a:lnTo>
                    <a:pt x="8" y="12"/>
                  </a:lnTo>
                  <a:lnTo>
                    <a:pt x="14" y="18"/>
                  </a:lnTo>
                  <a:lnTo>
                    <a:pt x="14" y="18"/>
                  </a:lnTo>
                  <a:lnTo>
                    <a:pt x="16" y="22"/>
                  </a:lnTo>
                  <a:lnTo>
                    <a:pt x="16" y="22"/>
                  </a:lnTo>
                  <a:lnTo>
                    <a:pt x="14" y="26"/>
                  </a:lnTo>
                  <a:lnTo>
                    <a:pt x="14" y="28"/>
                  </a:lnTo>
                  <a:lnTo>
                    <a:pt x="16" y="30"/>
                  </a:lnTo>
                  <a:lnTo>
                    <a:pt x="16" y="30"/>
                  </a:lnTo>
                  <a:lnTo>
                    <a:pt x="16" y="34"/>
                  </a:lnTo>
                  <a:lnTo>
                    <a:pt x="16" y="36"/>
                  </a:lnTo>
                  <a:lnTo>
                    <a:pt x="18" y="36"/>
                  </a:lnTo>
                  <a:lnTo>
                    <a:pt x="18" y="36"/>
                  </a:lnTo>
                  <a:lnTo>
                    <a:pt x="20" y="36"/>
                  </a:lnTo>
                  <a:lnTo>
                    <a:pt x="20" y="36"/>
                  </a:lnTo>
                  <a:lnTo>
                    <a:pt x="22" y="32"/>
                  </a:lnTo>
                  <a:lnTo>
                    <a:pt x="22" y="32"/>
                  </a:lnTo>
                  <a:lnTo>
                    <a:pt x="50" y="46"/>
                  </a:lnTo>
                  <a:lnTo>
                    <a:pt x="50" y="46"/>
                  </a:lnTo>
                  <a:lnTo>
                    <a:pt x="56" y="52"/>
                  </a:lnTo>
                  <a:lnTo>
                    <a:pt x="60" y="60"/>
                  </a:lnTo>
                  <a:lnTo>
                    <a:pt x="60" y="66"/>
                  </a:lnTo>
                  <a:lnTo>
                    <a:pt x="58" y="76"/>
                  </a:lnTo>
                  <a:lnTo>
                    <a:pt x="58" y="76"/>
                  </a:lnTo>
                  <a:lnTo>
                    <a:pt x="56" y="78"/>
                  </a:lnTo>
                  <a:lnTo>
                    <a:pt x="56" y="80"/>
                  </a:lnTo>
                  <a:lnTo>
                    <a:pt x="56" y="80"/>
                  </a:lnTo>
                  <a:lnTo>
                    <a:pt x="60" y="80"/>
                  </a:lnTo>
                  <a:lnTo>
                    <a:pt x="60" y="80"/>
                  </a:lnTo>
                  <a:lnTo>
                    <a:pt x="66" y="78"/>
                  </a:lnTo>
                  <a:lnTo>
                    <a:pt x="70" y="80"/>
                  </a:lnTo>
                  <a:lnTo>
                    <a:pt x="74" y="82"/>
                  </a:lnTo>
                  <a:lnTo>
                    <a:pt x="78" y="86"/>
                  </a:lnTo>
                  <a:lnTo>
                    <a:pt x="78" y="86"/>
                  </a:lnTo>
                  <a:lnTo>
                    <a:pt x="80" y="90"/>
                  </a:lnTo>
                  <a:lnTo>
                    <a:pt x="86" y="90"/>
                  </a:lnTo>
                  <a:lnTo>
                    <a:pt x="86" y="90"/>
                  </a:lnTo>
                  <a:lnTo>
                    <a:pt x="88" y="90"/>
                  </a:lnTo>
                  <a:lnTo>
                    <a:pt x="92" y="90"/>
                  </a:lnTo>
                  <a:lnTo>
                    <a:pt x="94" y="82"/>
                  </a:lnTo>
                  <a:lnTo>
                    <a:pt x="94" y="82"/>
                  </a:lnTo>
                  <a:lnTo>
                    <a:pt x="98" y="78"/>
                  </a:lnTo>
                  <a:lnTo>
                    <a:pt x="104" y="76"/>
                  </a:lnTo>
                  <a:lnTo>
                    <a:pt x="112" y="76"/>
                  </a:lnTo>
                  <a:lnTo>
                    <a:pt x="120" y="78"/>
                  </a:lnTo>
                  <a:lnTo>
                    <a:pt x="120" y="78"/>
                  </a:lnTo>
                  <a:lnTo>
                    <a:pt x="126" y="90"/>
                  </a:lnTo>
                  <a:lnTo>
                    <a:pt x="132" y="98"/>
                  </a:lnTo>
                  <a:lnTo>
                    <a:pt x="132" y="98"/>
                  </a:lnTo>
                  <a:lnTo>
                    <a:pt x="136" y="100"/>
                  </a:lnTo>
                  <a:lnTo>
                    <a:pt x="140" y="102"/>
                  </a:lnTo>
                  <a:lnTo>
                    <a:pt x="146" y="100"/>
                  </a:lnTo>
                  <a:lnTo>
                    <a:pt x="146" y="100"/>
                  </a:lnTo>
                  <a:lnTo>
                    <a:pt x="148" y="98"/>
                  </a:lnTo>
                  <a:lnTo>
                    <a:pt x="146" y="96"/>
                  </a:lnTo>
                  <a:lnTo>
                    <a:pt x="146" y="96"/>
                  </a:lnTo>
                  <a:lnTo>
                    <a:pt x="142" y="90"/>
                  </a:lnTo>
                  <a:lnTo>
                    <a:pt x="138" y="88"/>
                  </a:lnTo>
                  <a:lnTo>
                    <a:pt x="138" y="88"/>
                  </a:lnTo>
                  <a:lnTo>
                    <a:pt x="134" y="80"/>
                  </a:lnTo>
                  <a:lnTo>
                    <a:pt x="128" y="72"/>
                  </a:lnTo>
                  <a:lnTo>
                    <a:pt x="128" y="72"/>
                  </a:lnTo>
                  <a:lnTo>
                    <a:pt x="126" y="70"/>
                  </a:lnTo>
                  <a:lnTo>
                    <a:pt x="128" y="64"/>
                  </a:lnTo>
                  <a:lnTo>
                    <a:pt x="128" y="64"/>
                  </a:lnTo>
                  <a:lnTo>
                    <a:pt x="130" y="62"/>
                  </a:lnTo>
                  <a:lnTo>
                    <a:pt x="130" y="60"/>
                  </a:lnTo>
                  <a:lnTo>
                    <a:pt x="124" y="56"/>
                  </a:lnTo>
                  <a:lnTo>
                    <a:pt x="124" y="5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5" name="Freeform 98"/>
            <p:cNvSpPr/>
            <p:nvPr/>
          </p:nvSpPr>
          <p:spPr bwMode="auto">
            <a:xfrm>
              <a:off x="8169275" y="304800"/>
              <a:ext cx="60325" cy="22225"/>
            </a:xfrm>
            <a:custGeom>
              <a:avLst/>
              <a:gdLst/>
              <a:ahLst/>
              <a:cxnLst>
                <a:cxn ang="0">
                  <a:pos x="10" y="14"/>
                </a:cxn>
                <a:cxn ang="0">
                  <a:pos x="10" y="14"/>
                </a:cxn>
                <a:cxn ang="0">
                  <a:pos x="38" y="10"/>
                </a:cxn>
                <a:cxn ang="0">
                  <a:pos x="38" y="10"/>
                </a:cxn>
                <a:cxn ang="0">
                  <a:pos x="38" y="8"/>
                </a:cxn>
                <a:cxn ang="0">
                  <a:pos x="38" y="4"/>
                </a:cxn>
                <a:cxn ang="0">
                  <a:pos x="38" y="0"/>
                </a:cxn>
                <a:cxn ang="0">
                  <a:pos x="34" y="0"/>
                </a:cxn>
                <a:cxn ang="0">
                  <a:pos x="34" y="0"/>
                </a:cxn>
                <a:cxn ang="0">
                  <a:pos x="28" y="2"/>
                </a:cxn>
                <a:cxn ang="0">
                  <a:pos x="22" y="2"/>
                </a:cxn>
                <a:cxn ang="0">
                  <a:pos x="12" y="0"/>
                </a:cxn>
                <a:cxn ang="0">
                  <a:pos x="12" y="0"/>
                </a:cxn>
                <a:cxn ang="0">
                  <a:pos x="4" y="0"/>
                </a:cxn>
                <a:cxn ang="0">
                  <a:pos x="0" y="2"/>
                </a:cxn>
                <a:cxn ang="0">
                  <a:pos x="0" y="6"/>
                </a:cxn>
                <a:cxn ang="0">
                  <a:pos x="0" y="6"/>
                </a:cxn>
                <a:cxn ang="0">
                  <a:pos x="0" y="10"/>
                </a:cxn>
                <a:cxn ang="0">
                  <a:pos x="2" y="12"/>
                </a:cxn>
                <a:cxn ang="0">
                  <a:pos x="10" y="14"/>
                </a:cxn>
                <a:cxn ang="0">
                  <a:pos x="10" y="14"/>
                </a:cxn>
              </a:cxnLst>
              <a:rect l="0" t="0" r="r" b="b"/>
              <a:pathLst>
                <a:path w="38" h="14">
                  <a:moveTo>
                    <a:pt x="10" y="14"/>
                  </a:moveTo>
                  <a:lnTo>
                    <a:pt x="10" y="14"/>
                  </a:lnTo>
                  <a:lnTo>
                    <a:pt x="38" y="10"/>
                  </a:lnTo>
                  <a:lnTo>
                    <a:pt x="38" y="10"/>
                  </a:lnTo>
                  <a:lnTo>
                    <a:pt x="38" y="8"/>
                  </a:lnTo>
                  <a:lnTo>
                    <a:pt x="38" y="4"/>
                  </a:lnTo>
                  <a:lnTo>
                    <a:pt x="38" y="0"/>
                  </a:lnTo>
                  <a:lnTo>
                    <a:pt x="34" y="0"/>
                  </a:lnTo>
                  <a:lnTo>
                    <a:pt x="34" y="0"/>
                  </a:lnTo>
                  <a:lnTo>
                    <a:pt x="28" y="2"/>
                  </a:lnTo>
                  <a:lnTo>
                    <a:pt x="22" y="2"/>
                  </a:lnTo>
                  <a:lnTo>
                    <a:pt x="12" y="0"/>
                  </a:lnTo>
                  <a:lnTo>
                    <a:pt x="12" y="0"/>
                  </a:lnTo>
                  <a:lnTo>
                    <a:pt x="4" y="0"/>
                  </a:lnTo>
                  <a:lnTo>
                    <a:pt x="0" y="2"/>
                  </a:lnTo>
                  <a:lnTo>
                    <a:pt x="0" y="6"/>
                  </a:lnTo>
                  <a:lnTo>
                    <a:pt x="0" y="6"/>
                  </a:lnTo>
                  <a:lnTo>
                    <a:pt x="0" y="10"/>
                  </a:lnTo>
                  <a:lnTo>
                    <a:pt x="2" y="12"/>
                  </a:lnTo>
                  <a:lnTo>
                    <a:pt x="10" y="14"/>
                  </a:lnTo>
                  <a:lnTo>
                    <a:pt x="10"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6" name="Freeform 99"/>
            <p:cNvSpPr/>
            <p:nvPr/>
          </p:nvSpPr>
          <p:spPr bwMode="auto">
            <a:xfrm>
              <a:off x="4943475" y="282575"/>
              <a:ext cx="88900" cy="22225"/>
            </a:xfrm>
            <a:custGeom>
              <a:avLst/>
              <a:gdLst/>
              <a:ahLst/>
              <a:cxnLst>
                <a:cxn ang="0">
                  <a:pos x="36" y="8"/>
                </a:cxn>
                <a:cxn ang="0">
                  <a:pos x="36" y="8"/>
                </a:cxn>
                <a:cxn ang="0">
                  <a:pos x="38" y="8"/>
                </a:cxn>
                <a:cxn ang="0">
                  <a:pos x="38" y="8"/>
                </a:cxn>
                <a:cxn ang="0">
                  <a:pos x="46" y="8"/>
                </a:cxn>
                <a:cxn ang="0">
                  <a:pos x="50" y="8"/>
                </a:cxn>
                <a:cxn ang="0">
                  <a:pos x="52" y="6"/>
                </a:cxn>
                <a:cxn ang="0">
                  <a:pos x="56" y="0"/>
                </a:cxn>
                <a:cxn ang="0">
                  <a:pos x="56" y="0"/>
                </a:cxn>
                <a:cxn ang="0">
                  <a:pos x="42" y="0"/>
                </a:cxn>
                <a:cxn ang="0">
                  <a:pos x="28" y="4"/>
                </a:cxn>
                <a:cxn ang="0">
                  <a:pos x="14" y="8"/>
                </a:cxn>
                <a:cxn ang="0">
                  <a:pos x="0" y="14"/>
                </a:cxn>
                <a:cxn ang="0">
                  <a:pos x="0" y="14"/>
                </a:cxn>
                <a:cxn ang="0">
                  <a:pos x="20" y="14"/>
                </a:cxn>
                <a:cxn ang="0">
                  <a:pos x="28" y="14"/>
                </a:cxn>
                <a:cxn ang="0">
                  <a:pos x="36" y="8"/>
                </a:cxn>
                <a:cxn ang="0">
                  <a:pos x="36" y="8"/>
                </a:cxn>
              </a:cxnLst>
              <a:rect l="0" t="0" r="r" b="b"/>
              <a:pathLst>
                <a:path w="56" h="14">
                  <a:moveTo>
                    <a:pt x="36" y="8"/>
                  </a:moveTo>
                  <a:lnTo>
                    <a:pt x="36" y="8"/>
                  </a:lnTo>
                  <a:lnTo>
                    <a:pt x="38" y="8"/>
                  </a:lnTo>
                  <a:lnTo>
                    <a:pt x="38" y="8"/>
                  </a:lnTo>
                  <a:lnTo>
                    <a:pt x="46" y="8"/>
                  </a:lnTo>
                  <a:lnTo>
                    <a:pt x="50" y="8"/>
                  </a:lnTo>
                  <a:lnTo>
                    <a:pt x="52" y="6"/>
                  </a:lnTo>
                  <a:lnTo>
                    <a:pt x="56" y="0"/>
                  </a:lnTo>
                  <a:lnTo>
                    <a:pt x="56" y="0"/>
                  </a:lnTo>
                  <a:lnTo>
                    <a:pt x="42" y="0"/>
                  </a:lnTo>
                  <a:lnTo>
                    <a:pt x="28" y="4"/>
                  </a:lnTo>
                  <a:lnTo>
                    <a:pt x="14" y="8"/>
                  </a:lnTo>
                  <a:lnTo>
                    <a:pt x="0" y="14"/>
                  </a:lnTo>
                  <a:lnTo>
                    <a:pt x="0" y="14"/>
                  </a:lnTo>
                  <a:lnTo>
                    <a:pt x="20" y="14"/>
                  </a:lnTo>
                  <a:lnTo>
                    <a:pt x="28" y="14"/>
                  </a:lnTo>
                  <a:lnTo>
                    <a:pt x="36" y="8"/>
                  </a:lnTo>
                  <a:lnTo>
                    <a:pt x="36"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7" name="Freeform 100"/>
            <p:cNvSpPr/>
            <p:nvPr/>
          </p:nvSpPr>
          <p:spPr bwMode="auto">
            <a:xfrm>
              <a:off x="7458075" y="1400175"/>
              <a:ext cx="22225" cy="60325"/>
            </a:xfrm>
            <a:custGeom>
              <a:avLst/>
              <a:gdLst/>
              <a:ahLst/>
              <a:cxnLst>
                <a:cxn ang="0">
                  <a:pos x="4" y="0"/>
                </a:cxn>
                <a:cxn ang="0">
                  <a:pos x="4" y="0"/>
                </a:cxn>
                <a:cxn ang="0">
                  <a:pos x="0" y="10"/>
                </a:cxn>
                <a:cxn ang="0">
                  <a:pos x="0" y="18"/>
                </a:cxn>
                <a:cxn ang="0">
                  <a:pos x="0" y="34"/>
                </a:cxn>
                <a:cxn ang="0">
                  <a:pos x="0" y="34"/>
                </a:cxn>
                <a:cxn ang="0">
                  <a:pos x="2" y="36"/>
                </a:cxn>
                <a:cxn ang="0">
                  <a:pos x="4" y="38"/>
                </a:cxn>
                <a:cxn ang="0">
                  <a:pos x="6" y="38"/>
                </a:cxn>
                <a:cxn ang="0">
                  <a:pos x="10" y="36"/>
                </a:cxn>
                <a:cxn ang="0">
                  <a:pos x="10" y="36"/>
                </a:cxn>
                <a:cxn ang="0">
                  <a:pos x="12" y="34"/>
                </a:cxn>
                <a:cxn ang="0">
                  <a:pos x="14" y="30"/>
                </a:cxn>
                <a:cxn ang="0">
                  <a:pos x="14" y="26"/>
                </a:cxn>
                <a:cxn ang="0">
                  <a:pos x="14" y="22"/>
                </a:cxn>
                <a:cxn ang="0">
                  <a:pos x="14" y="22"/>
                </a:cxn>
                <a:cxn ang="0">
                  <a:pos x="4" y="0"/>
                </a:cxn>
                <a:cxn ang="0">
                  <a:pos x="4" y="0"/>
                </a:cxn>
              </a:cxnLst>
              <a:rect l="0" t="0" r="r" b="b"/>
              <a:pathLst>
                <a:path w="14" h="38">
                  <a:moveTo>
                    <a:pt x="4" y="0"/>
                  </a:moveTo>
                  <a:lnTo>
                    <a:pt x="4" y="0"/>
                  </a:lnTo>
                  <a:lnTo>
                    <a:pt x="0" y="10"/>
                  </a:lnTo>
                  <a:lnTo>
                    <a:pt x="0" y="18"/>
                  </a:lnTo>
                  <a:lnTo>
                    <a:pt x="0" y="34"/>
                  </a:lnTo>
                  <a:lnTo>
                    <a:pt x="0" y="34"/>
                  </a:lnTo>
                  <a:lnTo>
                    <a:pt x="2" y="36"/>
                  </a:lnTo>
                  <a:lnTo>
                    <a:pt x="4" y="38"/>
                  </a:lnTo>
                  <a:lnTo>
                    <a:pt x="6" y="38"/>
                  </a:lnTo>
                  <a:lnTo>
                    <a:pt x="10" y="36"/>
                  </a:lnTo>
                  <a:lnTo>
                    <a:pt x="10" y="36"/>
                  </a:lnTo>
                  <a:lnTo>
                    <a:pt x="12" y="34"/>
                  </a:lnTo>
                  <a:lnTo>
                    <a:pt x="14" y="30"/>
                  </a:lnTo>
                  <a:lnTo>
                    <a:pt x="14" y="26"/>
                  </a:lnTo>
                  <a:lnTo>
                    <a:pt x="14" y="22"/>
                  </a:lnTo>
                  <a:lnTo>
                    <a:pt x="14" y="22"/>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8" name="Freeform 101"/>
            <p:cNvSpPr/>
            <p:nvPr/>
          </p:nvSpPr>
          <p:spPr bwMode="auto">
            <a:xfrm>
              <a:off x="7600950" y="219075"/>
              <a:ext cx="101600" cy="38100"/>
            </a:xfrm>
            <a:custGeom>
              <a:avLst/>
              <a:gdLst/>
              <a:ahLst/>
              <a:cxnLst>
                <a:cxn ang="0">
                  <a:pos x="24" y="12"/>
                </a:cxn>
                <a:cxn ang="0">
                  <a:pos x="24" y="12"/>
                </a:cxn>
                <a:cxn ang="0">
                  <a:pos x="22" y="14"/>
                </a:cxn>
                <a:cxn ang="0">
                  <a:pos x="22" y="14"/>
                </a:cxn>
                <a:cxn ang="0">
                  <a:pos x="20" y="18"/>
                </a:cxn>
                <a:cxn ang="0">
                  <a:pos x="22" y="20"/>
                </a:cxn>
                <a:cxn ang="0">
                  <a:pos x="26" y="22"/>
                </a:cxn>
                <a:cxn ang="0">
                  <a:pos x="26" y="22"/>
                </a:cxn>
                <a:cxn ang="0">
                  <a:pos x="58" y="24"/>
                </a:cxn>
                <a:cxn ang="0">
                  <a:pos x="58" y="24"/>
                </a:cxn>
                <a:cxn ang="0">
                  <a:pos x="62" y="24"/>
                </a:cxn>
                <a:cxn ang="0">
                  <a:pos x="64" y="22"/>
                </a:cxn>
                <a:cxn ang="0">
                  <a:pos x="64" y="18"/>
                </a:cxn>
                <a:cxn ang="0">
                  <a:pos x="64" y="18"/>
                </a:cxn>
                <a:cxn ang="0">
                  <a:pos x="64" y="14"/>
                </a:cxn>
                <a:cxn ang="0">
                  <a:pos x="62" y="14"/>
                </a:cxn>
                <a:cxn ang="0">
                  <a:pos x="56" y="12"/>
                </a:cxn>
                <a:cxn ang="0">
                  <a:pos x="56" y="12"/>
                </a:cxn>
                <a:cxn ang="0">
                  <a:pos x="52" y="14"/>
                </a:cxn>
                <a:cxn ang="0">
                  <a:pos x="50" y="14"/>
                </a:cxn>
                <a:cxn ang="0">
                  <a:pos x="48" y="12"/>
                </a:cxn>
                <a:cxn ang="0">
                  <a:pos x="48" y="12"/>
                </a:cxn>
                <a:cxn ang="0">
                  <a:pos x="46" y="10"/>
                </a:cxn>
                <a:cxn ang="0">
                  <a:pos x="46" y="6"/>
                </a:cxn>
                <a:cxn ang="0">
                  <a:pos x="44" y="4"/>
                </a:cxn>
                <a:cxn ang="0">
                  <a:pos x="40" y="2"/>
                </a:cxn>
                <a:cxn ang="0">
                  <a:pos x="40" y="2"/>
                </a:cxn>
                <a:cxn ang="0">
                  <a:pos x="34" y="0"/>
                </a:cxn>
                <a:cxn ang="0">
                  <a:pos x="28" y="0"/>
                </a:cxn>
                <a:cxn ang="0">
                  <a:pos x="18" y="2"/>
                </a:cxn>
                <a:cxn ang="0">
                  <a:pos x="10" y="8"/>
                </a:cxn>
                <a:cxn ang="0">
                  <a:pos x="0" y="14"/>
                </a:cxn>
                <a:cxn ang="0">
                  <a:pos x="0" y="14"/>
                </a:cxn>
                <a:cxn ang="0">
                  <a:pos x="6" y="16"/>
                </a:cxn>
                <a:cxn ang="0">
                  <a:pos x="12" y="14"/>
                </a:cxn>
                <a:cxn ang="0">
                  <a:pos x="18" y="12"/>
                </a:cxn>
                <a:cxn ang="0">
                  <a:pos x="24" y="12"/>
                </a:cxn>
                <a:cxn ang="0">
                  <a:pos x="24" y="12"/>
                </a:cxn>
              </a:cxnLst>
              <a:rect l="0" t="0" r="r" b="b"/>
              <a:pathLst>
                <a:path w="64" h="24">
                  <a:moveTo>
                    <a:pt x="24" y="12"/>
                  </a:moveTo>
                  <a:lnTo>
                    <a:pt x="24" y="12"/>
                  </a:lnTo>
                  <a:lnTo>
                    <a:pt x="22" y="14"/>
                  </a:lnTo>
                  <a:lnTo>
                    <a:pt x="22" y="14"/>
                  </a:lnTo>
                  <a:lnTo>
                    <a:pt x="20" y="18"/>
                  </a:lnTo>
                  <a:lnTo>
                    <a:pt x="22" y="20"/>
                  </a:lnTo>
                  <a:lnTo>
                    <a:pt x="26" y="22"/>
                  </a:lnTo>
                  <a:lnTo>
                    <a:pt x="26" y="22"/>
                  </a:lnTo>
                  <a:lnTo>
                    <a:pt x="58" y="24"/>
                  </a:lnTo>
                  <a:lnTo>
                    <a:pt x="58" y="24"/>
                  </a:lnTo>
                  <a:lnTo>
                    <a:pt x="62" y="24"/>
                  </a:lnTo>
                  <a:lnTo>
                    <a:pt x="64" y="22"/>
                  </a:lnTo>
                  <a:lnTo>
                    <a:pt x="64" y="18"/>
                  </a:lnTo>
                  <a:lnTo>
                    <a:pt x="64" y="18"/>
                  </a:lnTo>
                  <a:lnTo>
                    <a:pt x="64" y="14"/>
                  </a:lnTo>
                  <a:lnTo>
                    <a:pt x="62" y="14"/>
                  </a:lnTo>
                  <a:lnTo>
                    <a:pt x="56" y="12"/>
                  </a:lnTo>
                  <a:lnTo>
                    <a:pt x="56" y="12"/>
                  </a:lnTo>
                  <a:lnTo>
                    <a:pt x="52" y="14"/>
                  </a:lnTo>
                  <a:lnTo>
                    <a:pt x="50" y="14"/>
                  </a:lnTo>
                  <a:lnTo>
                    <a:pt x="48" y="12"/>
                  </a:lnTo>
                  <a:lnTo>
                    <a:pt x="48" y="12"/>
                  </a:lnTo>
                  <a:lnTo>
                    <a:pt x="46" y="10"/>
                  </a:lnTo>
                  <a:lnTo>
                    <a:pt x="46" y="6"/>
                  </a:lnTo>
                  <a:lnTo>
                    <a:pt x="44" y="4"/>
                  </a:lnTo>
                  <a:lnTo>
                    <a:pt x="40" y="2"/>
                  </a:lnTo>
                  <a:lnTo>
                    <a:pt x="40" y="2"/>
                  </a:lnTo>
                  <a:lnTo>
                    <a:pt x="34" y="0"/>
                  </a:lnTo>
                  <a:lnTo>
                    <a:pt x="28" y="0"/>
                  </a:lnTo>
                  <a:lnTo>
                    <a:pt x="18" y="2"/>
                  </a:lnTo>
                  <a:lnTo>
                    <a:pt x="10" y="8"/>
                  </a:lnTo>
                  <a:lnTo>
                    <a:pt x="0" y="14"/>
                  </a:lnTo>
                  <a:lnTo>
                    <a:pt x="0" y="14"/>
                  </a:lnTo>
                  <a:lnTo>
                    <a:pt x="6" y="16"/>
                  </a:lnTo>
                  <a:lnTo>
                    <a:pt x="12" y="14"/>
                  </a:lnTo>
                  <a:lnTo>
                    <a:pt x="18" y="12"/>
                  </a:lnTo>
                  <a:lnTo>
                    <a:pt x="24" y="12"/>
                  </a:lnTo>
                  <a:lnTo>
                    <a:pt x="24" y="1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9" name="Freeform 102"/>
            <p:cNvSpPr/>
            <p:nvPr/>
          </p:nvSpPr>
          <p:spPr bwMode="auto">
            <a:xfrm>
              <a:off x="7705725" y="250825"/>
              <a:ext cx="66675" cy="19050"/>
            </a:xfrm>
            <a:custGeom>
              <a:avLst/>
              <a:gdLst/>
              <a:ahLst/>
              <a:cxnLst>
                <a:cxn ang="0">
                  <a:pos x="42" y="8"/>
                </a:cxn>
                <a:cxn ang="0">
                  <a:pos x="42" y="8"/>
                </a:cxn>
                <a:cxn ang="0">
                  <a:pos x="28" y="2"/>
                </a:cxn>
                <a:cxn ang="0">
                  <a:pos x="18" y="0"/>
                </a:cxn>
                <a:cxn ang="0">
                  <a:pos x="12" y="2"/>
                </a:cxn>
                <a:cxn ang="0">
                  <a:pos x="8" y="4"/>
                </a:cxn>
                <a:cxn ang="0">
                  <a:pos x="0" y="12"/>
                </a:cxn>
                <a:cxn ang="0">
                  <a:pos x="0" y="12"/>
                </a:cxn>
                <a:cxn ang="0">
                  <a:pos x="20" y="12"/>
                </a:cxn>
                <a:cxn ang="0">
                  <a:pos x="42" y="8"/>
                </a:cxn>
                <a:cxn ang="0">
                  <a:pos x="42" y="8"/>
                </a:cxn>
              </a:cxnLst>
              <a:rect l="0" t="0" r="r" b="b"/>
              <a:pathLst>
                <a:path w="42" h="12">
                  <a:moveTo>
                    <a:pt x="42" y="8"/>
                  </a:moveTo>
                  <a:lnTo>
                    <a:pt x="42" y="8"/>
                  </a:lnTo>
                  <a:lnTo>
                    <a:pt x="28" y="2"/>
                  </a:lnTo>
                  <a:lnTo>
                    <a:pt x="18" y="0"/>
                  </a:lnTo>
                  <a:lnTo>
                    <a:pt x="12" y="2"/>
                  </a:lnTo>
                  <a:lnTo>
                    <a:pt x="8" y="4"/>
                  </a:lnTo>
                  <a:lnTo>
                    <a:pt x="0" y="12"/>
                  </a:lnTo>
                  <a:lnTo>
                    <a:pt x="0" y="12"/>
                  </a:lnTo>
                  <a:lnTo>
                    <a:pt x="20" y="12"/>
                  </a:lnTo>
                  <a:lnTo>
                    <a:pt x="42" y="8"/>
                  </a:lnTo>
                  <a:lnTo>
                    <a:pt x="42"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0" name="Freeform 103"/>
            <p:cNvSpPr/>
            <p:nvPr/>
          </p:nvSpPr>
          <p:spPr bwMode="auto">
            <a:xfrm>
              <a:off x="5162550" y="250825"/>
              <a:ext cx="79375" cy="22225"/>
            </a:xfrm>
            <a:custGeom>
              <a:avLst/>
              <a:gdLst/>
              <a:ahLst/>
              <a:cxnLst>
                <a:cxn ang="0">
                  <a:pos x="12" y="8"/>
                </a:cxn>
                <a:cxn ang="0">
                  <a:pos x="12" y="8"/>
                </a:cxn>
                <a:cxn ang="0">
                  <a:pos x="4" y="8"/>
                </a:cxn>
                <a:cxn ang="0">
                  <a:pos x="4" y="8"/>
                </a:cxn>
                <a:cxn ang="0">
                  <a:pos x="6" y="10"/>
                </a:cxn>
                <a:cxn ang="0">
                  <a:pos x="10" y="12"/>
                </a:cxn>
                <a:cxn ang="0">
                  <a:pos x="16" y="10"/>
                </a:cxn>
                <a:cxn ang="0">
                  <a:pos x="16" y="10"/>
                </a:cxn>
                <a:cxn ang="0">
                  <a:pos x="24" y="10"/>
                </a:cxn>
                <a:cxn ang="0">
                  <a:pos x="32" y="12"/>
                </a:cxn>
                <a:cxn ang="0">
                  <a:pos x="40" y="14"/>
                </a:cxn>
                <a:cxn ang="0">
                  <a:pos x="50" y="14"/>
                </a:cxn>
                <a:cxn ang="0">
                  <a:pos x="50" y="14"/>
                </a:cxn>
                <a:cxn ang="0">
                  <a:pos x="38" y="6"/>
                </a:cxn>
                <a:cxn ang="0">
                  <a:pos x="26" y="2"/>
                </a:cxn>
                <a:cxn ang="0">
                  <a:pos x="0" y="0"/>
                </a:cxn>
                <a:cxn ang="0">
                  <a:pos x="0" y="0"/>
                </a:cxn>
                <a:cxn ang="0">
                  <a:pos x="4" y="4"/>
                </a:cxn>
                <a:cxn ang="0">
                  <a:pos x="6" y="4"/>
                </a:cxn>
                <a:cxn ang="0">
                  <a:pos x="10" y="4"/>
                </a:cxn>
                <a:cxn ang="0">
                  <a:pos x="12" y="8"/>
                </a:cxn>
                <a:cxn ang="0">
                  <a:pos x="12" y="8"/>
                </a:cxn>
              </a:cxnLst>
              <a:rect l="0" t="0" r="r" b="b"/>
              <a:pathLst>
                <a:path w="50" h="14">
                  <a:moveTo>
                    <a:pt x="12" y="8"/>
                  </a:moveTo>
                  <a:lnTo>
                    <a:pt x="12" y="8"/>
                  </a:lnTo>
                  <a:lnTo>
                    <a:pt x="4" y="8"/>
                  </a:lnTo>
                  <a:lnTo>
                    <a:pt x="4" y="8"/>
                  </a:lnTo>
                  <a:lnTo>
                    <a:pt x="6" y="10"/>
                  </a:lnTo>
                  <a:lnTo>
                    <a:pt x="10" y="12"/>
                  </a:lnTo>
                  <a:lnTo>
                    <a:pt x="16" y="10"/>
                  </a:lnTo>
                  <a:lnTo>
                    <a:pt x="16" y="10"/>
                  </a:lnTo>
                  <a:lnTo>
                    <a:pt x="24" y="10"/>
                  </a:lnTo>
                  <a:lnTo>
                    <a:pt x="32" y="12"/>
                  </a:lnTo>
                  <a:lnTo>
                    <a:pt x="40" y="14"/>
                  </a:lnTo>
                  <a:lnTo>
                    <a:pt x="50" y="14"/>
                  </a:lnTo>
                  <a:lnTo>
                    <a:pt x="50" y="14"/>
                  </a:lnTo>
                  <a:lnTo>
                    <a:pt x="38" y="6"/>
                  </a:lnTo>
                  <a:lnTo>
                    <a:pt x="26" y="2"/>
                  </a:lnTo>
                  <a:lnTo>
                    <a:pt x="0" y="0"/>
                  </a:lnTo>
                  <a:lnTo>
                    <a:pt x="0" y="0"/>
                  </a:lnTo>
                  <a:lnTo>
                    <a:pt x="4" y="4"/>
                  </a:lnTo>
                  <a:lnTo>
                    <a:pt x="6" y="4"/>
                  </a:lnTo>
                  <a:lnTo>
                    <a:pt x="10" y="4"/>
                  </a:lnTo>
                  <a:lnTo>
                    <a:pt x="12" y="8"/>
                  </a:lnTo>
                  <a:lnTo>
                    <a:pt x="12"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1" name="Freeform 104"/>
            <p:cNvSpPr/>
            <p:nvPr/>
          </p:nvSpPr>
          <p:spPr bwMode="auto">
            <a:xfrm>
              <a:off x="4886325" y="727075"/>
              <a:ext cx="50800" cy="31750"/>
            </a:xfrm>
            <a:custGeom>
              <a:avLst/>
              <a:gdLst/>
              <a:ahLst/>
              <a:cxnLst>
                <a:cxn ang="0">
                  <a:pos x="32" y="20"/>
                </a:cxn>
                <a:cxn ang="0">
                  <a:pos x="32" y="20"/>
                </a:cxn>
                <a:cxn ang="0">
                  <a:pos x="32" y="20"/>
                </a:cxn>
                <a:cxn ang="0">
                  <a:pos x="32" y="20"/>
                </a:cxn>
                <a:cxn ang="0">
                  <a:pos x="32" y="20"/>
                </a:cxn>
                <a:cxn ang="0">
                  <a:pos x="30" y="18"/>
                </a:cxn>
                <a:cxn ang="0">
                  <a:pos x="30" y="16"/>
                </a:cxn>
                <a:cxn ang="0">
                  <a:pos x="24" y="12"/>
                </a:cxn>
                <a:cxn ang="0">
                  <a:pos x="20" y="8"/>
                </a:cxn>
                <a:cxn ang="0">
                  <a:pos x="20" y="6"/>
                </a:cxn>
                <a:cxn ang="0">
                  <a:pos x="20" y="4"/>
                </a:cxn>
                <a:cxn ang="0">
                  <a:pos x="20" y="4"/>
                </a:cxn>
                <a:cxn ang="0">
                  <a:pos x="6" y="0"/>
                </a:cxn>
                <a:cxn ang="0">
                  <a:pos x="6" y="0"/>
                </a:cxn>
                <a:cxn ang="0">
                  <a:pos x="2" y="0"/>
                </a:cxn>
                <a:cxn ang="0">
                  <a:pos x="0" y="0"/>
                </a:cxn>
                <a:cxn ang="0">
                  <a:pos x="0" y="4"/>
                </a:cxn>
                <a:cxn ang="0">
                  <a:pos x="0" y="4"/>
                </a:cxn>
                <a:cxn ang="0">
                  <a:pos x="6" y="6"/>
                </a:cxn>
                <a:cxn ang="0">
                  <a:pos x="10" y="10"/>
                </a:cxn>
                <a:cxn ang="0">
                  <a:pos x="22" y="18"/>
                </a:cxn>
                <a:cxn ang="0">
                  <a:pos x="22" y="18"/>
                </a:cxn>
                <a:cxn ang="0">
                  <a:pos x="26" y="20"/>
                </a:cxn>
                <a:cxn ang="0">
                  <a:pos x="28" y="20"/>
                </a:cxn>
                <a:cxn ang="0">
                  <a:pos x="32" y="20"/>
                </a:cxn>
                <a:cxn ang="0">
                  <a:pos x="32" y="20"/>
                </a:cxn>
              </a:cxnLst>
              <a:rect l="0" t="0" r="r" b="b"/>
              <a:pathLst>
                <a:path w="32" h="20">
                  <a:moveTo>
                    <a:pt x="32" y="20"/>
                  </a:moveTo>
                  <a:lnTo>
                    <a:pt x="32" y="20"/>
                  </a:lnTo>
                  <a:lnTo>
                    <a:pt x="32" y="20"/>
                  </a:lnTo>
                  <a:lnTo>
                    <a:pt x="32" y="20"/>
                  </a:lnTo>
                  <a:lnTo>
                    <a:pt x="32" y="20"/>
                  </a:lnTo>
                  <a:lnTo>
                    <a:pt x="30" y="18"/>
                  </a:lnTo>
                  <a:lnTo>
                    <a:pt x="30" y="16"/>
                  </a:lnTo>
                  <a:lnTo>
                    <a:pt x="24" y="12"/>
                  </a:lnTo>
                  <a:lnTo>
                    <a:pt x="20" y="8"/>
                  </a:lnTo>
                  <a:lnTo>
                    <a:pt x="20" y="6"/>
                  </a:lnTo>
                  <a:lnTo>
                    <a:pt x="20" y="4"/>
                  </a:lnTo>
                  <a:lnTo>
                    <a:pt x="20" y="4"/>
                  </a:lnTo>
                  <a:lnTo>
                    <a:pt x="6" y="0"/>
                  </a:lnTo>
                  <a:lnTo>
                    <a:pt x="6" y="0"/>
                  </a:lnTo>
                  <a:lnTo>
                    <a:pt x="2" y="0"/>
                  </a:lnTo>
                  <a:lnTo>
                    <a:pt x="0" y="0"/>
                  </a:lnTo>
                  <a:lnTo>
                    <a:pt x="0" y="4"/>
                  </a:lnTo>
                  <a:lnTo>
                    <a:pt x="0" y="4"/>
                  </a:lnTo>
                  <a:lnTo>
                    <a:pt x="6" y="6"/>
                  </a:lnTo>
                  <a:lnTo>
                    <a:pt x="10" y="10"/>
                  </a:lnTo>
                  <a:lnTo>
                    <a:pt x="22" y="18"/>
                  </a:lnTo>
                  <a:lnTo>
                    <a:pt x="22" y="18"/>
                  </a:lnTo>
                  <a:lnTo>
                    <a:pt x="26" y="20"/>
                  </a:lnTo>
                  <a:lnTo>
                    <a:pt x="28" y="20"/>
                  </a:lnTo>
                  <a:lnTo>
                    <a:pt x="32" y="20"/>
                  </a:lnTo>
                  <a:lnTo>
                    <a:pt x="32" y="2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2" name="Freeform 105"/>
            <p:cNvSpPr/>
            <p:nvPr/>
          </p:nvSpPr>
          <p:spPr bwMode="auto">
            <a:xfrm>
              <a:off x="8074025" y="1003300"/>
              <a:ext cx="25400" cy="38100"/>
            </a:xfrm>
            <a:custGeom>
              <a:avLst/>
              <a:gdLst/>
              <a:ahLst/>
              <a:cxnLst>
                <a:cxn ang="0">
                  <a:pos x="0" y="4"/>
                </a:cxn>
                <a:cxn ang="0">
                  <a:pos x="0" y="4"/>
                </a:cxn>
                <a:cxn ang="0">
                  <a:pos x="0" y="8"/>
                </a:cxn>
                <a:cxn ang="0">
                  <a:pos x="2" y="10"/>
                </a:cxn>
                <a:cxn ang="0">
                  <a:pos x="2" y="10"/>
                </a:cxn>
                <a:cxn ang="0">
                  <a:pos x="6" y="10"/>
                </a:cxn>
                <a:cxn ang="0">
                  <a:pos x="8" y="10"/>
                </a:cxn>
                <a:cxn ang="0">
                  <a:pos x="6" y="16"/>
                </a:cxn>
                <a:cxn ang="0">
                  <a:pos x="6" y="16"/>
                </a:cxn>
                <a:cxn ang="0">
                  <a:pos x="4" y="20"/>
                </a:cxn>
                <a:cxn ang="0">
                  <a:pos x="4" y="22"/>
                </a:cxn>
                <a:cxn ang="0">
                  <a:pos x="8" y="24"/>
                </a:cxn>
                <a:cxn ang="0">
                  <a:pos x="8" y="24"/>
                </a:cxn>
                <a:cxn ang="0">
                  <a:pos x="10" y="24"/>
                </a:cxn>
                <a:cxn ang="0">
                  <a:pos x="12" y="22"/>
                </a:cxn>
                <a:cxn ang="0">
                  <a:pos x="14" y="18"/>
                </a:cxn>
                <a:cxn ang="0">
                  <a:pos x="14" y="18"/>
                </a:cxn>
                <a:cxn ang="0">
                  <a:pos x="16" y="8"/>
                </a:cxn>
                <a:cxn ang="0">
                  <a:pos x="16" y="8"/>
                </a:cxn>
                <a:cxn ang="0">
                  <a:pos x="14" y="2"/>
                </a:cxn>
                <a:cxn ang="0">
                  <a:pos x="8" y="0"/>
                </a:cxn>
                <a:cxn ang="0">
                  <a:pos x="8" y="0"/>
                </a:cxn>
                <a:cxn ang="0">
                  <a:pos x="6" y="0"/>
                </a:cxn>
                <a:cxn ang="0">
                  <a:pos x="4" y="0"/>
                </a:cxn>
                <a:cxn ang="0">
                  <a:pos x="0" y="4"/>
                </a:cxn>
                <a:cxn ang="0">
                  <a:pos x="0" y="4"/>
                </a:cxn>
              </a:cxnLst>
              <a:rect l="0" t="0" r="r" b="b"/>
              <a:pathLst>
                <a:path w="16" h="24">
                  <a:moveTo>
                    <a:pt x="0" y="4"/>
                  </a:moveTo>
                  <a:lnTo>
                    <a:pt x="0" y="4"/>
                  </a:lnTo>
                  <a:lnTo>
                    <a:pt x="0" y="8"/>
                  </a:lnTo>
                  <a:lnTo>
                    <a:pt x="2" y="10"/>
                  </a:lnTo>
                  <a:lnTo>
                    <a:pt x="2" y="10"/>
                  </a:lnTo>
                  <a:lnTo>
                    <a:pt x="6" y="10"/>
                  </a:lnTo>
                  <a:lnTo>
                    <a:pt x="8" y="10"/>
                  </a:lnTo>
                  <a:lnTo>
                    <a:pt x="6" y="16"/>
                  </a:lnTo>
                  <a:lnTo>
                    <a:pt x="6" y="16"/>
                  </a:lnTo>
                  <a:lnTo>
                    <a:pt x="4" y="20"/>
                  </a:lnTo>
                  <a:lnTo>
                    <a:pt x="4" y="22"/>
                  </a:lnTo>
                  <a:lnTo>
                    <a:pt x="8" y="24"/>
                  </a:lnTo>
                  <a:lnTo>
                    <a:pt x="8" y="24"/>
                  </a:lnTo>
                  <a:lnTo>
                    <a:pt x="10" y="24"/>
                  </a:lnTo>
                  <a:lnTo>
                    <a:pt x="12" y="22"/>
                  </a:lnTo>
                  <a:lnTo>
                    <a:pt x="14" y="18"/>
                  </a:lnTo>
                  <a:lnTo>
                    <a:pt x="14" y="18"/>
                  </a:lnTo>
                  <a:lnTo>
                    <a:pt x="16" y="8"/>
                  </a:lnTo>
                  <a:lnTo>
                    <a:pt x="16" y="8"/>
                  </a:lnTo>
                  <a:lnTo>
                    <a:pt x="14" y="2"/>
                  </a:lnTo>
                  <a:lnTo>
                    <a:pt x="8" y="0"/>
                  </a:lnTo>
                  <a:lnTo>
                    <a:pt x="8" y="0"/>
                  </a:lnTo>
                  <a:lnTo>
                    <a:pt x="6" y="0"/>
                  </a:lnTo>
                  <a:lnTo>
                    <a:pt x="4" y="0"/>
                  </a:lnTo>
                  <a:lnTo>
                    <a:pt x="0" y="4"/>
                  </a:lnTo>
                  <a:lnTo>
                    <a:pt x="0"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3" name="Freeform 106"/>
            <p:cNvSpPr/>
            <p:nvPr/>
          </p:nvSpPr>
          <p:spPr bwMode="auto">
            <a:xfrm>
              <a:off x="5175250" y="292100"/>
              <a:ext cx="82550" cy="31750"/>
            </a:xfrm>
            <a:custGeom>
              <a:avLst/>
              <a:gdLst/>
              <a:ahLst/>
              <a:cxnLst>
                <a:cxn ang="0">
                  <a:pos x="38" y="4"/>
                </a:cxn>
                <a:cxn ang="0">
                  <a:pos x="38" y="4"/>
                </a:cxn>
                <a:cxn ang="0">
                  <a:pos x="30" y="0"/>
                </a:cxn>
                <a:cxn ang="0">
                  <a:pos x="26" y="2"/>
                </a:cxn>
                <a:cxn ang="0">
                  <a:pos x="24" y="6"/>
                </a:cxn>
                <a:cxn ang="0">
                  <a:pos x="24" y="6"/>
                </a:cxn>
                <a:cxn ang="0">
                  <a:pos x="22" y="6"/>
                </a:cxn>
                <a:cxn ang="0">
                  <a:pos x="22" y="6"/>
                </a:cxn>
                <a:cxn ang="0">
                  <a:pos x="12" y="8"/>
                </a:cxn>
                <a:cxn ang="0">
                  <a:pos x="12" y="8"/>
                </a:cxn>
                <a:cxn ang="0">
                  <a:pos x="10" y="6"/>
                </a:cxn>
                <a:cxn ang="0">
                  <a:pos x="6" y="4"/>
                </a:cxn>
                <a:cxn ang="0">
                  <a:pos x="6" y="4"/>
                </a:cxn>
                <a:cxn ang="0">
                  <a:pos x="2" y="2"/>
                </a:cxn>
                <a:cxn ang="0">
                  <a:pos x="0" y="0"/>
                </a:cxn>
                <a:cxn ang="0">
                  <a:pos x="0" y="2"/>
                </a:cxn>
                <a:cxn ang="0">
                  <a:pos x="0" y="2"/>
                </a:cxn>
                <a:cxn ang="0">
                  <a:pos x="0" y="6"/>
                </a:cxn>
                <a:cxn ang="0">
                  <a:pos x="0" y="8"/>
                </a:cxn>
                <a:cxn ang="0">
                  <a:pos x="2" y="8"/>
                </a:cxn>
                <a:cxn ang="0">
                  <a:pos x="2" y="8"/>
                </a:cxn>
                <a:cxn ang="0">
                  <a:pos x="10" y="8"/>
                </a:cxn>
                <a:cxn ang="0">
                  <a:pos x="10" y="8"/>
                </a:cxn>
                <a:cxn ang="0">
                  <a:pos x="12" y="12"/>
                </a:cxn>
                <a:cxn ang="0">
                  <a:pos x="14" y="12"/>
                </a:cxn>
                <a:cxn ang="0">
                  <a:pos x="20" y="10"/>
                </a:cxn>
                <a:cxn ang="0">
                  <a:pos x="20" y="10"/>
                </a:cxn>
                <a:cxn ang="0">
                  <a:pos x="20" y="10"/>
                </a:cxn>
                <a:cxn ang="0">
                  <a:pos x="20" y="10"/>
                </a:cxn>
                <a:cxn ang="0">
                  <a:pos x="22" y="12"/>
                </a:cxn>
                <a:cxn ang="0">
                  <a:pos x="26" y="14"/>
                </a:cxn>
                <a:cxn ang="0">
                  <a:pos x="30" y="14"/>
                </a:cxn>
                <a:cxn ang="0">
                  <a:pos x="32" y="16"/>
                </a:cxn>
                <a:cxn ang="0">
                  <a:pos x="32" y="16"/>
                </a:cxn>
                <a:cxn ang="0">
                  <a:pos x="36" y="18"/>
                </a:cxn>
                <a:cxn ang="0">
                  <a:pos x="40" y="20"/>
                </a:cxn>
                <a:cxn ang="0">
                  <a:pos x="46" y="18"/>
                </a:cxn>
                <a:cxn ang="0">
                  <a:pos x="50" y="16"/>
                </a:cxn>
                <a:cxn ang="0">
                  <a:pos x="50" y="16"/>
                </a:cxn>
                <a:cxn ang="0">
                  <a:pos x="52" y="12"/>
                </a:cxn>
                <a:cxn ang="0">
                  <a:pos x="52" y="6"/>
                </a:cxn>
                <a:cxn ang="0">
                  <a:pos x="52" y="6"/>
                </a:cxn>
                <a:cxn ang="0">
                  <a:pos x="48" y="4"/>
                </a:cxn>
                <a:cxn ang="0">
                  <a:pos x="44" y="2"/>
                </a:cxn>
                <a:cxn ang="0">
                  <a:pos x="42" y="4"/>
                </a:cxn>
                <a:cxn ang="0">
                  <a:pos x="38" y="4"/>
                </a:cxn>
                <a:cxn ang="0">
                  <a:pos x="38" y="4"/>
                </a:cxn>
              </a:cxnLst>
              <a:rect l="0" t="0" r="r" b="b"/>
              <a:pathLst>
                <a:path w="52" h="20">
                  <a:moveTo>
                    <a:pt x="38" y="4"/>
                  </a:moveTo>
                  <a:lnTo>
                    <a:pt x="38" y="4"/>
                  </a:lnTo>
                  <a:lnTo>
                    <a:pt x="30" y="0"/>
                  </a:lnTo>
                  <a:lnTo>
                    <a:pt x="26" y="2"/>
                  </a:lnTo>
                  <a:lnTo>
                    <a:pt x="24" y="6"/>
                  </a:lnTo>
                  <a:lnTo>
                    <a:pt x="24" y="6"/>
                  </a:lnTo>
                  <a:lnTo>
                    <a:pt x="22" y="6"/>
                  </a:lnTo>
                  <a:lnTo>
                    <a:pt x="22" y="6"/>
                  </a:lnTo>
                  <a:lnTo>
                    <a:pt x="12" y="8"/>
                  </a:lnTo>
                  <a:lnTo>
                    <a:pt x="12" y="8"/>
                  </a:lnTo>
                  <a:lnTo>
                    <a:pt x="10" y="6"/>
                  </a:lnTo>
                  <a:lnTo>
                    <a:pt x="6" y="4"/>
                  </a:lnTo>
                  <a:lnTo>
                    <a:pt x="6" y="4"/>
                  </a:lnTo>
                  <a:lnTo>
                    <a:pt x="2" y="2"/>
                  </a:lnTo>
                  <a:lnTo>
                    <a:pt x="0" y="0"/>
                  </a:lnTo>
                  <a:lnTo>
                    <a:pt x="0" y="2"/>
                  </a:lnTo>
                  <a:lnTo>
                    <a:pt x="0" y="2"/>
                  </a:lnTo>
                  <a:lnTo>
                    <a:pt x="0" y="6"/>
                  </a:lnTo>
                  <a:lnTo>
                    <a:pt x="0" y="8"/>
                  </a:lnTo>
                  <a:lnTo>
                    <a:pt x="2" y="8"/>
                  </a:lnTo>
                  <a:lnTo>
                    <a:pt x="2" y="8"/>
                  </a:lnTo>
                  <a:lnTo>
                    <a:pt x="10" y="8"/>
                  </a:lnTo>
                  <a:lnTo>
                    <a:pt x="10" y="8"/>
                  </a:lnTo>
                  <a:lnTo>
                    <a:pt x="12" y="12"/>
                  </a:lnTo>
                  <a:lnTo>
                    <a:pt x="14" y="12"/>
                  </a:lnTo>
                  <a:lnTo>
                    <a:pt x="20" y="10"/>
                  </a:lnTo>
                  <a:lnTo>
                    <a:pt x="20" y="10"/>
                  </a:lnTo>
                  <a:lnTo>
                    <a:pt x="20" y="10"/>
                  </a:lnTo>
                  <a:lnTo>
                    <a:pt x="20" y="10"/>
                  </a:lnTo>
                  <a:lnTo>
                    <a:pt x="22" y="12"/>
                  </a:lnTo>
                  <a:lnTo>
                    <a:pt x="26" y="14"/>
                  </a:lnTo>
                  <a:lnTo>
                    <a:pt x="30" y="14"/>
                  </a:lnTo>
                  <a:lnTo>
                    <a:pt x="32" y="16"/>
                  </a:lnTo>
                  <a:lnTo>
                    <a:pt x="32" y="16"/>
                  </a:lnTo>
                  <a:lnTo>
                    <a:pt x="36" y="18"/>
                  </a:lnTo>
                  <a:lnTo>
                    <a:pt x="40" y="20"/>
                  </a:lnTo>
                  <a:lnTo>
                    <a:pt x="46" y="18"/>
                  </a:lnTo>
                  <a:lnTo>
                    <a:pt x="50" y="16"/>
                  </a:lnTo>
                  <a:lnTo>
                    <a:pt x="50" y="16"/>
                  </a:lnTo>
                  <a:lnTo>
                    <a:pt x="52" y="12"/>
                  </a:lnTo>
                  <a:lnTo>
                    <a:pt x="52" y="6"/>
                  </a:lnTo>
                  <a:lnTo>
                    <a:pt x="52" y="6"/>
                  </a:lnTo>
                  <a:lnTo>
                    <a:pt x="48" y="4"/>
                  </a:lnTo>
                  <a:lnTo>
                    <a:pt x="44" y="2"/>
                  </a:lnTo>
                  <a:lnTo>
                    <a:pt x="42" y="4"/>
                  </a:lnTo>
                  <a:lnTo>
                    <a:pt x="38" y="4"/>
                  </a:lnTo>
                  <a:lnTo>
                    <a:pt x="38"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4" name="Freeform 107"/>
            <p:cNvSpPr/>
            <p:nvPr/>
          </p:nvSpPr>
          <p:spPr bwMode="auto">
            <a:xfrm>
              <a:off x="7956550" y="1143000"/>
              <a:ext cx="19050" cy="47625"/>
            </a:xfrm>
            <a:custGeom>
              <a:avLst/>
              <a:gdLst/>
              <a:ahLst/>
              <a:cxnLst>
                <a:cxn ang="0">
                  <a:pos x="12" y="0"/>
                </a:cxn>
                <a:cxn ang="0">
                  <a:pos x="12" y="0"/>
                </a:cxn>
                <a:cxn ang="0">
                  <a:pos x="4" y="8"/>
                </a:cxn>
                <a:cxn ang="0">
                  <a:pos x="0" y="16"/>
                </a:cxn>
                <a:cxn ang="0">
                  <a:pos x="0" y="22"/>
                </a:cxn>
                <a:cxn ang="0">
                  <a:pos x="4" y="30"/>
                </a:cxn>
                <a:cxn ang="0">
                  <a:pos x="4" y="30"/>
                </a:cxn>
                <a:cxn ang="0">
                  <a:pos x="8" y="24"/>
                </a:cxn>
                <a:cxn ang="0">
                  <a:pos x="10" y="16"/>
                </a:cxn>
                <a:cxn ang="0">
                  <a:pos x="12" y="0"/>
                </a:cxn>
                <a:cxn ang="0">
                  <a:pos x="12" y="0"/>
                </a:cxn>
              </a:cxnLst>
              <a:rect l="0" t="0" r="r" b="b"/>
              <a:pathLst>
                <a:path w="12" h="30">
                  <a:moveTo>
                    <a:pt x="12" y="0"/>
                  </a:moveTo>
                  <a:lnTo>
                    <a:pt x="12" y="0"/>
                  </a:lnTo>
                  <a:lnTo>
                    <a:pt x="4" y="8"/>
                  </a:lnTo>
                  <a:lnTo>
                    <a:pt x="0" y="16"/>
                  </a:lnTo>
                  <a:lnTo>
                    <a:pt x="0" y="22"/>
                  </a:lnTo>
                  <a:lnTo>
                    <a:pt x="4" y="30"/>
                  </a:lnTo>
                  <a:lnTo>
                    <a:pt x="4" y="30"/>
                  </a:lnTo>
                  <a:lnTo>
                    <a:pt x="8" y="24"/>
                  </a:lnTo>
                  <a:lnTo>
                    <a:pt x="10" y="16"/>
                  </a:lnTo>
                  <a:lnTo>
                    <a:pt x="12" y="0"/>
                  </a:lnTo>
                  <a:lnTo>
                    <a:pt x="1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5" name="Freeform 108"/>
            <p:cNvSpPr/>
            <p:nvPr/>
          </p:nvSpPr>
          <p:spPr bwMode="auto">
            <a:xfrm>
              <a:off x="7813675" y="1231900"/>
              <a:ext cx="28575" cy="25400"/>
            </a:xfrm>
            <a:custGeom>
              <a:avLst/>
              <a:gdLst/>
              <a:ahLst/>
              <a:cxnLst>
                <a:cxn ang="0">
                  <a:pos x="18" y="0"/>
                </a:cxn>
                <a:cxn ang="0">
                  <a:pos x="18" y="0"/>
                </a:cxn>
                <a:cxn ang="0">
                  <a:pos x="12" y="0"/>
                </a:cxn>
                <a:cxn ang="0">
                  <a:pos x="6" y="0"/>
                </a:cxn>
                <a:cxn ang="0">
                  <a:pos x="2" y="4"/>
                </a:cxn>
                <a:cxn ang="0">
                  <a:pos x="0" y="8"/>
                </a:cxn>
                <a:cxn ang="0">
                  <a:pos x="0" y="8"/>
                </a:cxn>
                <a:cxn ang="0">
                  <a:pos x="0" y="14"/>
                </a:cxn>
                <a:cxn ang="0">
                  <a:pos x="2" y="16"/>
                </a:cxn>
                <a:cxn ang="0">
                  <a:pos x="4" y="16"/>
                </a:cxn>
                <a:cxn ang="0">
                  <a:pos x="4" y="16"/>
                </a:cxn>
                <a:cxn ang="0">
                  <a:pos x="10" y="14"/>
                </a:cxn>
                <a:cxn ang="0">
                  <a:pos x="14" y="10"/>
                </a:cxn>
                <a:cxn ang="0">
                  <a:pos x="18" y="0"/>
                </a:cxn>
                <a:cxn ang="0">
                  <a:pos x="18" y="0"/>
                </a:cxn>
              </a:cxnLst>
              <a:rect l="0" t="0" r="r" b="b"/>
              <a:pathLst>
                <a:path w="18" h="16">
                  <a:moveTo>
                    <a:pt x="18" y="0"/>
                  </a:moveTo>
                  <a:lnTo>
                    <a:pt x="18" y="0"/>
                  </a:lnTo>
                  <a:lnTo>
                    <a:pt x="12" y="0"/>
                  </a:lnTo>
                  <a:lnTo>
                    <a:pt x="6" y="0"/>
                  </a:lnTo>
                  <a:lnTo>
                    <a:pt x="2" y="4"/>
                  </a:lnTo>
                  <a:lnTo>
                    <a:pt x="0" y="8"/>
                  </a:lnTo>
                  <a:lnTo>
                    <a:pt x="0" y="8"/>
                  </a:lnTo>
                  <a:lnTo>
                    <a:pt x="0" y="14"/>
                  </a:lnTo>
                  <a:lnTo>
                    <a:pt x="2" y="16"/>
                  </a:lnTo>
                  <a:lnTo>
                    <a:pt x="4" y="16"/>
                  </a:lnTo>
                  <a:lnTo>
                    <a:pt x="4" y="16"/>
                  </a:lnTo>
                  <a:lnTo>
                    <a:pt x="10" y="14"/>
                  </a:lnTo>
                  <a:lnTo>
                    <a:pt x="14" y="10"/>
                  </a:lnTo>
                  <a:lnTo>
                    <a:pt x="18" y="0"/>
                  </a:lnTo>
                  <a:lnTo>
                    <a:pt x="18"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6" name="Freeform 109"/>
            <p:cNvSpPr/>
            <p:nvPr/>
          </p:nvSpPr>
          <p:spPr bwMode="auto">
            <a:xfrm>
              <a:off x="6572250" y="882650"/>
              <a:ext cx="15875" cy="34925"/>
            </a:xfrm>
            <a:custGeom>
              <a:avLst/>
              <a:gdLst/>
              <a:ahLst/>
              <a:cxnLst>
                <a:cxn ang="0">
                  <a:pos x="0" y="6"/>
                </a:cxn>
                <a:cxn ang="0">
                  <a:pos x="0" y="6"/>
                </a:cxn>
                <a:cxn ang="0">
                  <a:pos x="0" y="22"/>
                </a:cxn>
                <a:cxn ang="0">
                  <a:pos x="0" y="22"/>
                </a:cxn>
                <a:cxn ang="0">
                  <a:pos x="6" y="20"/>
                </a:cxn>
                <a:cxn ang="0">
                  <a:pos x="10" y="14"/>
                </a:cxn>
                <a:cxn ang="0">
                  <a:pos x="10" y="4"/>
                </a:cxn>
                <a:cxn ang="0">
                  <a:pos x="10" y="4"/>
                </a:cxn>
                <a:cxn ang="0">
                  <a:pos x="8" y="2"/>
                </a:cxn>
                <a:cxn ang="0">
                  <a:pos x="6" y="0"/>
                </a:cxn>
                <a:cxn ang="0">
                  <a:pos x="6" y="0"/>
                </a:cxn>
                <a:cxn ang="0">
                  <a:pos x="2" y="2"/>
                </a:cxn>
                <a:cxn ang="0">
                  <a:pos x="0" y="2"/>
                </a:cxn>
                <a:cxn ang="0">
                  <a:pos x="0" y="6"/>
                </a:cxn>
                <a:cxn ang="0">
                  <a:pos x="0" y="6"/>
                </a:cxn>
              </a:cxnLst>
              <a:rect l="0" t="0" r="r" b="b"/>
              <a:pathLst>
                <a:path w="10" h="22">
                  <a:moveTo>
                    <a:pt x="0" y="6"/>
                  </a:moveTo>
                  <a:lnTo>
                    <a:pt x="0" y="6"/>
                  </a:lnTo>
                  <a:lnTo>
                    <a:pt x="0" y="22"/>
                  </a:lnTo>
                  <a:lnTo>
                    <a:pt x="0" y="22"/>
                  </a:lnTo>
                  <a:lnTo>
                    <a:pt x="6" y="20"/>
                  </a:lnTo>
                  <a:lnTo>
                    <a:pt x="10" y="14"/>
                  </a:lnTo>
                  <a:lnTo>
                    <a:pt x="10" y="4"/>
                  </a:lnTo>
                  <a:lnTo>
                    <a:pt x="10" y="4"/>
                  </a:lnTo>
                  <a:lnTo>
                    <a:pt x="8" y="2"/>
                  </a:lnTo>
                  <a:lnTo>
                    <a:pt x="6" y="0"/>
                  </a:lnTo>
                  <a:lnTo>
                    <a:pt x="6" y="0"/>
                  </a:lnTo>
                  <a:lnTo>
                    <a:pt x="2" y="2"/>
                  </a:lnTo>
                  <a:lnTo>
                    <a:pt x="0" y="2"/>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7" name="Freeform 110"/>
            <p:cNvSpPr/>
            <p:nvPr/>
          </p:nvSpPr>
          <p:spPr bwMode="auto">
            <a:xfrm>
              <a:off x="7953375" y="1543050"/>
              <a:ext cx="57150" cy="9525"/>
            </a:xfrm>
            <a:custGeom>
              <a:avLst/>
              <a:gdLst/>
              <a:ahLst/>
              <a:cxnLst>
                <a:cxn ang="0">
                  <a:pos x="0" y="6"/>
                </a:cxn>
                <a:cxn ang="0">
                  <a:pos x="0" y="6"/>
                </a:cxn>
                <a:cxn ang="0">
                  <a:pos x="28" y="6"/>
                </a:cxn>
                <a:cxn ang="0">
                  <a:pos x="32" y="6"/>
                </a:cxn>
                <a:cxn ang="0">
                  <a:pos x="36" y="2"/>
                </a:cxn>
                <a:cxn ang="0">
                  <a:pos x="36" y="2"/>
                </a:cxn>
                <a:cxn ang="0">
                  <a:pos x="32" y="2"/>
                </a:cxn>
                <a:cxn ang="0">
                  <a:pos x="28" y="2"/>
                </a:cxn>
                <a:cxn ang="0">
                  <a:pos x="18" y="0"/>
                </a:cxn>
                <a:cxn ang="0">
                  <a:pos x="10" y="0"/>
                </a:cxn>
                <a:cxn ang="0">
                  <a:pos x="6" y="2"/>
                </a:cxn>
                <a:cxn ang="0">
                  <a:pos x="0" y="6"/>
                </a:cxn>
                <a:cxn ang="0">
                  <a:pos x="0" y="6"/>
                </a:cxn>
              </a:cxnLst>
              <a:rect l="0" t="0" r="r" b="b"/>
              <a:pathLst>
                <a:path w="36" h="6">
                  <a:moveTo>
                    <a:pt x="0" y="6"/>
                  </a:moveTo>
                  <a:lnTo>
                    <a:pt x="0" y="6"/>
                  </a:lnTo>
                  <a:lnTo>
                    <a:pt x="28" y="6"/>
                  </a:lnTo>
                  <a:lnTo>
                    <a:pt x="32" y="6"/>
                  </a:lnTo>
                  <a:lnTo>
                    <a:pt x="36" y="2"/>
                  </a:lnTo>
                  <a:lnTo>
                    <a:pt x="36" y="2"/>
                  </a:lnTo>
                  <a:lnTo>
                    <a:pt x="32" y="2"/>
                  </a:lnTo>
                  <a:lnTo>
                    <a:pt x="28" y="2"/>
                  </a:lnTo>
                  <a:lnTo>
                    <a:pt x="18" y="0"/>
                  </a:lnTo>
                  <a:lnTo>
                    <a:pt x="10" y="0"/>
                  </a:lnTo>
                  <a:lnTo>
                    <a:pt x="6" y="2"/>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8" name="Freeform 111"/>
            <p:cNvSpPr/>
            <p:nvPr/>
          </p:nvSpPr>
          <p:spPr bwMode="auto">
            <a:xfrm>
              <a:off x="6619875" y="930275"/>
              <a:ext cx="38100" cy="25400"/>
            </a:xfrm>
            <a:custGeom>
              <a:avLst/>
              <a:gdLst/>
              <a:ahLst/>
              <a:cxnLst>
                <a:cxn ang="0">
                  <a:pos x="24" y="0"/>
                </a:cxn>
                <a:cxn ang="0">
                  <a:pos x="24" y="0"/>
                </a:cxn>
                <a:cxn ang="0">
                  <a:pos x="18" y="2"/>
                </a:cxn>
                <a:cxn ang="0">
                  <a:pos x="12" y="2"/>
                </a:cxn>
                <a:cxn ang="0">
                  <a:pos x="6" y="2"/>
                </a:cxn>
                <a:cxn ang="0">
                  <a:pos x="0" y="4"/>
                </a:cxn>
                <a:cxn ang="0">
                  <a:pos x="0" y="4"/>
                </a:cxn>
                <a:cxn ang="0">
                  <a:pos x="20" y="16"/>
                </a:cxn>
                <a:cxn ang="0">
                  <a:pos x="20" y="16"/>
                </a:cxn>
                <a:cxn ang="0">
                  <a:pos x="24" y="0"/>
                </a:cxn>
                <a:cxn ang="0">
                  <a:pos x="24" y="0"/>
                </a:cxn>
              </a:cxnLst>
              <a:rect l="0" t="0" r="r" b="b"/>
              <a:pathLst>
                <a:path w="24" h="16">
                  <a:moveTo>
                    <a:pt x="24" y="0"/>
                  </a:moveTo>
                  <a:lnTo>
                    <a:pt x="24" y="0"/>
                  </a:lnTo>
                  <a:lnTo>
                    <a:pt x="18" y="2"/>
                  </a:lnTo>
                  <a:lnTo>
                    <a:pt x="12" y="2"/>
                  </a:lnTo>
                  <a:lnTo>
                    <a:pt x="6" y="2"/>
                  </a:lnTo>
                  <a:lnTo>
                    <a:pt x="0" y="4"/>
                  </a:lnTo>
                  <a:lnTo>
                    <a:pt x="0" y="4"/>
                  </a:lnTo>
                  <a:lnTo>
                    <a:pt x="20" y="16"/>
                  </a:lnTo>
                  <a:lnTo>
                    <a:pt x="20" y="16"/>
                  </a:lnTo>
                  <a:lnTo>
                    <a:pt x="24" y="0"/>
                  </a:lnTo>
                  <a:lnTo>
                    <a:pt x="2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9" name="Freeform 112"/>
            <p:cNvSpPr/>
            <p:nvPr/>
          </p:nvSpPr>
          <p:spPr bwMode="auto">
            <a:xfrm>
              <a:off x="7997825" y="1701800"/>
              <a:ext cx="41275" cy="28575"/>
            </a:xfrm>
            <a:custGeom>
              <a:avLst/>
              <a:gdLst/>
              <a:ahLst/>
              <a:cxnLst>
                <a:cxn ang="0">
                  <a:pos x="6" y="16"/>
                </a:cxn>
                <a:cxn ang="0">
                  <a:pos x="6" y="16"/>
                </a:cxn>
                <a:cxn ang="0">
                  <a:pos x="10" y="12"/>
                </a:cxn>
                <a:cxn ang="0">
                  <a:pos x="14" y="8"/>
                </a:cxn>
                <a:cxn ang="0">
                  <a:pos x="26" y="0"/>
                </a:cxn>
                <a:cxn ang="0">
                  <a:pos x="26" y="0"/>
                </a:cxn>
                <a:cxn ang="0">
                  <a:pos x="18" y="0"/>
                </a:cxn>
                <a:cxn ang="0">
                  <a:pos x="12" y="2"/>
                </a:cxn>
                <a:cxn ang="0">
                  <a:pos x="2" y="10"/>
                </a:cxn>
                <a:cxn ang="0">
                  <a:pos x="2" y="10"/>
                </a:cxn>
                <a:cxn ang="0">
                  <a:pos x="0" y="12"/>
                </a:cxn>
                <a:cxn ang="0">
                  <a:pos x="2" y="16"/>
                </a:cxn>
                <a:cxn ang="0">
                  <a:pos x="2" y="16"/>
                </a:cxn>
                <a:cxn ang="0">
                  <a:pos x="4" y="18"/>
                </a:cxn>
                <a:cxn ang="0">
                  <a:pos x="6" y="16"/>
                </a:cxn>
                <a:cxn ang="0">
                  <a:pos x="6" y="16"/>
                </a:cxn>
              </a:cxnLst>
              <a:rect l="0" t="0" r="r" b="b"/>
              <a:pathLst>
                <a:path w="26" h="18">
                  <a:moveTo>
                    <a:pt x="6" y="16"/>
                  </a:moveTo>
                  <a:lnTo>
                    <a:pt x="6" y="16"/>
                  </a:lnTo>
                  <a:lnTo>
                    <a:pt x="10" y="12"/>
                  </a:lnTo>
                  <a:lnTo>
                    <a:pt x="14" y="8"/>
                  </a:lnTo>
                  <a:lnTo>
                    <a:pt x="26" y="0"/>
                  </a:lnTo>
                  <a:lnTo>
                    <a:pt x="26" y="0"/>
                  </a:lnTo>
                  <a:lnTo>
                    <a:pt x="18" y="0"/>
                  </a:lnTo>
                  <a:lnTo>
                    <a:pt x="12" y="2"/>
                  </a:lnTo>
                  <a:lnTo>
                    <a:pt x="2" y="10"/>
                  </a:lnTo>
                  <a:lnTo>
                    <a:pt x="2" y="10"/>
                  </a:lnTo>
                  <a:lnTo>
                    <a:pt x="0" y="12"/>
                  </a:lnTo>
                  <a:lnTo>
                    <a:pt x="2" y="16"/>
                  </a:lnTo>
                  <a:lnTo>
                    <a:pt x="2" y="16"/>
                  </a:lnTo>
                  <a:lnTo>
                    <a:pt x="4" y="18"/>
                  </a:lnTo>
                  <a:lnTo>
                    <a:pt x="6" y="16"/>
                  </a:lnTo>
                  <a:lnTo>
                    <a:pt x="6" y="1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0" name="Freeform 113"/>
            <p:cNvSpPr/>
            <p:nvPr/>
          </p:nvSpPr>
          <p:spPr bwMode="auto">
            <a:xfrm>
              <a:off x="5276850" y="311150"/>
              <a:ext cx="31750" cy="19050"/>
            </a:xfrm>
            <a:custGeom>
              <a:avLst/>
              <a:gdLst/>
              <a:ahLst/>
              <a:cxnLst>
                <a:cxn ang="0">
                  <a:pos x="6" y="2"/>
                </a:cxn>
                <a:cxn ang="0">
                  <a:pos x="6" y="2"/>
                </a:cxn>
                <a:cxn ang="0">
                  <a:pos x="2" y="4"/>
                </a:cxn>
                <a:cxn ang="0">
                  <a:pos x="0" y="8"/>
                </a:cxn>
                <a:cxn ang="0">
                  <a:pos x="0" y="8"/>
                </a:cxn>
                <a:cxn ang="0">
                  <a:pos x="4" y="8"/>
                </a:cxn>
                <a:cxn ang="0">
                  <a:pos x="8" y="10"/>
                </a:cxn>
                <a:cxn ang="0">
                  <a:pos x="8" y="10"/>
                </a:cxn>
                <a:cxn ang="0">
                  <a:pos x="14" y="12"/>
                </a:cxn>
                <a:cxn ang="0">
                  <a:pos x="16" y="10"/>
                </a:cxn>
                <a:cxn ang="0">
                  <a:pos x="20" y="8"/>
                </a:cxn>
                <a:cxn ang="0">
                  <a:pos x="20" y="8"/>
                </a:cxn>
                <a:cxn ang="0">
                  <a:pos x="18" y="4"/>
                </a:cxn>
                <a:cxn ang="0">
                  <a:pos x="18" y="4"/>
                </a:cxn>
                <a:cxn ang="0">
                  <a:pos x="16" y="2"/>
                </a:cxn>
                <a:cxn ang="0">
                  <a:pos x="12" y="0"/>
                </a:cxn>
                <a:cxn ang="0">
                  <a:pos x="6" y="2"/>
                </a:cxn>
                <a:cxn ang="0">
                  <a:pos x="6" y="2"/>
                </a:cxn>
              </a:cxnLst>
              <a:rect l="0" t="0" r="r" b="b"/>
              <a:pathLst>
                <a:path w="20" h="12">
                  <a:moveTo>
                    <a:pt x="6" y="2"/>
                  </a:moveTo>
                  <a:lnTo>
                    <a:pt x="6" y="2"/>
                  </a:lnTo>
                  <a:lnTo>
                    <a:pt x="2" y="4"/>
                  </a:lnTo>
                  <a:lnTo>
                    <a:pt x="0" y="8"/>
                  </a:lnTo>
                  <a:lnTo>
                    <a:pt x="0" y="8"/>
                  </a:lnTo>
                  <a:lnTo>
                    <a:pt x="4" y="8"/>
                  </a:lnTo>
                  <a:lnTo>
                    <a:pt x="8" y="10"/>
                  </a:lnTo>
                  <a:lnTo>
                    <a:pt x="8" y="10"/>
                  </a:lnTo>
                  <a:lnTo>
                    <a:pt x="14" y="12"/>
                  </a:lnTo>
                  <a:lnTo>
                    <a:pt x="16" y="10"/>
                  </a:lnTo>
                  <a:lnTo>
                    <a:pt x="20" y="8"/>
                  </a:lnTo>
                  <a:lnTo>
                    <a:pt x="20" y="8"/>
                  </a:lnTo>
                  <a:lnTo>
                    <a:pt x="18" y="4"/>
                  </a:lnTo>
                  <a:lnTo>
                    <a:pt x="18" y="4"/>
                  </a:lnTo>
                  <a:lnTo>
                    <a:pt x="16" y="2"/>
                  </a:lnTo>
                  <a:lnTo>
                    <a:pt x="12" y="0"/>
                  </a:lnTo>
                  <a:lnTo>
                    <a:pt x="6" y="2"/>
                  </a:lnTo>
                  <a:lnTo>
                    <a:pt x="6"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1" name="Freeform 114"/>
            <p:cNvSpPr/>
            <p:nvPr/>
          </p:nvSpPr>
          <p:spPr bwMode="auto">
            <a:xfrm>
              <a:off x="5248275" y="260350"/>
              <a:ext cx="41275" cy="15875"/>
            </a:xfrm>
            <a:custGeom>
              <a:avLst/>
              <a:gdLst/>
              <a:ahLst/>
              <a:cxnLst>
                <a:cxn ang="0">
                  <a:pos x="22" y="10"/>
                </a:cxn>
                <a:cxn ang="0">
                  <a:pos x="22" y="10"/>
                </a:cxn>
                <a:cxn ang="0">
                  <a:pos x="26" y="6"/>
                </a:cxn>
                <a:cxn ang="0">
                  <a:pos x="26" y="6"/>
                </a:cxn>
                <a:cxn ang="0">
                  <a:pos x="26" y="4"/>
                </a:cxn>
                <a:cxn ang="0">
                  <a:pos x="24" y="4"/>
                </a:cxn>
                <a:cxn ang="0">
                  <a:pos x="24" y="4"/>
                </a:cxn>
                <a:cxn ang="0">
                  <a:pos x="12" y="0"/>
                </a:cxn>
                <a:cxn ang="0">
                  <a:pos x="6" y="0"/>
                </a:cxn>
                <a:cxn ang="0">
                  <a:pos x="0" y="0"/>
                </a:cxn>
                <a:cxn ang="0">
                  <a:pos x="0" y="0"/>
                </a:cxn>
                <a:cxn ang="0">
                  <a:pos x="6" y="6"/>
                </a:cxn>
                <a:cxn ang="0">
                  <a:pos x="10" y="8"/>
                </a:cxn>
                <a:cxn ang="0">
                  <a:pos x="16" y="10"/>
                </a:cxn>
                <a:cxn ang="0">
                  <a:pos x="22" y="10"/>
                </a:cxn>
                <a:cxn ang="0">
                  <a:pos x="22" y="10"/>
                </a:cxn>
              </a:cxnLst>
              <a:rect l="0" t="0" r="r" b="b"/>
              <a:pathLst>
                <a:path w="26" h="10">
                  <a:moveTo>
                    <a:pt x="22" y="10"/>
                  </a:moveTo>
                  <a:lnTo>
                    <a:pt x="22" y="10"/>
                  </a:lnTo>
                  <a:lnTo>
                    <a:pt x="26" y="6"/>
                  </a:lnTo>
                  <a:lnTo>
                    <a:pt x="26" y="6"/>
                  </a:lnTo>
                  <a:lnTo>
                    <a:pt x="26" y="4"/>
                  </a:lnTo>
                  <a:lnTo>
                    <a:pt x="24" y="4"/>
                  </a:lnTo>
                  <a:lnTo>
                    <a:pt x="24" y="4"/>
                  </a:lnTo>
                  <a:lnTo>
                    <a:pt x="12" y="0"/>
                  </a:lnTo>
                  <a:lnTo>
                    <a:pt x="6" y="0"/>
                  </a:lnTo>
                  <a:lnTo>
                    <a:pt x="0" y="0"/>
                  </a:lnTo>
                  <a:lnTo>
                    <a:pt x="0" y="0"/>
                  </a:lnTo>
                  <a:lnTo>
                    <a:pt x="6" y="6"/>
                  </a:lnTo>
                  <a:lnTo>
                    <a:pt x="10" y="8"/>
                  </a:lnTo>
                  <a:lnTo>
                    <a:pt x="16" y="10"/>
                  </a:lnTo>
                  <a:lnTo>
                    <a:pt x="22" y="10"/>
                  </a:lnTo>
                  <a:lnTo>
                    <a:pt x="22" y="1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2" name="Freeform 115"/>
            <p:cNvSpPr/>
            <p:nvPr/>
          </p:nvSpPr>
          <p:spPr bwMode="auto">
            <a:xfrm>
              <a:off x="8277225" y="317500"/>
              <a:ext cx="53975" cy="6350"/>
            </a:xfrm>
            <a:custGeom>
              <a:avLst/>
              <a:gdLst/>
              <a:ahLst/>
              <a:cxnLst>
                <a:cxn ang="0">
                  <a:pos x="34" y="4"/>
                </a:cxn>
                <a:cxn ang="0">
                  <a:pos x="34" y="4"/>
                </a:cxn>
                <a:cxn ang="0">
                  <a:pos x="18" y="0"/>
                </a:cxn>
                <a:cxn ang="0">
                  <a:pos x="0" y="0"/>
                </a:cxn>
                <a:cxn ang="0">
                  <a:pos x="0" y="0"/>
                </a:cxn>
                <a:cxn ang="0">
                  <a:pos x="18" y="4"/>
                </a:cxn>
                <a:cxn ang="0">
                  <a:pos x="26" y="4"/>
                </a:cxn>
                <a:cxn ang="0">
                  <a:pos x="34" y="4"/>
                </a:cxn>
                <a:cxn ang="0">
                  <a:pos x="34" y="4"/>
                </a:cxn>
              </a:cxnLst>
              <a:rect l="0" t="0" r="r" b="b"/>
              <a:pathLst>
                <a:path w="34" h="4">
                  <a:moveTo>
                    <a:pt x="34" y="4"/>
                  </a:moveTo>
                  <a:lnTo>
                    <a:pt x="34" y="4"/>
                  </a:lnTo>
                  <a:lnTo>
                    <a:pt x="18" y="0"/>
                  </a:lnTo>
                  <a:lnTo>
                    <a:pt x="0" y="0"/>
                  </a:lnTo>
                  <a:lnTo>
                    <a:pt x="0" y="0"/>
                  </a:lnTo>
                  <a:lnTo>
                    <a:pt x="18" y="4"/>
                  </a:lnTo>
                  <a:lnTo>
                    <a:pt x="26" y="4"/>
                  </a:lnTo>
                  <a:lnTo>
                    <a:pt x="34" y="4"/>
                  </a:lnTo>
                  <a:lnTo>
                    <a:pt x="34"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3" name="Freeform 116"/>
            <p:cNvSpPr/>
            <p:nvPr/>
          </p:nvSpPr>
          <p:spPr bwMode="auto">
            <a:xfrm>
              <a:off x="5511800" y="434975"/>
              <a:ext cx="25400" cy="15875"/>
            </a:xfrm>
            <a:custGeom>
              <a:avLst/>
              <a:gdLst/>
              <a:ahLst/>
              <a:cxnLst>
                <a:cxn ang="0">
                  <a:pos x="8" y="10"/>
                </a:cxn>
                <a:cxn ang="0">
                  <a:pos x="8" y="10"/>
                </a:cxn>
                <a:cxn ang="0">
                  <a:pos x="12" y="8"/>
                </a:cxn>
                <a:cxn ang="0">
                  <a:pos x="14" y="8"/>
                </a:cxn>
                <a:cxn ang="0">
                  <a:pos x="16" y="4"/>
                </a:cxn>
                <a:cxn ang="0">
                  <a:pos x="16" y="4"/>
                </a:cxn>
                <a:cxn ang="0">
                  <a:pos x="16" y="2"/>
                </a:cxn>
                <a:cxn ang="0">
                  <a:pos x="14" y="0"/>
                </a:cxn>
                <a:cxn ang="0">
                  <a:pos x="8" y="0"/>
                </a:cxn>
                <a:cxn ang="0">
                  <a:pos x="8" y="0"/>
                </a:cxn>
                <a:cxn ang="0">
                  <a:pos x="2" y="0"/>
                </a:cxn>
                <a:cxn ang="0">
                  <a:pos x="0" y="2"/>
                </a:cxn>
                <a:cxn ang="0">
                  <a:pos x="0" y="6"/>
                </a:cxn>
                <a:cxn ang="0">
                  <a:pos x="0" y="6"/>
                </a:cxn>
                <a:cxn ang="0">
                  <a:pos x="0" y="8"/>
                </a:cxn>
                <a:cxn ang="0">
                  <a:pos x="2" y="10"/>
                </a:cxn>
                <a:cxn ang="0">
                  <a:pos x="8" y="10"/>
                </a:cxn>
                <a:cxn ang="0">
                  <a:pos x="8" y="10"/>
                </a:cxn>
              </a:cxnLst>
              <a:rect l="0" t="0" r="r" b="b"/>
              <a:pathLst>
                <a:path w="16" h="10">
                  <a:moveTo>
                    <a:pt x="8" y="10"/>
                  </a:moveTo>
                  <a:lnTo>
                    <a:pt x="8" y="10"/>
                  </a:lnTo>
                  <a:lnTo>
                    <a:pt x="12" y="8"/>
                  </a:lnTo>
                  <a:lnTo>
                    <a:pt x="14" y="8"/>
                  </a:lnTo>
                  <a:lnTo>
                    <a:pt x="16" y="4"/>
                  </a:lnTo>
                  <a:lnTo>
                    <a:pt x="16" y="4"/>
                  </a:lnTo>
                  <a:lnTo>
                    <a:pt x="16" y="2"/>
                  </a:lnTo>
                  <a:lnTo>
                    <a:pt x="14" y="0"/>
                  </a:lnTo>
                  <a:lnTo>
                    <a:pt x="8" y="0"/>
                  </a:lnTo>
                  <a:lnTo>
                    <a:pt x="8" y="0"/>
                  </a:lnTo>
                  <a:lnTo>
                    <a:pt x="2" y="0"/>
                  </a:lnTo>
                  <a:lnTo>
                    <a:pt x="0" y="2"/>
                  </a:lnTo>
                  <a:lnTo>
                    <a:pt x="0" y="6"/>
                  </a:lnTo>
                  <a:lnTo>
                    <a:pt x="0" y="6"/>
                  </a:lnTo>
                  <a:lnTo>
                    <a:pt x="0" y="8"/>
                  </a:lnTo>
                  <a:lnTo>
                    <a:pt x="2" y="10"/>
                  </a:lnTo>
                  <a:lnTo>
                    <a:pt x="8" y="10"/>
                  </a:lnTo>
                  <a:lnTo>
                    <a:pt x="8" y="1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4" name="Freeform 117"/>
            <p:cNvSpPr/>
            <p:nvPr/>
          </p:nvSpPr>
          <p:spPr bwMode="auto">
            <a:xfrm>
              <a:off x="8108950" y="996950"/>
              <a:ext cx="25400" cy="22225"/>
            </a:xfrm>
            <a:custGeom>
              <a:avLst/>
              <a:gdLst/>
              <a:ahLst/>
              <a:cxnLst>
                <a:cxn ang="0">
                  <a:pos x="14" y="6"/>
                </a:cxn>
                <a:cxn ang="0">
                  <a:pos x="14" y="6"/>
                </a:cxn>
                <a:cxn ang="0">
                  <a:pos x="16" y="4"/>
                </a:cxn>
                <a:cxn ang="0">
                  <a:pos x="16" y="2"/>
                </a:cxn>
                <a:cxn ang="0">
                  <a:pos x="16" y="2"/>
                </a:cxn>
                <a:cxn ang="0">
                  <a:pos x="14" y="0"/>
                </a:cxn>
                <a:cxn ang="0">
                  <a:pos x="14" y="0"/>
                </a:cxn>
                <a:cxn ang="0">
                  <a:pos x="8" y="0"/>
                </a:cxn>
                <a:cxn ang="0">
                  <a:pos x="2" y="2"/>
                </a:cxn>
                <a:cxn ang="0">
                  <a:pos x="2" y="2"/>
                </a:cxn>
                <a:cxn ang="0">
                  <a:pos x="0" y="4"/>
                </a:cxn>
                <a:cxn ang="0">
                  <a:pos x="0" y="8"/>
                </a:cxn>
                <a:cxn ang="0">
                  <a:pos x="0" y="10"/>
                </a:cxn>
                <a:cxn ang="0">
                  <a:pos x="2" y="14"/>
                </a:cxn>
                <a:cxn ang="0">
                  <a:pos x="2" y="14"/>
                </a:cxn>
                <a:cxn ang="0">
                  <a:pos x="6" y="8"/>
                </a:cxn>
                <a:cxn ang="0">
                  <a:pos x="10" y="6"/>
                </a:cxn>
                <a:cxn ang="0">
                  <a:pos x="14" y="6"/>
                </a:cxn>
                <a:cxn ang="0">
                  <a:pos x="14" y="6"/>
                </a:cxn>
              </a:cxnLst>
              <a:rect l="0" t="0" r="r" b="b"/>
              <a:pathLst>
                <a:path w="16" h="14">
                  <a:moveTo>
                    <a:pt x="14" y="6"/>
                  </a:moveTo>
                  <a:lnTo>
                    <a:pt x="14" y="6"/>
                  </a:lnTo>
                  <a:lnTo>
                    <a:pt x="16" y="4"/>
                  </a:lnTo>
                  <a:lnTo>
                    <a:pt x="16" y="2"/>
                  </a:lnTo>
                  <a:lnTo>
                    <a:pt x="16" y="2"/>
                  </a:lnTo>
                  <a:lnTo>
                    <a:pt x="14" y="0"/>
                  </a:lnTo>
                  <a:lnTo>
                    <a:pt x="14" y="0"/>
                  </a:lnTo>
                  <a:lnTo>
                    <a:pt x="8" y="0"/>
                  </a:lnTo>
                  <a:lnTo>
                    <a:pt x="2" y="2"/>
                  </a:lnTo>
                  <a:lnTo>
                    <a:pt x="2" y="2"/>
                  </a:lnTo>
                  <a:lnTo>
                    <a:pt x="0" y="4"/>
                  </a:lnTo>
                  <a:lnTo>
                    <a:pt x="0" y="8"/>
                  </a:lnTo>
                  <a:lnTo>
                    <a:pt x="0" y="10"/>
                  </a:lnTo>
                  <a:lnTo>
                    <a:pt x="2" y="14"/>
                  </a:lnTo>
                  <a:lnTo>
                    <a:pt x="2" y="14"/>
                  </a:lnTo>
                  <a:lnTo>
                    <a:pt x="6" y="8"/>
                  </a:lnTo>
                  <a:lnTo>
                    <a:pt x="10" y="6"/>
                  </a:lnTo>
                  <a:lnTo>
                    <a:pt x="14" y="6"/>
                  </a:lnTo>
                  <a:lnTo>
                    <a:pt x="14"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5" name="Freeform 118"/>
            <p:cNvSpPr/>
            <p:nvPr/>
          </p:nvSpPr>
          <p:spPr bwMode="auto">
            <a:xfrm>
              <a:off x="8229600" y="320675"/>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6" name="Freeform 119"/>
            <p:cNvSpPr/>
            <p:nvPr/>
          </p:nvSpPr>
          <p:spPr bwMode="auto">
            <a:xfrm>
              <a:off x="8229600" y="307975"/>
              <a:ext cx="31750" cy="15875"/>
            </a:xfrm>
            <a:custGeom>
              <a:avLst/>
              <a:gdLst/>
              <a:ahLst/>
              <a:cxnLst>
                <a:cxn ang="0">
                  <a:pos x="18" y="8"/>
                </a:cxn>
                <a:cxn ang="0">
                  <a:pos x="18" y="8"/>
                </a:cxn>
                <a:cxn ang="0">
                  <a:pos x="20" y="4"/>
                </a:cxn>
                <a:cxn ang="0">
                  <a:pos x="20" y="4"/>
                </a:cxn>
                <a:cxn ang="0">
                  <a:pos x="18" y="2"/>
                </a:cxn>
                <a:cxn ang="0">
                  <a:pos x="16" y="2"/>
                </a:cxn>
                <a:cxn ang="0">
                  <a:pos x="16" y="2"/>
                </a:cxn>
                <a:cxn ang="0">
                  <a:pos x="12" y="0"/>
                </a:cxn>
                <a:cxn ang="0">
                  <a:pos x="8" y="2"/>
                </a:cxn>
                <a:cxn ang="0">
                  <a:pos x="0" y="8"/>
                </a:cxn>
                <a:cxn ang="0">
                  <a:pos x="0" y="8"/>
                </a:cxn>
                <a:cxn ang="0">
                  <a:pos x="4" y="10"/>
                </a:cxn>
                <a:cxn ang="0">
                  <a:pos x="8" y="10"/>
                </a:cxn>
                <a:cxn ang="0">
                  <a:pos x="14" y="8"/>
                </a:cxn>
                <a:cxn ang="0">
                  <a:pos x="18" y="8"/>
                </a:cxn>
                <a:cxn ang="0">
                  <a:pos x="18" y="8"/>
                </a:cxn>
              </a:cxnLst>
              <a:rect l="0" t="0" r="r" b="b"/>
              <a:pathLst>
                <a:path w="20" h="10">
                  <a:moveTo>
                    <a:pt x="18" y="8"/>
                  </a:moveTo>
                  <a:lnTo>
                    <a:pt x="18" y="8"/>
                  </a:lnTo>
                  <a:lnTo>
                    <a:pt x="20" y="4"/>
                  </a:lnTo>
                  <a:lnTo>
                    <a:pt x="20" y="4"/>
                  </a:lnTo>
                  <a:lnTo>
                    <a:pt x="18" y="2"/>
                  </a:lnTo>
                  <a:lnTo>
                    <a:pt x="16" y="2"/>
                  </a:lnTo>
                  <a:lnTo>
                    <a:pt x="16" y="2"/>
                  </a:lnTo>
                  <a:lnTo>
                    <a:pt x="12" y="0"/>
                  </a:lnTo>
                  <a:lnTo>
                    <a:pt x="8" y="2"/>
                  </a:lnTo>
                  <a:lnTo>
                    <a:pt x="0" y="8"/>
                  </a:lnTo>
                  <a:lnTo>
                    <a:pt x="0" y="8"/>
                  </a:lnTo>
                  <a:lnTo>
                    <a:pt x="4" y="10"/>
                  </a:lnTo>
                  <a:lnTo>
                    <a:pt x="8" y="10"/>
                  </a:lnTo>
                  <a:lnTo>
                    <a:pt x="14" y="8"/>
                  </a:lnTo>
                  <a:lnTo>
                    <a:pt x="18" y="8"/>
                  </a:lnTo>
                  <a:lnTo>
                    <a:pt x="18"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7" name="Freeform 120"/>
            <p:cNvSpPr/>
            <p:nvPr/>
          </p:nvSpPr>
          <p:spPr bwMode="auto">
            <a:xfrm>
              <a:off x="4552950" y="600075"/>
              <a:ext cx="25400" cy="19050"/>
            </a:xfrm>
            <a:custGeom>
              <a:avLst/>
              <a:gdLst/>
              <a:ahLst/>
              <a:cxnLst>
                <a:cxn ang="0">
                  <a:pos x="0" y="12"/>
                </a:cxn>
                <a:cxn ang="0">
                  <a:pos x="0" y="12"/>
                </a:cxn>
                <a:cxn ang="0">
                  <a:pos x="6" y="12"/>
                </a:cxn>
                <a:cxn ang="0">
                  <a:pos x="10" y="12"/>
                </a:cxn>
                <a:cxn ang="0">
                  <a:pos x="16" y="6"/>
                </a:cxn>
                <a:cxn ang="0">
                  <a:pos x="16" y="6"/>
                </a:cxn>
                <a:cxn ang="0">
                  <a:pos x="14" y="0"/>
                </a:cxn>
                <a:cxn ang="0">
                  <a:pos x="14" y="0"/>
                </a:cxn>
                <a:cxn ang="0">
                  <a:pos x="10" y="4"/>
                </a:cxn>
                <a:cxn ang="0">
                  <a:pos x="6" y="4"/>
                </a:cxn>
                <a:cxn ang="0">
                  <a:pos x="2" y="8"/>
                </a:cxn>
                <a:cxn ang="0">
                  <a:pos x="0" y="12"/>
                </a:cxn>
                <a:cxn ang="0">
                  <a:pos x="0" y="12"/>
                </a:cxn>
              </a:cxnLst>
              <a:rect l="0" t="0" r="r" b="b"/>
              <a:pathLst>
                <a:path w="16" h="12">
                  <a:moveTo>
                    <a:pt x="0" y="12"/>
                  </a:moveTo>
                  <a:lnTo>
                    <a:pt x="0" y="12"/>
                  </a:lnTo>
                  <a:lnTo>
                    <a:pt x="6" y="12"/>
                  </a:lnTo>
                  <a:lnTo>
                    <a:pt x="10" y="12"/>
                  </a:lnTo>
                  <a:lnTo>
                    <a:pt x="16" y="6"/>
                  </a:lnTo>
                  <a:lnTo>
                    <a:pt x="16" y="6"/>
                  </a:lnTo>
                  <a:lnTo>
                    <a:pt x="14" y="0"/>
                  </a:lnTo>
                  <a:lnTo>
                    <a:pt x="14" y="0"/>
                  </a:lnTo>
                  <a:lnTo>
                    <a:pt x="10" y="4"/>
                  </a:lnTo>
                  <a:lnTo>
                    <a:pt x="6" y="4"/>
                  </a:lnTo>
                  <a:lnTo>
                    <a:pt x="2" y="8"/>
                  </a:lnTo>
                  <a:lnTo>
                    <a:pt x="0" y="12"/>
                  </a:lnTo>
                  <a:lnTo>
                    <a:pt x="0" y="1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8" name="Freeform 121"/>
            <p:cNvSpPr/>
            <p:nvPr/>
          </p:nvSpPr>
          <p:spPr bwMode="auto">
            <a:xfrm>
              <a:off x="8054975" y="1606550"/>
              <a:ext cx="28575" cy="9525"/>
            </a:xfrm>
            <a:custGeom>
              <a:avLst/>
              <a:gdLst/>
              <a:ahLst/>
              <a:cxnLst>
                <a:cxn ang="0">
                  <a:pos x="0" y="6"/>
                </a:cxn>
                <a:cxn ang="0">
                  <a:pos x="0" y="6"/>
                </a:cxn>
                <a:cxn ang="0">
                  <a:pos x="10" y="6"/>
                </a:cxn>
                <a:cxn ang="0">
                  <a:pos x="18" y="6"/>
                </a:cxn>
                <a:cxn ang="0">
                  <a:pos x="18" y="6"/>
                </a:cxn>
                <a:cxn ang="0">
                  <a:pos x="12" y="2"/>
                </a:cxn>
                <a:cxn ang="0">
                  <a:pos x="8" y="0"/>
                </a:cxn>
                <a:cxn ang="0">
                  <a:pos x="4" y="2"/>
                </a:cxn>
                <a:cxn ang="0">
                  <a:pos x="0" y="6"/>
                </a:cxn>
                <a:cxn ang="0">
                  <a:pos x="0" y="6"/>
                </a:cxn>
              </a:cxnLst>
              <a:rect l="0" t="0" r="r" b="b"/>
              <a:pathLst>
                <a:path w="18" h="6">
                  <a:moveTo>
                    <a:pt x="0" y="6"/>
                  </a:moveTo>
                  <a:lnTo>
                    <a:pt x="0" y="6"/>
                  </a:lnTo>
                  <a:lnTo>
                    <a:pt x="10" y="6"/>
                  </a:lnTo>
                  <a:lnTo>
                    <a:pt x="18" y="6"/>
                  </a:lnTo>
                  <a:lnTo>
                    <a:pt x="18" y="6"/>
                  </a:lnTo>
                  <a:lnTo>
                    <a:pt x="12" y="2"/>
                  </a:lnTo>
                  <a:lnTo>
                    <a:pt x="8" y="0"/>
                  </a:lnTo>
                  <a:lnTo>
                    <a:pt x="4" y="2"/>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9" name="Freeform 122"/>
            <p:cNvSpPr/>
            <p:nvPr/>
          </p:nvSpPr>
          <p:spPr bwMode="auto">
            <a:xfrm>
              <a:off x="8207375" y="339725"/>
              <a:ext cx="34925" cy="12700"/>
            </a:xfrm>
            <a:custGeom>
              <a:avLst/>
              <a:gdLst/>
              <a:ahLst/>
              <a:cxnLst>
                <a:cxn ang="0">
                  <a:pos x="0" y="6"/>
                </a:cxn>
                <a:cxn ang="0">
                  <a:pos x="0" y="6"/>
                </a:cxn>
                <a:cxn ang="0">
                  <a:pos x="22" y="8"/>
                </a:cxn>
                <a:cxn ang="0">
                  <a:pos x="22" y="8"/>
                </a:cxn>
                <a:cxn ang="0">
                  <a:pos x="18" y="4"/>
                </a:cxn>
                <a:cxn ang="0">
                  <a:pos x="12" y="0"/>
                </a:cxn>
                <a:cxn ang="0">
                  <a:pos x="6" y="2"/>
                </a:cxn>
                <a:cxn ang="0">
                  <a:pos x="0" y="6"/>
                </a:cxn>
                <a:cxn ang="0">
                  <a:pos x="0" y="6"/>
                </a:cxn>
              </a:cxnLst>
              <a:rect l="0" t="0" r="r" b="b"/>
              <a:pathLst>
                <a:path w="22" h="8">
                  <a:moveTo>
                    <a:pt x="0" y="6"/>
                  </a:moveTo>
                  <a:lnTo>
                    <a:pt x="0" y="6"/>
                  </a:lnTo>
                  <a:lnTo>
                    <a:pt x="22" y="8"/>
                  </a:lnTo>
                  <a:lnTo>
                    <a:pt x="22" y="8"/>
                  </a:lnTo>
                  <a:lnTo>
                    <a:pt x="18" y="4"/>
                  </a:lnTo>
                  <a:lnTo>
                    <a:pt x="12" y="0"/>
                  </a:lnTo>
                  <a:lnTo>
                    <a:pt x="6" y="2"/>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0" name="Freeform 123"/>
            <p:cNvSpPr/>
            <p:nvPr/>
          </p:nvSpPr>
          <p:spPr bwMode="auto">
            <a:xfrm>
              <a:off x="5067300" y="260350"/>
              <a:ext cx="44450" cy="22225"/>
            </a:xfrm>
            <a:custGeom>
              <a:avLst/>
              <a:gdLst/>
              <a:ahLst/>
              <a:cxnLst>
                <a:cxn ang="0">
                  <a:pos x="20" y="10"/>
                </a:cxn>
                <a:cxn ang="0">
                  <a:pos x="20" y="10"/>
                </a:cxn>
                <a:cxn ang="0">
                  <a:pos x="22" y="8"/>
                </a:cxn>
                <a:cxn ang="0">
                  <a:pos x="24" y="8"/>
                </a:cxn>
                <a:cxn ang="0">
                  <a:pos x="24" y="6"/>
                </a:cxn>
                <a:cxn ang="0">
                  <a:pos x="24" y="6"/>
                </a:cxn>
                <a:cxn ang="0">
                  <a:pos x="22" y="6"/>
                </a:cxn>
                <a:cxn ang="0">
                  <a:pos x="18" y="6"/>
                </a:cxn>
                <a:cxn ang="0">
                  <a:pos x="14" y="6"/>
                </a:cxn>
                <a:cxn ang="0">
                  <a:pos x="12" y="4"/>
                </a:cxn>
                <a:cxn ang="0">
                  <a:pos x="12" y="4"/>
                </a:cxn>
                <a:cxn ang="0">
                  <a:pos x="20" y="4"/>
                </a:cxn>
                <a:cxn ang="0">
                  <a:pos x="24" y="4"/>
                </a:cxn>
                <a:cxn ang="0">
                  <a:pos x="28" y="2"/>
                </a:cxn>
                <a:cxn ang="0">
                  <a:pos x="28" y="2"/>
                </a:cxn>
                <a:cxn ang="0">
                  <a:pos x="20" y="0"/>
                </a:cxn>
                <a:cxn ang="0">
                  <a:pos x="12" y="2"/>
                </a:cxn>
                <a:cxn ang="0">
                  <a:pos x="12" y="2"/>
                </a:cxn>
                <a:cxn ang="0">
                  <a:pos x="8" y="2"/>
                </a:cxn>
                <a:cxn ang="0">
                  <a:pos x="8" y="4"/>
                </a:cxn>
                <a:cxn ang="0">
                  <a:pos x="8" y="6"/>
                </a:cxn>
                <a:cxn ang="0">
                  <a:pos x="8" y="8"/>
                </a:cxn>
                <a:cxn ang="0">
                  <a:pos x="8" y="8"/>
                </a:cxn>
                <a:cxn ang="0">
                  <a:pos x="2" y="8"/>
                </a:cxn>
                <a:cxn ang="0">
                  <a:pos x="0" y="8"/>
                </a:cxn>
                <a:cxn ang="0">
                  <a:pos x="0" y="12"/>
                </a:cxn>
                <a:cxn ang="0">
                  <a:pos x="0" y="12"/>
                </a:cxn>
                <a:cxn ang="0">
                  <a:pos x="2" y="14"/>
                </a:cxn>
                <a:cxn ang="0">
                  <a:pos x="8" y="14"/>
                </a:cxn>
                <a:cxn ang="0">
                  <a:pos x="16" y="14"/>
                </a:cxn>
                <a:cxn ang="0">
                  <a:pos x="20" y="10"/>
                </a:cxn>
                <a:cxn ang="0">
                  <a:pos x="20" y="10"/>
                </a:cxn>
              </a:cxnLst>
              <a:rect l="0" t="0" r="r" b="b"/>
              <a:pathLst>
                <a:path w="28" h="14">
                  <a:moveTo>
                    <a:pt x="20" y="10"/>
                  </a:moveTo>
                  <a:lnTo>
                    <a:pt x="20" y="10"/>
                  </a:lnTo>
                  <a:lnTo>
                    <a:pt x="22" y="8"/>
                  </a:lnTo>
                  <a:lnTo>
                    <a:pt x="24" y="8"/>
                  </a:lnTo>
                  <a:lnTo>
                    <a:pt x="24" y="6"/>
                  </a:lnTo>
                  <a:lnTo>
                    <a:pt x="24" y="6"/>
                  </a:lnTo>
                  <a:lnTo>
                    <a:pt x="22" y="6"/>
                  </a:lnTo>
                  <a:lnTo>
                    <a:pt x="18" y="6"/>
                  </a:lnTo>
                  <a:lnTo>
                    <a:pt x="14" y="6"/>
                  </a:lnTo>
                  <a:lnTo>
                    <a:pt x="12" y="4"/>
                  </a:lnTo>
                  <a:lnTo>
                    <a:pt x="12" y="4"/>
                  </a:lnTo>
                  <a:lnTo>
                    <a:pt x="20" y="4"/>
                  </a:lnTo>
                  <a:lnTo>
                    <a:pt x="24" y="4"/>
                  </a:lnTo>
                  <a:lnTo>
                    <a:pt x="28" y="2"/>
                  </a:lnTo>
                  <a:lnTo>
                    <a:pt x="28" y="2"/>
                  </a:lnTo>
                  <a:lnTo>
                    <a:pt x="20" y="0"/>
                  </a:lnTo>
                  <a:lnTo>
                    <a:pt x="12" y="2"/>
                  </a:lnTo>
                  <a:lnTo>
                    <a:pt x="12" y="2"/>
                  </a:lnTo>
                  <a:lnTo>
                    <a:pt x="8" y="2"/>
                  </a:lnTo>
                  <a:lnTo>
                    <a:pt x="8" y="4"/>
                  </a:lnTo>
                  <a:lnTo>
                    <a:pt x="8" y="6"/>
                  </a:lnTo>
                  <a:lnTo>
                    <a:pt x="8" y="8"/>
                  </a:lnTo>
                  <a:lnTo>
                    <a:pt x="8" y="8"/>
                  </a:lnTo>
                  <a:lnTo>
                    <a:pt x="2" y="8"/>
                  </a:lnTo>
                  <a:lnTo>
                    <a:pt x="0" y="8"/>
                  </a:lnTo>
                  <a:lnTo>
                    <a:pt x="0" y="12"/>
                  </a:lnTo>
                  <a:lnTo>
                    <a:pt x="0" y="12"/>
                  </a:lnTo>
                  <a:lnTo>
                    <a:pt x="2" y="14"/>
                  </a:lnTo>
                  <a:lnTo>
                    <a:pt x="8" y="14"/>
                  </a:lnTo>
                  <a:lnTo>
                    <a:pt x="16" y="14"/>
                  </a:lnTo>
                  <a:lnTo>
                    <a:pt x="20" y="10"/>
                  </a:lnTo>
                  <a:lnTo>
                    <a:pt x="20" y="1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1" name="Freeform 124"/>
            <p:cNvSpPr/>
            <p:nvPr/>
          </p:nvSpPr>
          <p:spPr bwMode="auto">
            <a:xfrm>
              <a:off x="8007350" y="1352550"/>
              <a:ext cx="15875" cy="38100"/>
            </a:xfrm>
            <a:custGeom>
              <a:avLst/>
              <a:gdLst/>
              <a:ahLst/>
              <a:cxnLst>
                <a:cxn ang="0">
                  <a:pos x="6" y="24"/>
                </a:cxn>
                <a:cxn ang="0">
                  <a:pos x="6" y="24"/>
                </a:cxn>
                <a:cxn ang="0">
                  <a:pos x="6" y="14"/>
                </a:cxn>
                <a:cxn ang="0">
                  <a:pos x="6" y="14"/>
                </a:cxn>
                <a:cxn ang="0">
                  <a:pos x="10" y="12"/>
                </a:cxn>
                <a:cxn ang="0">
                  <a:pos x="10" y="8"/>
                </a:cxn>
                <a:cxn ang="0">
                  <a:pos x="6" y="2"/>
                </a:cxn>
                <a:cxn ang="0">
                  <a:pos x="6" y="2"/>
                </a:cxn>
                <a:cxn ang="0">
                  <a:pos x="4" y="0"/>
                </a:cxn>
                <a:cxn ang="0">
                  <a:pos x="2" y="2"/>
                </a:cxn>
                <a:cxn ang="0">
                  <a:pos x="2" y="2"/>
                </a:cxn>
                <a:cxn ang="0">
                  <a:pos x="2" y="4"/>
                </a:cxn>
                <a:cxn ang="0">
                  <a:pos x="2" y="6"/>
                </a:cxn>
                <a:cxn ang="0">
                  <a:pos x="4" y="10"/>
                </a:cxn>
                <a:cxn ang="0">
                  <a:pos x="4" y="10"/>
                </a:cxn>
                <a:cxn ang="0">
                  <a:pos x="4" y="12"/>
                </a:cxn>
                <a:cxn ang="0">
                  <a:pos x="4" y="12"/>
                </a:cxn>
                <a:cxn ang="0">
                  <a:pos x="0" y="16"/>
                </a:cxn>
                <a:cxn ang="0">
                  <a:pos x="2" y="18"/>
                </a:cxn>
                <a:cxn ang="0">
                  <a:pos x="4" y="20"/>
                </a:cxn>
                <a:cxn ang="0">
                  <a:pos x="6" y="24"/>
                </a:cxn>
                <a:cxn ang="0">
                  <a:pos x="6" y="24"/>
                </a:cxn>
              </a:cxnLst>
              <a:rect l="0" t="0" r="r" b="b"/>
              <a:pathLst>
                <a:path w="10" h="24">
                  <a:moveTo>
                    <a:pt x="6" y="24"/>
                  </a:moveTo>
                  <a:lnTo>
                    <a:pt x="6" y="24"/>
                  </a:lnTo>
                  <a:lnTo>
                    <a:pt x="6" y="14"/>
                  </a:lnTo>
                  <a:lnTo>
                    <a:pt x="6" y="14"/>
                  </a:lnTo>
                  <a:lnTo>
                    <a:pt x="10" y="12"/>
                  </a:lnTo>
                  <a:lnTo>
                    <a:pt x="10" y="8"/>
                  </a:lnTo>
                  <a:lnTo>
                    <a:pt x="6" y="2"/>
                  </a:lnTo>
                  <a:lnTo>
                    <a:pt x="6" y="2"/>
                  </a:lnTo>
                  <a:lnTo>
                    <a:pt x="4" y="0"/>
                  </a:lnTo>
                  <a:lnTo>
                    <a:pt x="2" y="2"/>
                  </a:lnTo>
                  <a:lnTo>
                    <a:pt x="2" y="2"/>
                  </a:lnTo>
                  <a:lnTo>
                    <a:pt x="2" y="4"/>
                  </a:lnTo>
                  <a:lnTo>
                    <a:pt x="2" y="6"/>
                  </a:lnTo>
                  <a:lnTo>
                    <a:pt x="4" y="10"/>
                  </a:lnTo>
                  <a:lnTo>
                    <a:pt x="4" y="10"/>
                  </a:lnTo>
                  <a:lnTo>
                    <a:pt x="4" y="12"/>
                  </a:lnTo>
                  <a:lnTo>
                    <a:pt x="4" y="12"/>
                  </a:lnTo>
                  <a:lnTo>
                    <a:pt x="0" y="16"/>
                  </a:lnTo>
                  <a:lnTo>
                    <a:pt x="2" y="18"/>
                  </a:lnTo>
                  <a:lnTo>
                    <a:pt x="4" y="20"/>
                  </a:lnTo>
                  <a:lnTo>
                    <a:pt x="6" y="24"/>
                  </a:lnTo>
                  <a:lnTo>
                    <a:pt x="6" y="2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2" name="Freeform 125"/>
            <p:cNvSpPr/>
            <p:nvPr/>
          </p:nvSpPr>
          <p:spPr bwMode="auto">
            <a:xfrm>
              <a:off x="5016500" y="292100"/>
              <a:ext cx="142875" cy="41275"/>
            </a:xfrm>
            <a:custGeom>
              <a:avLst/>
              <a:gdLst/>
              <a:ahLst/>
              <a:cxnLst>
                <a:cxn ang="0">
                  <a:pos x="4" y="10"/>
                </a:cxn>
                <a:cxn ang="0">
                  <a:pos x="4" y="10"/>
                </a:cxn>
                <a:cxn ang="0">
                  <a:pos x="0" y="12"/>
                </a:cxn>
                <a:cxn ang="0">
                  <a:pos x="0" y="14"/>
                </a:cxn>
                <a:cxn ang="0">
                  <a:pos x="0" y="16"/>
                </a:cxn>
                <a:cxn ang="0">
                  <a:pos x="0" y="16"/>
                </a:cxn>
                <a:cxn ang="0">
                  <a:pos x="0" y="18"/>
                </a:cxn>
                <a:cxn ang="0">
                  <a:pos x="2" y="18"/>
                </a:cxn>
                <a:cxn ang="0">
                  <a:pos x="6" y="18"/>
                </a:cxn>
                <a:cxn ang="0">
                  <a:pos x="6" y="18"/>
                </a:cxn>
                <a:cxn ang="0">
                  <a:pos x="16" y="18"/>
                </a:cxn>
                <a:cxn ang="0">
                  <a:pos x="16" y="18"/>
                </a:cxn>
                <a:cxn ang="0">
                  <a:pos x="20" y="16"/>
                </a:cxn>
                <a:cxn ang="0">
                  <a:pos x="24" y="16"/>
                </a:cxn>
                <a:cxn ang="0">
                  <a:pos x="30" y="18"/>
                </a:cxn>
                <a:cxn ang="0">
                  <a:pos x="30" y="18"/>
                </a:cxn>
                <a:cxn ang="0">
                  <a:pos x="30" y="20"/>
                </a:cxn>
                <a:cxn ang="0">
                  <a:pos x="30" y="20"/>
                </a:cxn>
                <a:cxn ang="0">
                  <a:pos x="28" y="20"/>
                </a:cxn>
                <a:cxn ang="0">
                  <a:pos x="24" y="22"/>
                </a:cxn>
                <a:cxn ang="0">
                  <a:pos x="24" y="22"/>
                </a:cxn>
                <a:cxn ang="0">
                  <a:pos x="28" y="24"/>
                </a:cxn>
                <a:cxn ang="0">
                  <a:pos x="34" y="26"/>
                </a:cxn>
                <a:cxn ang="0">
                  <a:pos x="44" y="24"/>
                </a:cxn>
                <a:cxn ang="0">
                  <a:pos x="44" y="24"/>
                </a:cxn>
                <a:cxn ang="0">
                  <a:pos x="62" y="20"/>
                </a:cxn>
                <a:cxn ang="0">
                  <a:pos x="70" y="18"/>
                </a:cxn>
                <a:cxn ang="0">
                  <a:pos x="80" y="18"/>
                </a:cxn>
                <a:cxn ang="0">
                  <a:pos x="80" y="18"/>
                </a:cxn>
                <a:cxn ang="0">
                  <a:pos x="86" y="18"/>
                </a:cxn>
                <a:cxn ang="0">
                  <a:pos x="90" y="14"/>
                </a:cxn>
                <a:cxn ang="0">
                  <a:pos x="90" y="14"/>
                </a:cxn>
                <a:cxn ang="0">
                  <a:pos x="90" y="10"/>
                </a:cxn>
                <a:cxn ang="0">
                  <a:pos x="88" y="10"/>
                </a:cxn>
                <a:cxn ang="0">
                  <a:pos x="88" y="10"/>
                </a:cxn>
                <a:cxn ang="0">
                  <a:pos x="80" y="10"/>
                </a:cxn>
                <a:cxn ang="0">
                  <a:pos x="74" y="10"/>
                </a:cxn>
                <a:cxn ang="0">
                  <a:pos x="68" y="6"/>
                </a:cxn>
                <a:cxn ang="0">
                  <a:pos x="62" y="0"/>
                </a:cxn>
                <a:cxn ang="0">
                  <a:pos x="62" y="0"/>
                </a:cxn>
                <a:cxn ang="0">
                  <a:pos x="60" y="2"/>
                </a:cxn>
                <a:cxn ang="0">
                  <a:pos x="60" y="2"/>
                </a:cxn>
                <a:cxn ang="0">
                  <a:pos x="58" y="2"/>
                </a:cxn>
                <a:cxn ang="0">
                  <a:pos x="56" y="4"/>
                </a:cxn>
                <a:cxn ang="0">
                  <a:pos x="58" y="8"/>
                </a:cxn>
                <a:cxn ang="0">
                  <a:pos x="62" y="10"/>
                </a:cxn>
                <a:cxn ang="0">
                  <a:pos x="62" y="12"/>
                </a:cxn>
                <a:cxn ang="0">
                  <a:pos x="62" y="14"/>
                </a:cxn>
                <a:cxn ang="0">
                  <a:pos x="62" y="14"/>
                </a:cxn>
                <a:cxn ang="0">
                  <a:pos x="48" y="12"/>
                </a:cxn>
                <a:cxn ang="0">
                  <a:pos x="36" y="8"/>
                </a:cxn>
                <a:cxn ang="0">
                  <a:pos x="36" y="8"/>
                </a:cxn>
                <a:cxn ang="0">
                  <a:pos x="34" y="6"/>
                </a:cxn>
                <a:cxn ang="0">
                  <a:pos x="30" y="6"/>
                </a:cxn>
                <a:cxn ang="0">
                  <a:pos x="24" y="6"/>
                </a:cxn>
                <a:cxn ang="0">
                  <a:pos x="24" y="6"/>
                </a:cxn>
                <a:cxn ang="0">
                  <a:pos x="20" y="4"/>
                </a:cxn>
                <a:cxn ang="0">
                  <a:pos x="14" y="4"/>
                </a:cxn>
                <a:cxn ang="0">
                  <a:pos x="14" y="4"/>
                </a:cxn>
                <a:cxn ang="0">
                  <a:pos x="8" y="6"/>
                </a:cxn>
                <a:cxn ang="0">
                  <a:pos x="6" y="8"/>
                </a:cxn>
                <a:cxn ang="0">
                  <a:pos x="4" y="10"/>
                </a:cxn>
                <a:cxn ang="0">
                  <a:pos x="4" y="10"/>
                </a:cxn>
              </a:cxnLst>
              <a:rect l="0" t="0" r="r" b="b"/>
              <a:pathLst>
                <a:path w="90" h="26">
                  <a:moveTo>
                    <a:pt x="4" y="10"/>
                  </a:moveTo>
                  <a:lnTo>
                    <a:pt x="4" y="10"/>
                  </a:lnTo>
                  <a:lnTo>
                    <a:pt x="0" y="12"/>
                  </a:lnTo>
                  <a:lnTo>
                    <a:pt x="0" y="14"/>
                  </a:lnTo>
                  <a:lnTo>
                    <a:pt x="0" y="16"/>
                  </a:lnTo>
                  <a:lnTo>
                    <a:pt x="0" y="16"/>
                  </a:lnTo>
                  <a:lnTo>
                    <a:pt x="0" y="18"/>
                  </a:lnTo>
                  <a:lnTo>
                    <a:pt x="2" y="18"/>
                  </a:lnTo>
                  <a:lnTo>
                    <a:pt x="6" y="18"/>
                  </a:lnTo>
                  <a:lnTo>
                    <a:pt x="6" y="18"/>
                  </a:lnTo>
                  <a:lnTo>
                    <a:pt x="16" y="18"/>
                  </a:lnTo>
                  <a:lnTo>
                    <a:pt x="16" y="18"/>
                  </a:lnTo>
                  <a:lnTo>
                    <a:pt x="20" y="16"/>
                  </a:lnTo>
                  <a:lnTo>
                    <a:pt x="24" y="16"/>
                  </a:lnTo>
                  <a:lnTo>
                    <a:pt x="30" y="18"/>
                  </a:lnTo>
                  <a:lnTo>
                    <a:pt x="30" y="18"/>
                  </a:lnTo>
                  <a:lnTo>
                    <a:pt x="30" y="20"/>
                  </a:lnTo>
                  <a:lnTo>
                    <a:pt x="30" y="20"/>
                  </a:lnTo>
                  <a:lnTo>
                    <a:pt x="28" y="20"/>
                  </a:lnTo>
                  <a:lnTo>
                    <a:pt x="24" y="22"/>
                  </a:lnTo>
                  <a:lnTo>
                    <a:pt x="24" y="22"/>
                  </a:lnTo>
                  <a:lnTo>
                    <a:pt x="28" y="24"/>
                  </a:lnTo>
                  <a:lnTo>
                    <a:pt x="34" y="26"/>
                  </a:lnTo>
                  <a:lnTo>
                    <a:pt x="44" y="24"/>
                  </a:lnTo>
                  <a:lnTo>
                    <a:pt x="44" y="24"/>
                  </a:lnTo>
                  <a:lnTo>
                    <a:pt x="62" y="20"/>
                  </a:lnTo>
                  <a:lnTo>
                    <a:pt x="70" y="18"/>
                  </a:lnTo>
                  <a:lnTo>
                    <a:pt x="80" y="18"/>
                  </a:lnTo>
                  <a:lnTo>
                    <a:pt x="80" y="18"/>
                  </a:lnTo>
                  <a:lnTo>
                    <a:pt x="86" y="18"/>
                  </a:lnTo>
                  <a:lnTo>
                    <a:pt x="90" y="14"/>
                  </a:lnTo>
                  <a:lnTo>
                    <a:pt x="90" y="14"/>
                  </a:lnTo>
                  <a:lnTo>
                    <a:pt x="90" y="10"/>
                  </a:lnTo>
                  <a:lnTo>
                    <a:pt x="88" y="10"/>
                  </a:lnTo>
                  <a:lnTo>
                    <a:pt x="88" y="10"/>
                  </a:lnTo>
                  <a:lnTo>
                    <a:pt x="80" y="10"/>
                  </a:lnTo>
                  <a:lnTo>
                    <a:pt x="74" y="10"/>
                  </a:lnTo>
                  <a:lnTo>
                    <a:pt x="68" y="6"/>
                  </a:lnTo>
                  <a:lnTo>
                    <a:pt x="62" y="0"/>
                  </a:lnTo>
                  <a:lnTo>
                    <a:pt x="62" y="0"/>
                  </a:lnTo>
                  <a:lnTo>
                    <a:pt x="60" y="2"/>
                  </a:lnTo>
                  <a:lnTo>
                    <a:pt x="60" y="2"/>
                  </a:lnTo>
                  <a:lnTo>
                    <a:pt x="58" y="2"/>
                  </a:lnTo>
                  <a:lnTo>
                    <a:pt x="56" y="4"/>
                  </a:lnTo>
                  <a:lnTo>
                    <a:pt x="58" y="8"/>
                  </a:lnTo>
                  <a:lnTo>
                    <a:pt x="62" y="10"/>
                  </a:lnTo>
                  <a:lnTo>
                    <a:pt x="62" y="12"/>
                  </a:lnTo>
                  <a:lnTo>
                    <a:pt x="62" y="14"/>
                  </a:lnTo>
                  <a:lnTo>
                    <a:pt x="62" y="14"/>
                  </a:lnTo>
                  <a:lnTo>
                    <a:pt x="48" y="12"/>
                  </a:lnTo>
                  <a:lnTo>
                    <a:pt x="36" y="8"/>
                  </a:lnTo>
                  <a:lnTo>
                    <a:pt x="36" y="8"/>
                  </a:lnTo>
                  <a:lnTo>
                    <a:pt x="34" y="6"/>
                  </a:lnTo>
                  <a:lnTo>
                    <a:pt x="30" y="6"/>
                  </a:lnTo>
                  <a:lnTo>
                    <a:pt x="24" y="6"/>
                  </a:lnTo>
                  <a:lnTo>
                    <a:pt x="24" y="6"/>
                  </a:lnTo>
                  <a:lnTo>
                    <a:pt x="20" y="4"/>
                  </a:lnTo>
                  <a:lnTo>
                    <a:pt x="14" y="4"/>
                  </a:lnTo>
                  <a:lnTo>
                    <a:pt x="14" y="4"/>
                  </a:lnTo>
                  <a:lnTo>
                    <a:pt x="8" y="6"/>
                  </a:lnTo>
                  <a:lnTo>
                    <a:pt x="6" y="8"/>
                  </a:lnTo>
                  <a:lnTo>
                    <a:pt x="4" y="10"/>
                  </a:lnTo>
                  <a:lnTo>
                    <a:pt x="4" y="1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3" name="Freeform 126"/>
            <p:cNvSpPr/>
            <p:nvPr/>
          </p:nvSpPr>
          <p:spPr bwMode="auto">
            <a:xfrm>
              <a:off x="7064375" y="412750"/>
              <a:ext cx="25400" cy="12700"/>
            </a:xfrm>
            <a:custGeom>
              <a:avLst/>
              <a:gdLst/>
              <a:ahLst/>
              <a:cxnLst>
                <a:cxn ang="0">
                  <a:pos x="2" y="6"/>
                </a:cxn>
                <a:cxn ang="0">
                  <a:pos x="2" y="6"/>
                </a:cxn>
                <a:cxn ang="0">
                  <a:pos x="6" y="8"/>
                </a:cxn>
                <a:cxn ang="0">
                  <a:pos x="8" y="8"/>
                </a:cxn>
                <a:cxn ang="0">
                  <a:pos x="16" y="4"/>
                </a:cxn>
                <a:cxn ang="0">
                  <a:pos x="16" y="4"/>
                </a:cxn>
                <a:cxn ang="0">
                  <a:pos x="8" y="0"/>
                </a:cxn>
                <a:cxn ang="0">
                  <a:pos x="4" y="2"/>
                </a:cxn>
                <a:cxn ang="0">
                  <a:pos x="2" y="2"/>
                </a:cxn>
                <a:cxn ang="0">
                  <a:pos x="2" y="2"/>
                </a:cxn>
                <a:cxn ang="0">
                  <a:pos x="0" y="4"/>
                </a:cxn>
                <a:cxn ang="0">
                  <a:pos x="2" y="6"/>
                </a:cxn>
                <a:cxn ang="0">
                  <a:pos x="2" y="6"/>
                </a:cxn>
              </a:cxnLst>
              <a:rect l="0" t="0" r="r" b="b"/>
              <a:pathLst>
                <a:path w="16" h="8">
                  <a:moveTo>
                    <a:pt x="2" y="6"/>
                  </a:moveTo>
                  <a:lnTo>
                    <a:pt x="2" y="6"/>
                  </a:lnTo>
                  <a:lnTo>
                    <a:pt x="6" y="8"/>
                  </a:lnTo>
                  <a:lnTo>
                    <a:pt x="8" y="8"/>
                  </a:lnTo>
                  <a:lnTo>
                    <a:pt x="16" y="4"/>
                  </a:lnTo>
                  <a:lnTo>
                    <a:pt x="16" y="4"/>
                  </a:lnTo>
                  <a:lnTo>
                    <a:pt x="8" y="0"/>
                  </a:lnTo>
                  <a:lnTo>
                    <a:pt x="4" y="2"/>
                  </a:lnTo>
                  <a:lnTo>
                    <a:pt x="2" y="2"/>
                  </a:lnTo>
                  <a:lnTo>
                    <a:pt x="2" y="2"/>
                  </a:lnTo>
                  <a:lnTo>
                    <a:pt x="0" y="4"/>
                  </a:lnTo>
                  <a:lnTo>
                    <a:pt x="2" y="6"/>
                  </a:lnTo>
                  <a:lnTo>
                    <a:pt x="2"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4" name="Freeform 127"/>
            <p:cNvSpPr/>
            <p:nvPr/>
          </p:nvSpPr>
          <p:spPr bwMode="auto">
            <a:xfrm>
              <a:off x="8045450" y="1530350"/>
              <a:ext cx="9525" cy="38100"/>
            </a:xfrm>
            <a:custGeom>
              <a:avLst/>
              <a:gdLst/>
              <a:ahLst/>
              <a:cxnLst>
                <a:cxn ang="0">
                  <a:pos x="2" y="14"/>
                </a:cxn>
                <a:cxn ang="0">
                  <a:pos x="2" y="14"/>
                </a:cxn>
                <a:cxn ang="0">
                  <a:pos x="2" y="18"/>
                </a:cxn>
                <a:cxn ang="0">
                  <a:pos x="2" y="22"/>
                </a:cxn>
                <a:cxn ang="0">
                  <a:pos x="4" y="24"/>
                </a:cxn>
                <a:cxn ang="0">
                  <a:pos x="4" y="24"/>
                </a:cxn>
                <a:cxn ang="0">
                  <a:pos x="6" y="12"/>
                </a:cxn>
                <a:cxn ang="0">
                  <a:pos x="6" y="12"/>
                </a:cxn>
                <a:cxn ang="0">
                  <a:pos x="6" y="8"/>
                </a:cxn>
                <a:cxn ang="0">
                  <a:pos x="6" y="6"/>
                </a:cxn>
                <a:cxn ang="0">
                  <a:pos x="4" y="0"/>
                </a:cxn>
                <a:cxn ang="0">
                  <a:pos x="4" y="0"/>
                </a:cxn>
                <a:cxn ang="0">
                  <a:pos x="0" y="4"/>
                </a:cxn>
                <a:cxn ang="0">
                  <a:pos x="0" y="6"/>
                </a:cxn>
                <a:cxn ang="0">
                  <a:pos x="0" y="10"/>
                </a:cxn>
                <a:cxn ang="0">
                  <a:pos x="2" y="14"/>
                </a:cxn>
                <a:cxn ang="0">
                  <a:pos x="2" y="14"/>
                </a:cxn>
              </a:cxnLst>
              <a:rect l="0" t="0" r="r" b="b"/>
              <a:pathLst>
                <a:path w="6" h="24">
                  <a:moveTo>
                    <a:pt x="2" y="14"/>
                  </a:moveTo>
                  <a:lnTo>
                    <a:pt x="2" y="14"/>
                  </a:lnTo>
                  <a:lnTo>
                    <a:pt x="2" y="18"/>
                  </a:lnTo>
                  <a:lnTo>
                    <a:pt x="2" y="22"/>
                  </a:lnTo>
                  <a:lnTo>
                    <a:pt x="4" y="24"/>
                  </a:lnTo>
                  <a:lnTo>
                    <a:pt x="4" y="24"/>
                  </a:lnTo>
                  <a:lnTo>
                    <a:pt x="6" y="12"/>
                  </a:lnTo>
                  <a:lnTo>
                    <a:pt x="6" y="12"/>
                  </a:lnTo>
                  <a:lnTo>
                    <a:pt x="6" y="8"/>
                  </a:lnTo>
                  <a:lnTo>
                    <a:pt x="6" y="6"/>
                  </a:lnTo>
                  <a:lnTo>
                    <a:pt x="4" y="0"/>
                  </a:lnTo>
                  <a:lnTo>
                    <a:pt x="4" y="0"/>
                  </a:lnTo>
                  <a:lnTo>
                    <a:pt x="0" y="4"/>
                  </a:lnTo>
                  <a:lnTo>
                    <a:pt x="0" y="6"/>
                  </a:lnTo>
                  <a:lnTo>
                    <a:pt x="0" y="10"/>
                  </a:lnTo>
                  <a:lnTo>
                    <a:pt x="2" y="14"/>
                  </a:lnTo>
                  <a:lnTo>
                    <a:pt x="2"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5" name="Freeform 128"/>
            <p:cNvSpPr/>
            <p:nvPr/>
          </p:nvSpPr>
          <p:spPr bwMode="auto">
            <a:xfrm>
              <a:off x="5429250" y="520700"/>
              <a:ext cx="19050" cy="12700"/>
            </a:xfrm>
            <a:custGeom>
              <a:avLst/>
              <a:gdLst/>
              <a:ahLst/>
              <a:cxnLst>
                <a:cxn ang="0">
                  <a:pos x="8" y="0"/>
                </a:cxn>
                <a:cxn ang="0">
                  <a:pos x="8" y="0"/>
                </a:cxn>
                <a:cxn ang="0">
                  <a:pos x="4" y="2"/>
                </a:cxn>
                <a:cxn ang="0">
                  <a:pos x="2" y="4"/>
                </a:cxn>
                <a:cxn ang="0">
                  <a:pos x="0" y="6"/>
                </a:cxn>
                <a:cxn ang="0">
                  <a:pos x="0" y="6"/>
                </a:cxn>
                <a:cxn ang="0">
                  <a:pos x="2" y="8"/>
                </a:cxn>
                <a:cxn ang="0">
                  <a:pos x="4" y="8"/>
                </a:cxn>
                <a:cxn ang="0">
                  <a:pos x="4" y="8"/>
                </a:cxn>
                <a:cxn ang="0">
                  <a:pos x="8" y="6"/>
                </a:cxn>
                <a:cxn ang="0">
                  <a:pos x="12" y="2"/>
                </a:cxn>
                <a:cxn ang="0">
                  <a:pos x="12" y="2"/>
                </a:cxn>
                <a:cxn ang="0">
                  <a:pos x="10" y="2"/>
                </a:cxn>
                <a:cxn ang="0">
                  <a:pos x="8" y="0"/>
                </a:cxn>
                <a:cxn ang="0">
                  <a:pos x="8" y="0"/>
                </a:cxn>
              </a:cxnLst>
              <a:rect l="0" t="0" r="r" b="b"/>
              <a:pathLst>
                <a:path w="12" h="8">
                  <a:moveTo>
                    <a:pt x="8" y="0"/>
                  </a:moveTo>
                  <a:lnTo>
                    <a:pt x="8" y="0"/>
                  </a:lnTo>
                  <a:lnTo>
                    <a:pt x="4" y="2"/>
                  </a:lnTo>
                  <a:lnTo>
                    <a:pt x="2" y="4"/>
                  </a:lnTo>
                  <a:lnTo>
                    <a:pt x="0" y="6"/>
                  </a:lnTo>
                  <a:lnTo>
                    <a:pt x="0" y="6"/>
                  </a:lnTo>
                  <a:lnTo>
                    <a:pt x="2" y="8"/>
                  </a:lnTo>
                  <a:lnTo>
                    <a:pt x="4" y="8"/>
                  </a:lnTo>
                  <a:lnTo>
                    <a:pt x="4" y="8"/>
                  </a:lnTo>
                  <a:lnTo>
                    <a:pt x="8" y="6"/>
                  </a:lnTo>
                  <a:lnTo>
                    <a:pt x="12" y="2"/>
                  </a:lnTo>
                  <a:lnTo>
                    <a:pt x="12" y="2"/>
                  </a:lnTo>
                  <a:lnTo>
                    <a:pt x="10" y="2"/>
                  </a:lnTo>
                  <a:lnTo>
                    <a:pt x="8" y="0"/>
                  </a:lnTo>
                  <a:lnTo>
                    <a:pt x="8"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6" name="Freeform 129"/>
            <p:cNvSpPr/>
            <p:nvPr/>
          </p:nvSpPr>
          <p:spPr bwMode="auto">
            <a:xfrm>
              <a:off x="6870700" y="977900"/>
              <a:ext cx="19050" cy="9525"/>
            </a:xfrm>
            <a:custGeom>
              <a:avLst/>
              <a:gdLst/>
              <a:ahLst/>
              <a:cxnLst>
                <a:cxn ang="0">
                  <a:pos x="12" y="0"/>
                </a:cxn>
                <a:cxn ang="0">
                  <a:pos x="12" y="0"/>
                </a:cxn>
                <a:cxn ang="0">
                  <a:pos x="4" y="0"/>
                </a:cxn>
                <a:cxn ang="0">
                  <a:pos x="0" y="4"/>
                </a:cxn>
                <a:cxn ang="0">
                  <a:pos x="0" y="4"/>
                </a:cxn>
                <a:cxn ang="0">
                  <a:pos x="0" y="6"/>
                </a:cxn>
                <a:cxn ang="0">
                  <a:pos x="0" y="6"/>
                </a:cxn>
                <a:cxn ang="0">
                  <a:pos x="4" y="6"/>
                </a:cxn>
                <a:cxn ang="0">
                  <a:pos x="6" y="6"/>
                </a:cxn>
                <a:cxn ang="0">
                  <a:pos x="12" y="0"/>
                </a:cxn>
                <a:cxn ang="0">
                  <a:pos x="12" y="0"/>
                </a:cxn>
              </a:cxnLst>
              <a:rect l="0" t="0" r="r" b="b"/>
              <a:pathLst>
                <a:path w="12" h="6">
                  <a:moveTo>
                    <a:pt x="12" y="0"/>
                  </a:moveTo>
                  <a:lnTo>
                    <a:pt x="12" y="0"/>
                  </a:lnTo>
                  <a:lnTo>
                    <a:pt x="4" y="0"/>
                  </a:lnTo>
                  <a:lnTo>
                    <a:pt x="0" y="4"/>
                  </a:lnTo>
                  <a:lnTo>
                    <a:pt x="0" y="4"/>
                  </a:lnTo>
                  <a:lnTo>
                    <a:pt x="0" y="6"/>
                  </a:lnTo>
                  <a:lnTo>
                    <a:pt x="0" y="6"/>
                  </a:lnTo>
                  <a:lnTo>
                    <a:pt x="4" y="6"/>
                  </a:lnTo>
                  <a:lnTo>
                    <a:pt x="6" y="6"/>
                  </a:lnTo>
                  <a:lnTo>
                    <a:pt x="12" y="0"/>
                  </a:lnTo>
                  <a:lnTo>
                    <a:pt x="1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7" name="Freeform 130"/>
            <p:cNvSpPr/>
            <p:nvPr/>
          </p:nvSpPr>
          <p:spPr bwMode="auto">
            <a:xfrm>
              <a:off x="5499100" y="1254125"/>
              <a:ext cx="22225" cy="12700"/>
            </a:xfrm>
            <a:custGeom>
              <a:avLst/>
              <a:gdLst/>
              <a:ahLst/>
              <a:cxnLst>
                <a:cxn ang="0">
                  <a:pos x="2" y="0"/>
                </a:cxn>
                <a:cxn ang="0">
                  <a:pos x="2" y="0"/>
                </a:cxn>
                <a:cxn ang="0">
                  <a:pos x="0" y="2"/>
                </a:cxn>
                <a:cxn ang="0">
                  <a:pos x="2" y="4"/>
                </a:cxn>
                <a:cxn ang="0">
                  <a:pos x="2" y="4"/>
                </a:cxn>
                <a:cxn ang="0">
                  <a:pos x="4" y="6"/>
                </a:cxn>
                <a:cxn ang="0">
                  <a:pos x="8" y="8"/>
                </a:cxn>
                <a:cxn ang="0">
                  <a:pos x="14" y="6"/>
                </a:cxn>
                <a:cxn ang="0">
                  <a:pos x="14" y="6"/>
                </a:cxn>
                <a:cxn ang="0">
                  <a:pos x="8" y="2"/>
                </a:cxn>
                <a:cxn ang="0">
                  <a:pos x="2" y="0"/>
                </a:cxn>
                <a:cxn ang="0">
                  <a:pos x="2" y="0"/>
                </a:cxn>
              </a:cxnLst>
              <a:rect l="0" t="0" r="r" b="b"/>
              <a:pathLst>
                <a:path w="14" h="8">
                  <a:moveTo>
                    <a:pt x="2" y="0"/>
                  </a:moveTo>
                  <a:lnTo>
                    <a:pt x="2" y="0"/>
                  </a:lnTo>
                  <a:lnTo>
                    <a:pt x="0" y="2"/>
                  </a:lnTo>
                  <a:lnTo>
                    <a:pt x="2" y="4"/>
                  </a:lnTo>
                  <a:lnTo>
                    <a:pt x="2" y="4"/>
                  </a:lnTo>
                  <a:lnTo>
                    <a:pt x="4" y="6"/>
                  </a:lnTo>
                  <a:lnTo>
                    <a:pt x="8" y="8"/>
                  </a:lnTo>
                  <a:lnTo>
                    <a:pt x="14" y="6"/>
                  </a:lnTo>
                  <a:lnTo>
                    <a:pt x="14" y="6"/>
                  </a:lnTo>
                  <a:lnTo>
                    <a:pt x="8" y="2"/>
                  </a:lnTo>
                  <a:lnTo>
                    <a:pt x="2" y="0"/>
                  </a:lnTo>
                  <a:lnTo>
                    <a:pt x="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8" name="Freeform 131"/>
            <p:cNvSpPr/>
            <p:nvPr/>
          </p:nvSpPr>
          <p:spPr bwMode="auto">
            <a:xfrm>
              <a:off x="5711825" y="781050"/>
              <a:ext cx="9525" cy="22225"/>
            </a:xfrm>
            <a:custGeom>
              <a:avLst/>
              <a:gdLst/>
              <a:ahLst/>
              <a:cxnLst>
                <a:cxn ang="0">
                  <a:pos x="4" y="14"/>
                </a:cxn>
                <a:cxn ang="0">
                  <a:pos x="4" y="14"/>
                </a:cxn>
                <a:cxn ang="0">
                  <a:pos x="6" y="10"/>
                </a:cxn>
                <a:cxn ang="0">
                  <a:pos x="6" y="8"/>
                </a:cxn>
                <a:cxn ang="0">
                  <a:pos x="6" y="4"/>
                </a:cxn>
                <a:cxn ang="0">
                  <a:pos x="6" y="0"/>
                </a:cxn>
                <a:cxn ang="0">
                  <a:pos x="6" y="0"/>
                </a:cxn>
                <a:cxn ang="0">
                  <a:pos x="0" y="8"/>
                </a:cxn>
                <a:cxn ang="0">
                  <a:pos x="0" y="10"/>
                </a:cxn>
                <a:cxn ang="0">
                  <a:pos x="0" y="12"/>
                </a:cxn>
                <a:cxn ang="0">
                  <a:pos x="0" y="12"/>
                </a:cxn>
                <a:cxn ang="0">
                  <a:pos x="4" y="14"/>
                </a:cxn>
                <a:cxn ang="0">
                  <a:pos x="4" y="14"/>
                </a:cxn>
              </a:cxnLst>
              <a:rect l="0" t="0" r="r" b="b"/>
              <a:pathLst>
                <a:path w="6" h="14">
                  <a:moveTo>
                    <a:pt x="4" y="14"/>
                  </a:moveTo>
                  <a:lnTo>
                    <a:pt x="4" y="14"/>
                  </a:lnTo>
                  <a:lnTo>
                    <a:pt x="6" y="10"/>
                  </a:lnTo>
                  <a:lnTo>
                    <a:pt x="6" y="8"/>
                  </a:lnTo>
                  <a:lnTo>
                    <a:pt x="6" y="4"/>
                  </a:lnTo>
                  <a:lnTo>
                    <a:pt x="6" y="0"/>
                  </a:lnTo>
                  <a:lnTo>
                    <a:pt x="6" y="0"/>
                  </a:lnTo>
                  <a:lnTo>
                    <a:pt x="0" y="8"/>
                  </a:lnTo>
                  <a:lnTo>
                    <a:pt x="0" y="10"/>
                  </a:lnTo>
                  <a:lnTo>
                    <a:pt x="0" y="12"/>
                  </a:lnTo>
                  <a:lnTo>
                    <a:pt x="0" y="12"/>
                  </a:lnTo>
                  <a:lnTo>
                    <a:pt x="4" y="14"/>
                  </a:lnTo>
                  <a:lnTo>
                    <a:pt x="4"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9" name="Freeform 132"/>
            <p:cNvSpPr/>
            <p:nvPr/>
          </p:nvSpPr>
          <p:spPr bwMode="auto">
            <a:xfrm>
              <a:off x="5797550" y="774700"/>
              <a:ext cx="15875" cy="12700"/>
            </a:xfrm>
            <a:custGeom>
              <a:avLst/>
              <a:gdLst/>
              <a:ahLst/>
              <a:cxnLst>
                <a:cxn ang="0">
                  <a:pos x="8" y="8"/>
                </a:cxn>
                <a:cxn ang="0">
                  <a:pos x="8" y="8"/>
                </a:cxn>
                <a:cxn ang="0">
                  <a:pos x="8" y="6"/>
                </a:cxn>
                <a:cxn ang="0">
                  <a:pos x="10" y="2"/>
                </a:cxn>
                <a:cxn ang="0">
                  <a:pos x="10" y="2"/>
                </a:cxn>
                <a:cxn ang="0">
                  <a:pos x="10" y="0"/>
                </a:cxn>
                <a:cxn ang="0">
                  <a:pos x="8" y="0"/>
                </a:cxn>
                <a:cxn ang="0">
                  <a:pos x="4" y="0"/>
                </a:cxn>
                <a:cxn ang="0">
                  <a:pos x="4" y="0"/>
                </a:cxn>
                <a:cxn ang="0">
                  <a:pos x="4" y="0"/>
                </a:cxn>
                <a:cxn ang="0">
                  <a:pos x="2" y="0"/>
                </a:cxn>
                <a:cxn ang="0">
                  <a:pos x="0" y="4"/>
                </a:cxn>
                <a:cxn ang="0">
                  <a:pos x="0" y="4"/>
                </a:cxn>
                <a:cxn ang="0">
                  <a:pos x="4" y="8"/>
                </a:cxn>
                <a:cxn ang="0">
                  <a:pos x="8" y="8"/>
                </a:cxn>
                <a:cxn ang="0">
                  <a:pos x="8" y="8"/>
                </a:cxn>
              </a:cxnLst>
              <a:rect l="0" t="0" r="r" b="b"/>
              <a:pathLst>
                <a:path w="10" h="8">
                  <a:moveTo>
                    <a:pt x="8" y="8"/>
                  </a:moveTo>
                  <a:lnTo>
                    <a:pt x="8" y="8"/>
                  </a:lnTo>
                  <a:lnTo>
                    <a:pt x="8" y="6"/>
                  </a:lnTo>
                  <a:lnTo>
                    <a:pt x="10" y="2"/>
                  </a:lnTo>
                  <a:lnTo>
                    <a:pt x="10" y="2"/>
                  </a:lnTo>
                  <a:lnTo>
                    <a:pt x="10" y="0"/>
                  </a:lnTo>
                  <a:lnTo>
                    <a:pt x="8" y="0"/>
                  </a:lnTo>
                  <a:lnTo>
                    <a:pt x="4" y="0"/>
                  </a:lnTo>
                  <a:lnTo>
                    <a:pt x="4" y="0"/>
                  </a:lnTo>
                  <a:lnTo>
                    <a:pt x="4" y="0"/>
                  </a:lnTo>
                  <a:lnTo>
                    <a:pt x="2" y="0"/>
                  </a:lnTo>
                  <a:lnTo>
                    <a:pt x="0" y="4"/>
                  </a:lnTo>
                  <a:lnTo>
                    <a:pt x="0" y="4"/>
                  </a:lnTo>
                  <a:lnTo>
                    <a:pt x="4" y="8"/>
                  </a:lnTo>
                  <a:lnTo>
                    <a:pt x="8" y="8"/>
                  </a:lnTo>
                  <a:lnTo>
                    <a:pt x="8"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0" name="Freeform 133"/>
            <p:cNvSpPr/>
            <p:nvPr/>
          </p:nvSpPr>
          <p:spPr bwMode="auto">
            <a:xfrm>
              <a:off x="5556250" y="2251075"/>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1" name="Freeform 134"/>
            <p:cNvSpPr/>
            <p:nvPr/>
          </p:nvSpPr>
          <p:spPr bwMode="auto">
            <a:xfrm>
              <a:off x="5549900" y="2251075"/>
              <a:ext cx="6350" cy="22225"/>
            </a:xfrm>
            <a:custGeom>
              <a:avLst/>
              <a:gdLst/>
              <a:ahLst/>
              <a:cxnLst>
                <a:cxn ang="0">
                  <a:pos x="0" y="14"/>
                </a:cxn>
                <a:cxn ang="0">
                  <a:pos x="0" y="14"/>
                </a:cxn>
                <a:cxn ang="0">
                  <a:pos x="2" y="10"/>
                </a:cxn>
                <a:cxn ang="0">
                  <a:pos x="4" y="8"/>
                </a:cxn>
                <a:cxn ang="0">
                  <a:pos x="4" y="0"/>
                </a:cxn>
                <a:cxn ang="0">
                  <a:pos x="4" y="0"/>
                </a:cxn>
                <a:cxn ang="0">
                  <a:pos x="0" y="2"/>
                </a:cxn>
                <a:cxn ang="0">
                  <a:pos x="0" y="6"/>
                </a:cxn>
                <a:cxn ang="0">
                  <a:pos x="0" y="14"/>
                </a:cxn>
                <a:cxn ang="0">
                  <a:pos x="0" y="14"/>
                </a:cxn>
              </a:cxnLst>
              <a:rect l="0" t="0" r="r" b="b"/>
              <a:pathLst>
                <a:path w="4" h="14">
                  <a:moveTo>
                    <a:pt x="0" y="14"/>
                  </a:moveTo>
                  <a:lnTo>
                    <a:pt x="0" y="14"/>
                  </a:lnTo>
                  <a:lnTo>
                    <a:pt x="2" y="10"/>
                  </a:lnTo>
                  <a:lnTo>
                    <a:pt x="4" y="8"/>
                  </a:lnTo>
                  <a:lnTo>
                    <a:pt x="4" y="0"/>
                  </a:lnTo>
                  <a:lnTo>
                    <a:pt x="4" y="0"/>
                  </a:lnTo>
                  <a:lnTo>
                    <a:pt x="0" y="2"/>
                  </a:lnTo>
                  <a:lnTo>
                    <a:pt x="0" y="6"/>
                  </a:lnTo>
                  <a:lnTo>
                    <a:pt x="0" y="14"/>
                  </a:lnTo>
                  <a:lnTo>
                    <a:pt x="0"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2" name="Freeform 135"/>
            <p:cNvSpPr/>
            <p:nvPr/>
          </p:nvSpPr>
          <p:spPr bwMode="auto">
            <a:xfrm>
              <a:off x="7991475" y="1377950"/>
              <a:ext cx="1588" cy="1588"/>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3" name="Freeform 136"/>
            <p:cNvSpPr/>
            <p:nvPr/>
          </p:nvSpPr>
          <p:spPr bwMode="auto">
            <a:xfrm>
              <a:off x="7978775" y="1368425"/>
              <a:ext cx="12700" cy="15875"/>
            </a:xfrm>
            <a:custGeom>
              <a:avLst/>
              <a:gdLst/>
              <a:ahLst/>
              <a:cxnLst>
                <a:cxn ang="0">
                  <a:pos x="2" y="0"/>
                </a:cxn>
                <a:cxn ang="0">
                  <a:pos x="2" y="0"/>
                </a:cxn>
                <a:cxn ang="0">
                  <a:pos x="0" y="4"/>
                </a:cxn>
                <a:cxn ang="0">
                  <a:pos x="0" y="8"/>
                </a:cxn>
                <a:cxn ang="0">
                  <a:pos x="0" y="8"/>
                </a:cxn>
                <a:cxn ang="0">
                  <a:pos x="2" y="10"/>
                </a:cxn>
                <a:cxn ang="0">
                  <a:pos x="4" y="8"/>
                </a:cxn>
                <a:cxn ang="0">
                  <a:pos x="8" y="6"/>
                </a:cxn>
                <a:cxn ang="0">
                  <a:pos x="8" y="6"/>
                </a:cxn>
                <a:cxn ang="0">
                  <a:pos x="6" y="2"/>
                </a:cxn>
                <a:cxn ang="0">
                  <a:pos x="4" y="0"/>
                </a:cxn>
                <a:cxn ang="0">
                  <a:pos x="2" y="0"/>
                </a:cxn>
                <a:cxn ang="0">
                  <a:pos x="2" y="0"/>
                </a:cxn>
              </a:cxnLst>
              <a:rect l="0" t="0" r="r" b="b"/>
              <a:pathLst>
                <a:path w="8" h="10">
                  <a:moveTo>
                    <a:pt x="2" y="0"/>
                  </a:moveTo>
                  <a:lnTo>
                    <a:pt x="2" y="0"/>
                  </a:lnTo>
                  <a:lnTo>
                    <a:pt x="0" y="4"/>
                  </a:lnTo>
                  <a:lnTo>
                    <a:pt x="0" y="8"/>
                  </a:lnTo>
                  <a:lnTo>
                    <a:pt x="0" y="8"/>
                  </a:lnTo>
                  <a:lnTo>
                    <a:pt x="2" y="10"/>
                  </a:lnTo>
                  <a:lnTo>
                    <a:pt x="4" y="8"/>
                  </a:lnTo>
                  <a:lnTo>
                    <a:pt x="8" y="6"/>
                  </a:lnTo>
                  <a:lnTo>
                    <a:pt x="8" y="6"/>
                  </a:lnTo>
                  <a:lnTo>
                    <a:pt x="6" y="2"/>
                  </a:lnTo>
                  <a:lnTo>
                    <a:pt x="4" y="0"/>
                  </a:lnTo>
                  <a:lnTo>
                    <a:pt x="2" y="0"/>
                  </a:lnTo>
                  <a:lnTo>
                    <a:pt x="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4" name="Freeform 137"/>
            <p:cNvSpPr/>
            <p:nvPr/>
          </p:nvSpPr>
          <p:spPr bwMode="auto">
            <a:xfrm>
              <a:off x="6607175" y="638175"/>
              <a:ext cx="15875" cy="12700"/>
            </a:xfrm>
            <a:custGeom>
              <a:avLst/>
              <a:gdLst/>
              <a:ahLst/>
              <a:cxnLst>
                <a:cxn ang="0">
                  <a:pos x="10" y="0"/>
                </a:cxn>
                <a:cxn ang="0">
                  <a:pos x="10" y="0"/>
                </a:cxn>
                <a:cxn ang="0">
                  <a:pos x="0" y="0"/>
                </a:cxn>
                <a:cxn ang="0">
                  <a:pos x="0" y="0"/>
                </a:cxn>
                <a:cxn ang="0">
                  <a:pos x="0" y="6"/>
                </a:cxn>
                <a:cxn ang="0">
                  <a:pos x="0" y="8"/>
                </a:cxn>
                <a:cxn ang="0">
                  <a:pos x="4" y="8"/>
                </a:cxn>
                <a:cxn ang="0">
                  <a:pos x="4" y="8"/>
                </a:cxn>
                <a:cxn ang="0">
                  <a:pos x="6" y="8"/>
                </a:cxn>
                <a:cxn ang="0">
                  <a:pos x="8" y="6"/>
                </a:cxn>
                <a:cxn ang="0">
                  <a:pos x="10" y="0"/>
                </a:cxn>
                <a:cxn ang="0">
                  <a:pos x="10" y="0"/>
                </a:cxn>
              </a:cxnLst>
              <a:rect l="0" t="0" r="r" b="b"/>
              <a:pathLst>
                <a:path w="10" h="8">
                  <a:moveTo>
                    <a:pt x="10" y="0"/>
                  </a:moveTo>
                  <a:lnTo>
                    <a:pt x="10" y="0"/>
                  </a:lnTo>
                  <a:lnTo>
                    <a:pt x="0" y="0"/>
                  </a:lnTo>
                  <a:lnTo>
                    <a:pt x="0" y="0"/>
                  </a:lnTo>
                  <a:lnTo>
                    <a:pt x="0" y="6"/>
                  </a:lnTo>
                  <a:lnTo>
                    <a:pt x="0" y="8"/>
                  </a:lnTo>
                  <a:lnTo>
                    <a:pt x="4" y="8"/>
                  </a:lnTo>
                  <a:lnTo>
                    <a:pt x="4" y="8"/>
                  </a:lnTo>
                  <a:lnTo>
                    <a:pt x="6" y="8"/>
                  </a:lnTo>
                  <a:lnTo>
                    <a:pt x="8" y="6"/>
                  </a:lnTo>
                  <a:lnTo>
                    <a:pt x="10" y="0"/>
                  </a:lnTo>
                  <a:lnTo>
                    <a:pt x="1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5" name="Freeform 138"/>
            <p:cNvSpPr/>
            <p:nvPr/>
          </p:nvSpPr>
          <p:spPr bwMode="auto">
            <a:xfrm>
              <a:off x="7194550" y="400050"/>
              <a:ext cx="19050" cy="12700"/>
            </a:xfrm>
            <a:custGeom>
              <a:avLst/>
              <a:gdLst/>
              <a:ahLst/>
              <a:cxnLst>
                <a:cxn ang="0">
                  <a:pos x="0" y="0"/>
                </a:cxn>
                <a:cxn ang="0">
                  <a:pos x="0" y="0"/>
                </a:cxn>
                <a:cxn ang="0">
                  <a:pos x="2" y="4"/>
                </a:cxn>
                <a:cxn ang="0">
                  <a:pos x="6" y="4"/>
                </a:cxn>
                <a:cxn ang="0">
                  <a:pos x="10" y="6"/>
                </a:cxn>
                <a:cxn ang="0">
                  <a:pos x="12" y="8"/>
                </a:cxn>
                <a:cxn ang="0">
                  <a:pos x="12" y="8"/>
                </a:cxn>
                <a:cxn ang="0">
                  <a:pos x="10" y="2"/>
                </a:cxn>
                <a:cxn ang="0">
                  <a:pos x="8" y="2"/>
                </a:cxn>
                <a:cxn ang="0">
                  <a:pos x="4" y="0"/>
                </a:cxn>
                <a:cxn ang="0">
                  <a:pos x="0" y="0"/>
                </a:cxn>
                <a:cxn ang="0">
                  <a:pos x="0" y="0"/>
                </a:cxn>
              </a:cxnLst>
              <a:rect l="0" t="0" r="r" b="b"/>
              <a:pathLst>
                <a:path w="12" h="8">
                  <a:moveTo>
                    <a:pt x="0" y="0"/>
                  </a:moveTo>
                  <a:lnTo>
                    <a:pt x="0" y="0"/>
                  </a:lnTo>
                  <a:lnTo>
                    <a:pt x="2" y="4"/>
                  </a:lnTo>
                  <a:lnTo>
                    <a:pt x="6" y="4"/>
                  </a:lnTo>
                  <a:lnTo>
                    <a:pt x="10" y="6"/>
                  </a:lnTo>
                  <a:lnTo>
                    <a:pt x="12" y="8"/>
                  </a:lnTo>
                  <a:lnTo>
                    <a:pt x="12" y="8"/>
                  </a:lnTo>
                  <a:lnTo>
                    <a:pt x="10" y="2"/>
                  </a:lnTo>
                  <a:lnTo>
                    <a:pt x="8" y="2"/>
                  </a:lnTo>
                  <a:lnTo>
                    <a:pt x="4"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6" name="Freeform 139"/>
            <p:cNvSpPr/>
            <p:nvPr/>
          </p:nvSpPr>
          <p:spPr bwMode="auto">
            <a:xfrm>
              <a:off x="7213600" y="412750"/>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7" name="Freeform 140"/>
            <p:cNvSpPr/>
            <p:nvPr/>
          </p:nvSpPr>
          <p:spPr bwMode="auto">
            <a:xfrm>
              <a:off x="4816475" y="669925"/>
              <a:ext cx="15875" cy="12700"/>
            </a:xfrm>
            <a:custGeom>
              <a:avLst/>
              <a:gdLst/>
              <a:ahLst/>
              <a:cxnLst>
                <a:cxn ang="0">
                  <a:pos x="0" y="0"/>
                </a:cxn>
                <a:cxn ang="0">
                  <a:pos x="0" y="0"/>
                </a:cxn>
                <a:cxn ang="0">
                  <a:pos x="4" y="4"/>
                </a:cxn>
                <a:cxn ang="0">
                  <a:pos x="8" y="8"/>
                </a:cxn>
                <a:cxn ang="0">
                  <a:pos x="8" y="8"/>
                </a:cxn>
                <a:cxn ang="0">
                  <a:pos x="10" y="4"/>
                </a:cxn>
                <a:cxn ang="0">
                  <a:pos x="10" y="0"/>
                </a:cxn>
                <a:cxn ang="0">
                  <a:pos x="6" y="0"/>
                </a:cxn>
                <a:cxn ang="0">
                  <a:pos x="0" y="0"/>
                </a:cxn>
                <a:cxn ang="0">
                  <a:pos x="0" y="0"/>
                </a:cxn>
              </a:cxnLst>
              <a:rect l="0" t="0" r="r" b="b"/>
              <a:pathLst>
                <a:path w="10" h="8">
                  <a:moveTo>
                    <a:pt x="0" y="0"/>
                  </a:moveTo>
                  <a:lnTo>
                    <a:pt x="0" y="0"/>
                  </a:lnTo>
                  <a:lnTo>
                    <a:pt x="4" y="4"/>
                  </a:lnTo>
                  <a:lnTo>
                    <a:pt x="8" y="8"/>
                  </a:lnTo>
                  <a:lnTo>
                    <a:pt x="8" y="8"/>
                  </a:lnTo>
                  <a:lnTo>
                    <a:pt x="10" y="4"/>
                  </a:lnTo>
                  <a:lnTo>
                    <a:pt x="10" y="0"/>
                  </a:lnTo>
                  <a:lnTo>
                    <a:pt x="6"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8" name="Freeform 141"/>
            <p:cNvSpPr/>
            <p:nvPr/>
          </p:nvSpPr>
          <p:spPr bwMode="auto">
            <a:xfrm>
              <a:off x="8308975" y="1641475"/>
              <a:ext cx="41275" cy="22225"/>
            </a:xfrm>
            <a:custGeom>
              <a:avLst/>
              <a:gdLst/>
              <a:ahLst/>
              <a:cxnLst>
                <a:cxn ang="0">
                  <a:pos x="14" y="12"/>
                </a:cxn>
                <a:cxn ang="0">
                  <a:pos x="14" y="12"/>
                </a:cxn>
                <a:cxn ang="0">
                  <a:pos x="18" y="12"/>
                </a:cxn>
                <a:cxn ang="0">
                  <a:pos x="20" y="10"/>
                </a:cxn>
                <a:cxn ang="0">
                  <a:pos x="20" y="10"/>
                </a:cxn>
                <a:cxn ang="0">
                  <a:pos x="24" y="6"/>
                </a:cxn>
                <a:cxn ang="0">
                  <a:pos x="26" y="4"/>
                </a:cxn>
                <a:cxn ang="0">
                  <a:pos x="24" y="2"/>
                </a:cxn>
                <a:cxn ang="0">
                  <a:pos x="24" y="2"/>
                </a:cxn>
                <a:cxn ang="0">
                  <a:pos x="22" y="0"/>
                </a:cxn>
                <a:cxn ang="0">
                  <a:pos x="20" y="0"/>
                </a:cxn>
                <a:cxn ang="0">
                  <a:pos x="20" y="4"/>
                </a:cxn>
                <a:cxn ang="0">
                  <a:pos x="20" y="4"/>
                </a:cxn>
                <a:cxn ang="0">
                  <a:pos x="16" y="6"/>
                </a:cxn>
                <a:cxn ang="0">
                  <a:pos x="14" y="6"/>
                </a:cxn>
                <a:cxn ang="0">
                  <a:pos x="12" y="6"/>
                </a:cxn>
                <a:cxn ang="0">
                  <a:pos x="8" y="8"/>
                </a:cxn>
                <a:cxn ang="0">
                  <a:pos x="8" y="8"/>
                </a:cxn>
                <a:cxn ang="0">
                  <a:pos x="4" y="8"/>
                </a:cxn>
                <a:cxn ang="0">
                  <a:pos x="2" y="8"/>
                </a:cxn>
                <a:cxn ang="0">
                  <a:pos x="0" y="10"/>
                </a:cxn>
                <a:cxn ang="0">
                  <a:pos x="0" y="10"/>
                </a:cxn>
                <a:cxn ang="0">
                  <a:pos x="4" y="12"/>
                </a:cxn>
                <a:cxn ang="0">
                  <a:pos x="6" y="14"/>
                </a:cxn>
                <a:cxn ang="0">
                  <a:pos x="14" y="12"/>
                </a:cxn>
                <a:cxn ang="0">
                  <a:pos x="14" y="12"/>
                </a:cxn>
              </a:cxnLst>
              <a:rect l="0" t="0" r="r" b="b"/>
              <a:pathLst>
                <a:path w="26" h="14">
                  <a:moveTo>
                    <a:pt x="14" y="12"/>
                  </a:moveTo>
                  <a:lnTo>
                    <a:pt x="14" y="12"/>
                  </a:lnTo>
                  <a:lnTo>
                    <a:pt x="18" y="12"/>
                  </a:lnTo>
                  <a:lnTo>
                    <a:pt x="20" y="10"/>
                  </a:lnTo>
                  <a:lnTo>
                    <a:pt x="20" y="10"/>
                  </a:lnTo>
                  <a:lnTo>
                    <a:pt x="24" y="6"/>
                  </a:lnTo>
                  <a:lnTo>
                    <a:pt x="26" y="4"/>
                  </a:lnTo>
                  <a:lnTo>
                    <a:pt x="24" y="2"/>
                  </a:lnTo>
                  <a:lnTo>
                    <a:pt x="24" y="2"/>
                  </a:lnTo>
                  <a:lnTo>
                    <a:pt x="22" y="0"/>
                  </a:lnTo>
                  <a:lnTo>
                    <a:pt x="20" y="0"/>
                  </a:lnTo>
                  <a:lnTo>
                    <a:pt x="20" y="4"/>
                  </a:lnTo>
                  <a:lnTo>
                    <a:pt x="20" y="4"/>
                  </a:lnTo>
                  <a:lnTo>
                    <a:pt x="16" y="6"/>
                  </a:lnTo>
                  <a:lnTo>
                    <a:pt x="14" y="6"/>
                  </a:lnTo>
                  <a:lnTo>
                    <a:pt x="12" y="6"/>
                  </a:lnTo>
                  <a:lnTo>
                    <a:pt x="8" y="8"/>
                  </a:lnTo>
                  <a:lnTo>
                    <a:pt x="8" y="8"/>
                  </a:lnTo>
                  <a:lnTo>
                    <a:pt x="4" y="8"/>
                  </a:lnTo>
                  <a:lnTo>
                    <a:pt x="2" y="8"/>
                  </a:lnTo>
                  <a:lnTo>
                    <a:pt x="0" y="10"/>
                  </a:lnTo>
                  <a:lnTo>
                    <a:pt x="0" y="10"/>
                  </a:lnTo>
                  <a:lnTo>
                    <a:pt x="4" y="12"/>
                  </a:lnTo>
                  <a:lnTo>
                    <a:pt x="6" y="14"/>
                  </a:lnTo>
                  <a:lnTo>
                    <a:pt x="14" y="12"/>
                  </a:lnTo>
                  <a:lnTo>
                    <a:pt x="14" y="1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9" name="Freeform 142"/>
            <p:cNvSpPr/>
            <p:nvPr/>
          </p:nvSpPr>
          <p:spPr bwMode="auto">
            <a:xfrm>
              <a:off x="4791075" y="609600"/>
              <a:ext cx="12700" cy="19050"/>
            </a:xfrm>
            <a:custGeom>
              <a:avLst/>
              <a:gdLst/>
              <a:ahLst/>
              <a:cxnLst>
                <a:cxn ang="0">
                  <a:pos x="6" y="4"/>
                </a:cxn>
                <a:cxn ang="0">
                  <a:pos x="6" y="4"/>
                </a:cxn>
                <a:cxn ang="0">
                  <a:pos x="0" y="0"/>
                </a:cxn>
                <a:cxn ang="0">
                  <a:pos x="0" y="0"/>
                </a:cxn>
                <a:cxn ang="0">
                  <a:pos x="0" y="0"/>
                </a:cxn>
                <a:cxn ang="0">
                  <a:pos x="0" y="2"/>
                </a:cxn>
                <a:cxn ang="0">
                  <a:pos x="0" y="2"/>
                </a:cxn>
                <a:cxn ang="0">
                  <a:pos x="0" y="8"/>
                </a:cxn>
                <a:cxn ang="0">
                  <a:pos x="2" y="12"/>
                </a:cxn>
                <a:cxn ang="0">
                  <a:pos x="6" y="12"/>
                </a:cxn>
                <a:cxn ang="0">
                  <a:pos x="6" y="12"/>
                </a:cxn>
                <a:cxn ang="0">
                  <a:pos x="6" y="10"/>
                </a:cxn>
                <a:cxn ang="0">
                  <a:pos x="6" y="10"/>
                </a:cxn>
                <a:cxn ang="0">
                  <a:pos x="8" y="6"/>
                </a:cxn>
                <a:cxn ang="0">
                  <a:pos x="8" y="6"/>
                </a:cxn>
                <a:cxn ang="0">
                  <a:pos x="6" y="4"/>
                </a:cxn>
                <a:cxn ang="0">
                  <a:pos x="6" y="4"/>
                </a:cxn>
              </a:cxnLst>
              <a:rect l="0" t="0" r="r" b="b"/>
              <a:pathLst>
                <a:path w="8" h="12">
                  <a:moveTo>
                    <a:pt x="6" y="4"/>
                  </a:moveTo>
                  <a:lnTo>
                    <a:pt x="6" y="4"/>
                  </a:lnTo>
                  <a:lnTo>
                    <a:pt x="0" y="0"/>
                  </a:lnTo>
                  <a:lnTo>
                    <a:pt x="0" y="0"/>
                  </a:lnTo>
                  <a:lnTo>
                    <a:pt x="0" y="0"/>
                  </a:lnTo>
                  <a:lnTo>
                    <a:pt x="0" y="2"/>
                  </a:lnTo>
                  <a:lnTo>
                    <a:pt x="0" y="2"/>
                  </a:lnTo>
                  <a:lnTo>
                    <a:pt x="0" y="8"/>
                  </a:lnTo>
                  <a:lnTo>
                    <a:pt x="2" y="12"/>
                  </a:lnTo>
                  <a:lnTo>
                    <a:pt x="6" y="12"/>
                  </a:lnTo>
                  <a:lnTo>
                    <a:pt x="6" y="12"/>
                  </a:lnTo>
                  <a:lnTo>
                    <a:pt x="6" y="10"/>
                  </a:lnTo>
                  <a:lnTo>
                    <a:pt x="6" y="10"/>
                  </a:lnTo>
                  <a:lnTo>
                    <a:pt x="8" y="6"/>
                  </a:lnTo>
                  <a:lnTo>
                    <a:pt x="8" y="6"/>
                  </a:lnTo>
                  <a:lnTo>
                    <a:pt x="6" y="4"/>
                  </a:lnTo>
                  <a:lnTo>
                    <a:pt x="6"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0" name="Freeform 143"/>
            <p:cNvSpPr/>
            <p:nvPr/>
          </p:nvSpPr>
          <p:spPr bwMode="auto">
            <a:xfrm>
              <a:off x="6394450" y="593725"/>
              <a:ext cx="92075" cy="136525"/>
            </a:xfrm>
            <a:custGeom>
              <a:avLst/>
              <a:gdLst/>
              <a:ahLst/>
              <a:cxnLst>
                <a:cxn ang="0">
                  <a:pos x="2" y="32"/>
                </a:cxn>
                <a:cxn ang="0">
                  <a:pos x="6" y="30"/>
                </a:cxn>
                <a:cxn ang="0">
                  <a:pos x="6" y="26"/>
                </a:cxn>
                <a:cxn ang="0">
                  <a:pos x="8" y="28"/>
                </a:cxn>
                <a:cxn ang="0">
                  <a:pos x="12" y="38"/>
                </a:cxn>
                <a:cxn ang="0">
                  <a:pos x="18" y="38"/>
                </a:cxn>
                <a:cxn ang="0">
                  <a:pos x="22" y="50"/>
                </a:cxn>
                <a:cxn ang="0">
                  <a:pos x="22" y="54"/>
                </a:cxn>
                <a:cxn ang="0">
                  <a:pos x="16" y="56"/>
                </a:cxn>
                <a:cxn ang="0">
                  <a:pos x="12" y="56"/>
                </a:cxn>
                <a:cxn ang="0">
                  <a:pos x="12" y="58"/>
                </a:cxn>
                <a:cxn ang="0">
                  <a:pos x="14" y="66"/>
                </a:cxn>
                <a:cxn ang="0">
                  <a:pos x="8" y="70"/>
                </a:cxn>
                <a:cxn ang="0">
                  <a:pos x="16" y="72"/>
                </a:cxn>
                <a:cxn ang="0">
                  <a:pos x="26" y="74"/>
                </a:cxn>
                <a:cxn ang="0">
                  <a:pos x="14" y="78"/>
                </a:cxn>
                <a:cxn ang="0">
                  <a:pos x="8" y="86"/>
                </a:cxn>
                <a:cxn ang="0">
                  <a:pos x="30" y="82"/>
                </a:cxn>
                <a:cxn ang="0">
                  <a:pos x="50" y="78"/>
                </a:cxn>
                <a:cxn ang="0">
                  <a:pos x="56" y="72"/>
                </a:cxn>
                <a:cxn ang="0">
                  <a:pos x="58" y="62"/>
                </a:cxn>
                <a:cxn ang="0">
                  <a:pos x="54" y="58"/>
                </a:cxn>
                <a:cxn ang="0">
                  <a:pos x="50" y="60"/>
                </a:cxn>
                <a:cxn ang="0">
                  <a:pos x="46" y="52"/>
                </a:cxn>
                <a:cxn ang="0">
                  <a:pos x="38" y="40"/>
                </a:cxn>
                <a:cxn ang="0">
                  <a:pos x="28" y="28"/>
                </a:cxn>
                <a:cxn ang="0">
                  <a:pos x="24" y="20"/>
                </a:cxn>
                <a:cxn ang="0">
                  <a:pos x="28" y="16"/>
                </a:cxn>
                <a:cxn ang="0">
                  <a:pos x="30" y="12"/>
                </a:cxn>
                <a:cxn ang="0">
                  <a:pos x="28" y="10"/>
                </a:cxn>
                <a:cxn ang="0">
                  <a:pos x="22" y="10"/>
                </a:cxn>
                <a:cxn ang="0">
                  <a:pos x="16" y="10"/>
                </a:cxn>
                <a:cxn ang="0">
                  <a:pos x="16" y="6"/>
                </a:cxn>
                <a:cxn ang="0">
                  <a:pos x="20" y="2"/>
                </a:cxn>
                <a:cxn ang="0">
                  <a:pos x="10" y="2"/>
                </a:cxn>
                <a:cxn ang="0">
                  <a:pos x="4" y="4"/>
                </a:cxn>
                <a:cxn ang="0">
                  <a:pos x="0" y="18"/>
                </a:cxn>
                <a:cxn ang="0">
                  <a:pos x="0" y="28"/>
                </a:cxn>
                <a:cxn ang="0">
                  <a:pos x="0" y="30"/>
                </a:cxn>
                <a:cxn ang="0">
                  <a:pos x="2" y="32"/>
                </a:cxn>
              </a:cxnLst>
              <a:rect l="0" t="0" r="r" b="b"/>
              <a:pathLst>
                <a:path w="58" h="86">
                  <a:moveTo>
                    <a:pt x="2" y="32"/>
                  </a:moveTo>
                  <a:lnTo>
                    <a:pt x="2" y="32"/>
                  </a:lnTo>
                  <a:lnTo>
                    <a:pt x="4" y="32"/>
                  </a:lnTo>
                  <a:lnTo>
                    <a:pt x="6" y="30"/>
                  </a:lnTo>
                  <a:lnTo>
                    <a:pt x="6" y="26"/>
                  </a:lnTo>
                  <a:lnTo>
                    <a:pt x="6" y="26"/>
                  </a:lnTo>
                  <a:lnTo>
                    <a:pt x="8" y="28"/>
                  </a:lnTo>
                  <a:lnTo>
                    <a:pt x="8" y="28"/>
                  </a:lnTo>
                  <a:lnTo>
                    <a:pt x="8" y="36"/>
                  </a:lnTo>
                  <a:lnTo>
                    <a:pt x="12" y="38"/>
                  </a:lnTo>
                  <a:lnTo>
                    <a:pt x="18" y="38"/>
                  </a:lnTo>
                  <a:lnTo>
                    <a:pt x="18" y="38"/>
                  </a:lnTo>
                  <a:lnTo>
                    <a:pt x="20" y="42"/>
                  </a:lnTo>
                  <a:lnTo>
                    <a:pt x="22" y="50"/>
                  </a:lnTo>
                  <a:lnTo>
                    <a:pt x="22" y="50"/>
                  </a:lnTo>
                  <a:lnTo>
                    <a:pt x="22" y="54"/>
                  </a:lnTo>
                  <a:lnTo>
                    <a:pt x="16" y="56"/>
                  </a:lnTo>
                  <a:lnTo>
                    <a:pt x="16" y="56"/>
                  </a:lnTo>
                  <a:lnTo>
                    <a:pt x="12" y="56"/>
                  </a:lnTo>
                  <a:lnTo>
                    <a:pt x="12" y="56"/>
                  </a:lnTo>
                  <a:lnTo>
                    <a:pt x="12" y="58"/>
                  </a:lnTo>
                  <a:lnTo>
                    <a:pt x="12" y="58"/>
                  </a:lnTo>
                  <a:lnTo>
                    <a:pt x="14" y="62"/>
                  </a:lnTo>
                  <a:lnTo>
                    <a:pt x="14" y="66"/>
                  </a:lnTo>
                  <a:lnTo>
                    <a:pt x="10" y="68"/>
                  </a:lnTo>
                  <a:lnTo>
                    <a:pt x="8" y="70"/>
                  </a:lnTo>
                  <a:lnTo>
                    <a:pt x="8" y="70"/>
                  </a:lnTo>
                  <a:lnTo>
                    <a:pt x="16" y="72"/>
                  </a:lnTo>
                  <a:lnTo>
                    <a:pt x="26" y="74"/>
                  </a:lnTo>
                  <a:lnTo>
                    <a:pt x="26" y="74"/>
                  </a:lnTo>
                  <a:lnTo>
                    <a:pt x="20" y="76"/>
                  </a:lnTo>
                  <a:lnTo>
                    <a:pt x="14" y="78"/>
                  </a:lnTo>
                  <a:lnTo>
                    <a:pt x="10" y="80"/>
                  </a:lnTo>
                  <a:lnTo>
                    <a:pt x="8" y="86"/>
                  </a:lnTo>
                  <a:lnTo>
                    <a:pt x="8" y="86"/>
                  </a:lnTo>
                  <a:lnTo>
                    <a:pt x="30" y="82"/>
                  </a:lnTo>
                  <a:lnTo>
                    <a:pt x="50" y="78"/>
                  </a:lnTo>
                  <a:lnTo>
                    <a:pt x="50" y="78"/>
                  </a:lnTo>
                  <a:lnTo>
                    <a:pt x="54" y="76"/>
                  </a:lnTo>
                  <a:lnTo>
                    <a:pt x="56" y="72"/>
                  </a:lnTo>
                  <a:lnTo>
                    <a:pt x="58" y="62"/>
                  </a:lnTo>
                  <a:lnTo>
                    <a:pt x="58" y="62"/>
                  </a:lnTo>
                  <a:lnTo>
                    <a:pt x="56" y="60"/>
                  </a:lnTo>
                  <a:lnTo>
                    <a:pt x="54" y="58"/>
                  </a:lnTo>
                  <a:lnTo>
                    <a:pt x="54" y="58"/>
                  </a:lnTo>
                  <a:lnTo>
                    <a:pt x="50" y="60"/>
                  </a:lnTo>
                  <a:lnTo>
                    <a:pt x="48" y="58"/>
                  </a:lnTo>
                  <a:lnTo>
                    <a:pt x="46" y="52"/>
                  </a:lnTo>
                  <a:lnTo>
                    <a:pt x="46" y="52"/>
                  </a:lnTo>
                  <a:lnTo>
                    <a:pt x="38" y="40"/>
                  </a:lnTo>
                  <a:lnTo>
                    <a:pt x="28" y="28"/>
                  </a:lnTo>
                  <a:lnTo>
                    <a:pt x="28" y="28"/>
                  </a:lnTo>
                  <a:lnTo>
                    <a:pt x="26" y="24"/>
                  </a:lnTo>
                  <a:lnTo>
                    <a:pt x="24" y="20"/>
                  </a:lnTo>
                  <a:lnTo>
                    <a:pt x="24" y="20"/>
                  </a:lnTo>
                  <a:lnTo>
                    <a:pt x="28" y="16"/>
                  </a:lnTo>
                  <a:lnTo>
                    <a:pt x="30" y="14"/>
                  </a:lnTo>
                  <a:lnTo>
                    <a:pt x="30" y="12"/>
                  </a:lnTo>
                  <a:lnTo>
                    <a:pt x="30" y="12"/>
                  </a:lnTo>
                  <a:lnTo>
                    <a:pt x="28" y="10"/>
                  </a:lnTo>
                  <a:lnTo>
                    <a:pt x="26" y="8"/>
                  </a:lnTo>
                  <a:lnTo>
                    <a:pt x="22" y="10"/>
                  </a:lnTo>
                  <a:lnTo>
                    <a:pt x="22" y="10"/>
                  </a:lnTo>
                  <a:lnTo>
                    <a:pt x="16" y="10"/>
                  </a:lnTo>
                  <a:lnTo>
                    <a:pt x="16" y="8"/>
                  </a:lnTo>
                  <a:lnTo>
                    <a:pt x="16" y="6"/>
                  </a:lnTo>
                  <a:lnTo>
                    <a:pt x="20" y="2"/>
                  </a:lnTo>
                  <a:lnTo>
                    <a:pt x="20" y="2"/>
                  </a:lnTo>
                  <a:lnTo>
                    <a:pt x="14" y="0"/>
                  </a:lnTo>
                  <a:lnTo>
                    <a:pt x="10" y="2"/>
                  </a:lnTo>
                  <a:lnTo>
                    <a:pt x="8" y="2"/>
                  </a:lnTo>
                  <a:lnTo>
                    <a:pt x="4" y="4"/>
                  </a:lnTo>
                  <a:lnTo>
                    <a:pt x="2" y="10"/>
                  </a:lnTo>
                  <a:lnTo>
                    <a:pt x="0" y="18"/>
                  </a:lnTo>
                  <a:lnTo>
                    <a:pt x="0" y="18"/>
                  </a:lnTo>
                  <a:lnTo>
                    <a:pt x="0" y="28"/>
                  </a:lnTo>
                  <a:lnTo>
                    <a:pt x="0" y="28"/>
                  </a:lnTo>
                  <a:lnTo>
                    <a:pt x="0" y="30"/>
                  </a:lnTo>
                  <a:lnTo>
                    <a:pt x="2" y="32"/>
                  </a:lnTo>
                  <a:lnTo>
                    <a:pt x="2" y="3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1" name="Freeform 144"/>
            <p:cNvSpPr/>
            <p:nvPr/>
          </p:nvSpPr>
          <p:spPr bwMode="auto">
            <a:xfrm>
              <a:off x="7950200" y="1698625"/>
              <a:ext cx="22225" cy="6350"/>
            </a:xfrm>
            <a:custGeom>
              <a:avLst/>
              <a:gdLst/>
              <a:ahLst/>
              <a:cxnLst>
                <a:cxn ang="0">
                  <a:pos x="14" y="4"/>
                </a:cxn>
                <a:cxn ang="0">
                  <a:pos x="14" y="4"/>
                </a:cxn>
                <a:cxn ang="0">
                  <a:pos x="8" y="0"/>
                </a:cxn>
                <a:cxn ang="0">
                  <a:pos x="4" y="0"/>
                </a:cxn>
                <a:cxn ang="0">
                  <a:pos x="0" y="4"/>
                </a:cxn>
                <a:cxn ang="0">
                  <a:pos x="0" y="4"/>
                </a:cxn>
                <a:cxn ang="0">
                  <a:pos x="8" y="4"/>
                </a:cxn>
                <a:cxn ang="0">
                  <a:pos x="10" y="4"/>
                </a:cxn>
                <a:cxn ang="0">
                  <a:pos x="14" y="4"/>
                </a:cxn>
                <a:cxn ang="0">
                  <a:pos x="14" y="4"/>
                </a:cxn>
              </a:cxnLst>
              <a:rect l="0" t="0" r="r" b="b"/>
              <a:pathLst>
                <a:path w="14" h="4">
                  <a:moveTo>
                    <a:pt x="14" y="4"/>
                  </a:moveTo>
                  <a:lnTo>
                    <a:pt x="14" y="4"/>
                  </a:lnTo>
                  <a:lnTo>
                    <a:pt x="8" y="0"/>
                  </a:lnTo>
                  <a:lnTo>
                    <a:pt x="4" y="0"/>
                  </a:lnTo>
                  <a:lnTo>
                    <a:pt x="0" y="4"/>
                  </a:lnTo>
                  <a:lnTo>
                    <a:pt x="0" y="4"/>
                  </a:lnTo>
                  <a:lnTo>
                    <a:pt x="8" y="4"/>
                  </a:lnTo>
                  <a:lnTo>
                    <a:pt x="10" y="4"/>
                  </a:lnTo>
                  <a:lnTo>
                    <a:pt x="14" y="4"/>
                  </a:lnTo>
                  <a:lnTo>
                    <a:pt x="14"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2" name="Freeform 145"/>
            <p:cNvSpPr/>
            <p:nvPr/>
          </p:nvSpPr>
          <p:spPr bwMode="auto">
            <a:xfrm>
              <a:off x="5391150" y="473075"/>
              <a:ext cx="79375" cy="44450"/>
            </a:xfrm>
            <a:custGeom>
              <a:avLst/>
              <a:gdLst/>
              <a:ahLst/>
              <a:cxnLst>
                <a:cxn ang="0">
                  <a:pos x="50" y="20"/>
                </a:cxn>
                <a:cxn ang="0">
                  <a:pos x="50" y="20"/>
                </a:cxn>
                <a:cxn ang="0">
                  <a:pos x="40" y="18"/>
                </a:cxn>
                <a:cxn ang="0">
                  <a:pos x="40" y="18"/>
                </a:cxn>
                <a:cxn ang="0">
                  <a:pos x="38" y="14"/>
                </a:cxn>
                <a:cxn ang="0">
                  <a:pos x="38" y="14"/>
                </a:cxn>
                <a:cxn ang="0">
                  <a:pos x="32" y="10"/>
                </a:cxn>
                <a:cxn ang="0">
                  <a:pos x="24" y="8"/>
                </a:cxn>
                <a:cxn ang="0">
                  <a:pos x="16" y="6"/>
                </a:cxn>
                <a:cxn ang="0">
                  <a:pos x="10" y="0"/>
                </a:cxn>
                <a:cxn ang="0">
                  <a:pos x="10" y="0"/>
                </a:cxn>
                <a:cxn ang="0">
                  <a:pos x="8" y="2"/>
                </a:cxn>
                <a:cxn ang="0">
                  <a:pos x="8" y="2"/>
                </a:cxn>
                <a:cxn ang="0">
                  <a:pos x="6" y="6"/>
                </a:cxn>
                <a:cxn ang="0">
                  <a:pos x="6" y="12"/>
                </a:cxn>
                <a:cxn ang="0">
                  <a:pos x="4" y="18"/>
                </a:cxn>
                <a:cxn ang="0">
                  <a:pos x="0" y="22"/>
                </a:cxn>
                <a:cxn ang="0">
                  <a:pos x="0" y="22"/>
                </a:cxn>
                <a:cxn ang="0">
                  <a:pos x="2" y="22"/>
                </a:cxn>
                <a:cxn ang="0">
                  <a:pos x="6" y="22"/>
                </a:cxn>
                <a:cxn ang="0">
                  <a:pos x="8" y="22"/>
                </a:cxn>
                <a:cxn ang="0">
                  <a:pos x="10" y="24"/>
                </a:cxn>
                <a:cxn ang="0">
                  <a:pos x="10" y="24"/>
                </a:cxn>
                <a:cxn ang="0">
                  <a:pos x="14" y="28"/>
                </a:cxn>
                <a:cxn ang="0">
                  <a:pos x="16" y="28"/>
                </a:cxn>
                <a:cxn ang="0">
                  <a:pos x="22" y="22"/>
                </a:cxn>
                <a:cxn ang="0">
                  <a:pos x="22" y="22"/>
                </a:cxn>
                <a:cxn ang="0">
                  <a:pos x="28" y="18"/>
                </a:cxn>
                <a:cxn ang="0">
                  <a:pos x="32" y="18"/>
                </a:cxn>
                <a:cxn ang="0">
                  <a:pos x="34" y="20"/>
                </a:cxn>
                <a:cxn ang="0">
                  <a:pos x="34" y="20"/>
                </a:cxn>
                <a:cxn ang="0">
                  <a:pos x="42" y="24"/>
                </a:cxn>
                <a:cxn ang="0">
                  <a:pos x="46" y="24"/>
                </a:cxn>
                <a:cxn ang="0">
                  <a:pos x="50" y="20"/>
                </a:cxn>
                <a:cxn ang="0">
                  <a:pos x="50" y="20"/>
                </a:cxn>
              </a:cxnLst>
              <a:rect l="0" t="0" r="r" b="b"/>
              <a:pathLst>
                <a:path w="50" h="28">
                  <a:moveTo>
                    <a:pt x="50" y="20"/>
                  </a:moveTo>
                  <a:lnTo>
                    <a:pt x="50" y="20"/>
                  </a:lnTo>
                  <a:lnTo>
                    <a:pt x="40" y="18"/>
                  </a:lnTo>
                  <a:lnTo>
                    <a:pt x="40" y="18"/>
                  </a:lnTo>
                  <a:lnTo>
                    <a:pt x="38" y="14"/>
                  </a:lnTo>
                  <a:lnTo>
                    <a:pt x="38" y="14"/>
                  </a:lnTo>
                  <a:lnTo>
                    <a:pt x="32" y="10"/>
                  </a:lnTo>
                  <a:lnTo>
                    <a:pt x="24" y="8"/>
                  </a:lnTo>
                  <a:lnTo>
                    <a:pt x="16" y="6"/>
                  </a:lnTo>
                  <a:lnTo>
                    <a:pt x="10" y="0"/>
                  </a:lnTo>
                  <a:lnTo>
                    <a:pt x="10" y="0"/>
                  </a:lnTo>
                  <a:lnTo>
                    <a:pt x="8" y="2"/>
                  </a:lnTo>
                  <a:lnTo>
                    <a:pt x="8" y="2"/>
                  </a:lnTo>
                  <a:lnTo>
                    <a:pt x="6" y="6"/>
                  </a:lnTo>
                  <a:lnTo>
                    <a:pt x="6" y="12"/>
                  </a:lnTo>
                  <a:lnTo>
                    <a:pt x="4" y="18"/>
                  </a:lnTo>
                  <a:lnTo>
                    <a:pt x="0" y="22"/>
                  </a:lnTo>
                  <a:lnTo>
                    <a:pt x="0" y="22"/>
                  </a:lnTo>
                  <a:lnTo>
                    <a:pt x="2" y="22"/>
                  </a:lnTo>
                  <a:lnTo>
                    <a:pt x="6" y="22"/>
                  </a:lnTo>
                  <a:lnTo>
                    <a:pt x="8" y="22"/>
                  </a:lnTo>
                  <a:lnTo>
                    <a:pt x="10" y="24"/>
                  </a:lnTo>
                  <a:lnTo>
                    <a:pt x="10" y="24"/>
                  </a:lnTo>
                  <a:lnTo>
                    <a:pt x="14" y="28"/>
                  </a:lnTo>
                  <a:lnTo>
                    <a:pt x="16" y="28"/>
                  </a:lnTo>
                  <a:lnTo>
                    <a:pt x="22" y="22"/>
                  </a:lnTo>
                  <a:lnTo>
                    <a:pt x="22" y="22"/>
                  </a:lnTo>
                  <a:lnTo>
                    <a:pt x="28" y="18"/>
                  </a:lnTo>
                  <a:lnTo>
                    <a:pt x="32" y="18"/>
                  </a:lnTo>
                  <a:lnTo>
                    <a:pt x="34" y="20"/>
                  </a:lnTo>
                  <a:lnTo>
                    <a:pt x="34" y="20"/>
                  </a:lnTo>
                  <a:lnTo>
                    <a:pt x="42" y="24"/>
                  </a:lnTo>
                  <a:lnTo>
                    <a:pt x="46" y="24"/>
                  </a:lnTo>
                  <a:lnTo>
                    <a:pt x="50" y="20"/>
                  </a:lnTo>
                  <a:lnTo>
                    <a:pt x="50" y="2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3" name="Freeform 146"/>
            <p:cNvSpPr/>
            <p:nvPr/>
          </p:nvSpPr>
          <p:spPr bwMode="auto">
            <a:xfrm>
              <a:off x="8613775" y="2139950"/>
              <a:ext cx="19050" cy="28575"/>
            </a:xfrm>
            <a:custGeom>
              <a:avLst/>
              <a:gdLst/>
              <a:ahLst/>
              <a:cxnLst>
                <a:cxn ang="0">
                  <a:pos x="12" y="18"/>
                </a:cxn>
                <a:cxn ang="0">
                  <a:pos x="12" y="18"/>
                </a:cxn>
                <a:cxn ang="0">
                  <a:pos x="10" y="10"/>
                </a:cxn>
                <a:cxn ang="0">
                  <a:pos x="8" y="2"/>
                </a:cxn>
                <a:cxn ang="0">
                  <a:pos x="8" y="2"/>
                </a:cxn>
                <a:cxn ang="0">
                  <a:pos x="4" y="0"/>
                </a:cxn>
                <a:cxn ang="0">
                  <a:pos x="2" y="0"/>
                </a:cxn>
                <a:cxn ang="0">
                  <a:pos x="0" y="0"/>
                </a:cxn>
                <a:cxn ang="0">
                  <a:pos x="0" y="0"/>
                </a:cxn>
                <a:cxn ang="0">
                  <a:pos x="0" y="2"/>
                </a:cxn>
                <a:cxn ang="0">
                  <a:pos x="0" y="2"/>
                </a:cxn>
                <a:cxn ang="0">
                  <a:pos x="2" y="6"/>
                </a:cxn>
                <a:cxn ang="0">
                  <a:pos x="2" y="6"/>
                </a:cxn>
                <a:cxn ang="0">
                  <a:pos x="6" y="10"/>
                </a:cxn>
                <a:cxn ang="0">
                  <a:pos x="6" y="10"/>
                </a:cxn>
                <a:cxn ang="0">
                  <a:pos x="8" y="14"/>
                </a:cxn>
                <a:cxn ang="0">
                  <a:pos x="8" y="16"/>
                </a:cxn>
                <a:cxn ang="0">
                  <a:pos x="12" y="18"/>
                </a:cxn>
                <a:cxn ang="0">
                  <a:pos x="12" y="18"/>
                </a:cxn>
              </a:cxnLst>
              <a:rect l="0" t="0" r="r" b="b"/>
              <a:pathLst>
                <a:path w="12" h="18">
                  <a:moveTo>
                    <a:pt x="12" y="18"/>
                  </a:moveTo>
                  <a:lnTo>
                    <a:pt x="12" y="18"/>
                  </a:lnTo>
                  <a:lnTo>
                    <a:pt x="10" y="10"/>
                  </a:lnTo>
                  <a:lnTo>
                    <a:pt x="8" y="2"/>
                  </a:lnTo>
                  <a:lnTo>
                    <a:pt x="8" y="2"/>
                  </a:lnTo>
                  <a:lnTo>
                    <a:pt x="4" y="0"/>
                  </a:lnTo>
                  <a:lnTo>
                    <a:pt x="2" y="0"/>
                  </a:lnTo>
                  <a:lnTo>
                    <a:pt x="0" y="0"/>
                  </a:lnTo>
                  <a:lnTo>
                    <a:pt x="0" y="0"/>
                  </a:lnTo>
                  <a:lnTo>
                    <a:pt x="0" y="2"/>
                  </a:lnTo>
                  <a:lnTo>
                    <a:pt x="0" y="2"/>
                  </a:lnTo>
                  <a:lnTo>
                    <a:pt x="2" y="6"/>
                  </a:lnTo>
                  <a:lnTo>
                    <a:pt x="2" y="6"/>
                  </a:lnTo>
                  <a:lnTo>
                    <a:pt x="6" y="10"/>
                  </a:lnTo>
                  <a:lnTo>
                    <a:pt x="6" y="10"/>
                  </a:lnTo>
                  <a:lnTo>
                    <a:pt x="8" y="14"/>
                  </a:lnTo>
                  <a:lnTo>
                    <a:pt x="8" y="16"/>
                  </a:lnTo>
                  <a:lnTo>
                    <a:pt x="12" y="18"/>
                  </a:lnTo>
                  <a:lnTo>
                    <a:pt x="12" y="1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4" name="Freeform 147"/>
            <p:cNvSpPr/>
            <p:nvPr/>
          </p:nvSpPr>
          <p:spPr bwMode="auto">
            <a:xfrm>
              <a:off x="5635625" y="1254125"/>
              <a:ext cx="19050" cy="9525"/>
            </a:xfrm>
            <a:custGeom>
              <a:avLst/>
              <a:gdLst/>
              <a:ahLst/>
              <a:cxnLst>
                <a:cxn ang="0">
                  <a:pos x="0" y="4"/>
                </a:cxn>
                <a:cxn ang="0">
                  <a:pos x="0" y="4"/>
                </a:cxn>
                <a:cxn ang="0">
                  <a:pos x="4" y="6"/>
                </a:cxn>
                <a:cxn ang="0">
                  <a:pos x="12" y="4"/>
                </a:cxn>
                <a:cxn ang="0">
                  <a:pos x="12" y="4"/>
                </a:cxn>
                <a:cxn ang="0">
                  <a:pos x="4" y="0"/>
                </a:cxn>
                <a:cxn ang="0">
                  <a:pos x="2" y="2"/>
                </a:cxn>
                <a:cxn ang="0">
                  <a:pos x="0" y="4"/>
                </a:cxn>
                <a:cxn ang="0">
                  <a:pos x="0" y="4"/>
                </a:cxn>
              </a:cxnLst>
              <a:rect l="0" t="0" r="r" b="b"/>
              <a:pathLst>
                <a:path w="12" h="6">
                  <a:moveTo>
                    <a:pt x="0" y="4"/>
                  </a:moveTo>
                  <a:lnTo>
                    <a:pt x="0" y="4"/>
                  </a:lnTo>
                  <a:lnTo>
                    <a:pt x="4" y="6"/>
                  </a:lnTo>
                  <a:lnTo>
                    <a:pt x="12" y="4"/>
                  </a:lnTo>
                  <a:lnTo>
                    <a:pt x="12" y="4"/>
                  </a:lnTo>
                  <a:lnTo>
                    <a:pt x="4" y="0"/>
                  </a:lnTo>
                  <a:lnTo>
                    <a:pt x="2" y="2"/>
                  </a:lnTo>
                  <a:lnTo>
                    <a:pt x="0" y="4"/>
                  </a:lnTo>
                  <a:lnTo>
                    <a:pt x="0"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5" name="Freeform 148"/>
            <p:cNvSpPr/>
            <p:nvPr/>
          </p:nvSpPr>
          <p:spPr bwMode="auto">
            <a:xfrm>
              <a:off x="6575425" y="854075"/>
              <a:ext cx="9525" cy="22225"/>
            </a:xfrm>
            <a:custGeom>
              <a:avLst/>
              <a:gdLst/>
              <a:ahLst/>
              <a:cxnLst>
                <a:cxn ang="0">
                  <a:pos x="4" y="0"/>
                </a:cxn>
                <a:cxn ang="0">
                  <a:pos x="4" y="0"/>
                </a:cxn>
                <a:cxn ang="0">
                  <a:pos x="0" y="4"/>
                </a:cxn>
                <a:cxn ang="0">
                  <a:pos x="0" y="6"/>
                </a:cxn>
                <a:cxn ang="0">
                  <a:pos x="4" y="14"/>
                </a:cxn>
                <a:cxn ang="0">
                  <a:pos x="4" y="14"/>
                </a:cxn>
                <a:cxn ang="0">
                  <a:pos x="6" y="6"/>
                </a:cxn>
                <a:cxn ang="0">
                  <a:pos x="4" y="0"/>
                </a:cxn>
                <a:cxn ang="0">
                  <a:pos x="4" y="0"/>
                </a:cxn>
              </a:cxnLst>
              <a:rect l="0" t="0" r="r" b="b"/>
              <a:pathLst>
                <a:path w="6" h="14">
                  <a:moveTo>
                    <a:pt x="4" y="0"/>
                  </a:moveTo>
                  <a:lnTo>
                    <a:pt x="4" y="0"/>
                  </a:lnTo>
                  <a:lnTo>
                    <a:pt x="0" y="4"/>
                  </a:lnTo>
                  <a:lnTo>
                    <a:pt x="0" y="6"/>
                  </a:lnTo>
                  <a:lnTo>
                    <a:pt x="4" y="14"/>
                  </a:lnTo>
                  <a:lnTo>
                    <a:pt x="4" y="14"/>
                  </a:lnTo>
                  <a:lnTo>
                    <a:pt x="6" y="6"/>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6" name="Freeform 149"/>
            <p:cNvSpPr/>
            <p:nvPr/>
          </p:nvSpPr>
          <p:spPr bwMode="auto">
            <a:xfrm>
              <a:off x="5546725" y="1231900"/>
              <a:ext cx="73025" cy="31750"/>
            </a:xfrm>
            <a:custGeom>
              <a:avLst/>
              <a:gdLst/>
              <a:ahLst/>
              <a:cxnLst>
                <a:cxn ang="0">
                  <a:pos x="0" y="16"/>
                </a:cxn>
                <a:cxn ang="0">
                  <a:pos x="0" y="16"/>
                </a:cxn>
                <a:cxn ang="0">
                  <a:pos x="2" y="18"/>
                </a:cxn>
                <a:cxn ang="0">
                  <a:pos x="6" y="18"/>
                </a:cxn>
                <a:cxn ang="0">
                  <a:pos x="14" y="16"/>
                </a:cxn>
                <a:cxn ang="0">
                  <a:pos x="14" y="16"/>
                </a:cxn>
                <a:cxn ang="0">
                  <a:pos x="18" y="18"/>
                </a:cxn>
                <a:cxn ang="0">
                  <a:pos x="22" y="20"/>
                </a:cxn>
                <a:cxn ang="0">
                  <a:pos x="30" y="18"/>
                </a:cxn>
                <a:cxn ang="0">
                  <a:pos x="38" y="14"/>
                </a:cxn>
                <a:cxn ang="0">
                  <a:pos x="42" y="14"/>
                </a:cxn>
                <a:cxn ang="0">
                  <a:pos x="46" y="14"/>
                </a:cxn>
                <a:cxn ang="0">
                  <a:pos x="46" y="14"/>
                </a:cxn>
                <a:cxn ang="0">
                  <a:pos x="38" y="8"/>
                </a:cxn>
                <a:cxn ang="0">
                  <a:pos x="30" y="2"/>
                </a:cxn>
                <a:cxn ang="0">
                  <a:pos x="20" y="0"/>
                </a:cxn>
                <a:cxn ang="0">
                  <a:pos x="10" y="2"/>
                </a:cxn>
                <a:cxn ang="0">
                  <a:pos x="10" y="2"/>
                </a:cxn>
                <a:cxn ang="0">
                  <a:pos x="14" y="8"/>
                </a:cxn>
                <a:cxn ang="0">
                  <a:pos x="14" y="12"/>
                </a:cxn>
                <a:cxn ang="0">
                  <a:pos x="14" y="14"/>
                </a:cxn>
                <a:cxn ang="0">
                  <a:pos x="14" y="14"/>
                </a:cxn>
                <a:cxn ang="0">
                  <a:pos x="6" y="14"/>
                </a:cxn>
                <a:cxn ang="0">
                  <a:pos x="2" y="14"/>
                </a:cxn>
                <a:cxn ang="0">
                  <a:pos x="0" y="16"/>
                </a:cxn>
                <a:cxn ang="0">
                  <a:pos x="0" y="16"/>
                </a:cxn>
              </a:cxnLst>
              <a:rect l="0" t="0" r="r" b="b"/>
              <a:pathLst>
                <a:path w="46" h="20">
                  <a:moveTo>
                    <a:pt x="0" y="16"/>
                  </a:moveTo>
                  <a:lnTo>
                    <a:pt x="0" y="16"/>
                  </a:lnTo>
                  <a:lnTo>
                    <a:pt x="2" y="18"/>
                  </a:lnTo>
                  <a:lnTo>
                    <a:pt x="6" y="18"/>
                  </a:lnTo>
                  <a:lnTo>
                    <a:pt x="14" y="16"/>
                  </a:lnTo>
                  <a:lnTo>
                    <a:pt x="14" y="16"/>
                  </a:lnTo>
                  <a:lnTo>
                    <a:pt x="18" y="18"/>
                  </a:lnTo>
                  <a:lnTo>
                    <a:pt x="22" y="20"/>
                  </a:lnTo>
                  <a:lnTo>
                    <a:pt x="30" y="18"/>
                  </a:lnTo>
                  <a:lnTo>
                    <a:pt x="38" y="14"/>
                  </a:lnTo>
                  <a:lnTo>
                    <a:pt x="42" y="14"/>
                  </a:lnTo>
                  <a:lnTo>
                    <a:pt x="46" y="14"/>
                  </a:lnTo>
                  <a:lnTo>
                    <a:pt x="46" y="14"/>
                  </a:lnTo>
                  <a:lnTo>
                    <a:pt x="38" y="8"/>
                  </a:lnTo>
                  <a:lnTo>
                    <a:pt x="30" y="2"/>
                  </a:lnTo>
                  <a:lnTo>
                    <a:pt x="20" y="0"/>
                  </a:lnTo>
                  <a:lnTo>
                    <a:pt x="10" y="2"/>
                  </a:lnTo>
                  <a:lnTo>
                    <a:pt x="10" y="2"/>
                  </a:lnTo>
                  <a:lnTo>
                    <a:pt x="14" y="8"/>
                  </a:lnTo>
                  <a:lnTo>
                    <a:pt x="14" y="12"/>
                  </a:lnTo>
                  <a:lnTo>
                    <a:pt x="14" y="14"/>
                  </a:lnTo>
                  <a:lnTo>
                    <a:pt x="14" y="14"/>
                  </a:lnTo>
                  <a:lnTo>
                    <a:pt x="6" y="14"/>
                  </a:lnTo>
                  <a:lnTo>
                    <a:pt x="2" y="14"/>
                  </a:lnTo>
                  <a:lnTo>
                    <a:pt x="0" y="16"/>
                  </a:lnTo>
                  <a:lnTo>
                    <a:pt x="0" y="1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7" name="Freeform 150"/>
            <p:cNvSpPr/>
            <p:nvPr/>
          </p:nvSpPr>
          <p:spPr bwMode="auto">
            <a:xfrm>
              <a:off x="8029575" y="1609725"/>
              <a:ext cx="12700" cy="12700"/>
            </a:xfrm>
            <a:custGeom>
              <a:avLst/>
              <a:gdLst/>
              <a:ahLst/>
              <a:cxnLst>
                <a:cxn ang="0">
                  <a:pos x="8" y="6"/>
                </a:cxn>
                <a:cxn ang="0">
                  <a:pos x="8" y="6"/>
                </a:cxn>
                <a:cxn ang="0">
                  <a:pos x="6" y="2"/>
                </a:cxn>
                <a:cxn ang="0">
                  <a:pos x="4" y="0"/>
                </a:cxn>
                <a:cxn ang="0">
                  <a:pos x="4" y="0"/>
                </a:cxn>
                <a:cxn ang="0">
                  <a:pos x="0" y="2"/>
                </a:cxn>
                <a:cxn ang="0">
                  <a:pos x="0" y="4"/>
                </a:cxn>
                <a:cxn ang="0">
                  <a:pos x="0" y="4"/>
                </a:cxn>
                <a:cxn ang="0">
                  <a:pos x="2" y="6"/>
                </a:cxn>
                <a:cxn ang="0">
                  <a:pos x="4" y="8"/>
                </a:cxn>
                <a:cxn ang="0">
                  <a:pos x="4" y="8"/>
                </a:cxn>
                <a:cxn ang="0">
                  <a:pos x="8" y="8"/>
                </a:cxn>
                <a:cxn ang="0">
                  <a:pos x="8" y="6"/>
                </a:cxn>
                <a:cxn ang="0">
                  <a:pos x="8" y="6"/>
                </a:cxn>
              </a:cxnLst>
              <a:rect l="0" t="0" r="r" b="b"/>
              <a:pathLst>
                <a:path w="8" h="8">
                  <a:moveTo>
                    <a:pt x="8" y="6"/>
                  </a:moveTo>
                  <a:lnTo>
                    <a:pt x="8" y="6"/>
                  </a:lnTo>
                  <a:lnTo>
                    <a:pt x="6" y="2"/>
                  </a:lnTo>
                  <a:lnTo>
                    <a:pt x="4" y="0"/>
                  </a:lnTo>
                  <a:lnTo>
                    <a:pt x="4" y="0"/>
                  </a:lnTo>
                  <a:lnTo>
                    <a:pt x="0" y="2"/>
                  </a:lnTo>
                  <a:lnTo>
                    <a:pt x="0" y="4"/>
                  </a:lnTo>
                  <a:lnTo>
                    <a:pt x="0" y="4"/>
                  </a:lnTo>
                  <a:lnTo>
                    <a:pt x="2" y="6"/>
                  </a:lnTo>
                  <a:lnTo>
                    <a:pt x="4" y="8"/>
                  </a:lnTo>
                  <a:lnTo>
                    <a:pt x="4" y="8"/>
                  </a:lnTo>
                  <a:lnTo>
                    <a:pt x="8" y="8"/>
                  </a:lnTo>
                  <a:lnTo>
                    <a:pt x="8" y="6"/>
                  </a:lnTo>
                  <a:lnTo>
                    <a:pt x="8"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8" name="Freeform 151"/>
            <p:cNvSpPr/>
            <p:nvPr/>
          </p:nvSpPr>
          <p:spPr bwMode="auto">
            <a:xfrm>
              <a:off x="7981950" y="1635125"/>
              <a:ext cx="9525" cy="12700"/>
            </a:xfrm>
            <a:custGeom>
              <a:avLst/>
              <a:gdLst/>
              <a:ahLst/>
              <a:cxnLst>
                <a:cxn ang="0">
                  <a:pos x="2" y="8"/>
                </a:cxn>
                <a:cxn ang="0">
                  <a:pos x="2" y="8"/>
                </a:cxn>
                <a:cxn ang="0">
                  <a:pos x="6" y="8"/>
                </a:cxn>
                <a:cxn ang="0">
                  <a:pos x="6" y="8"/>
                </a:cxn>
                <a:cxn ang="0">
                  <a:pos x="6" y="2"/>
                </a:cxn>
                <a:cxn ang="0">
                  <a:pos x="6" y="0"/>
                </a:cxn>
                <a:cxn ang="0">
                  <a:pos x="2" y="0"/>
                </a:cxn>
                <a:cxn ang="0">
                  <a:pos x="2" y="0"/>
                </a:cxn>
                <a:cxn ang="0">
                  <a:pos x="0" y="4"/>
                </a:cxn>
                <a:cxn ang="0">
                  <a:pos x="0" y="6"/>
                </a:cxn>
                <a:cxn ang="0">
                  <a:pos x="2" y="8"/>
                </a:cxn>
                <a:cxn ang="0">
                  <a:pos x="2" y="8"/>
                </a:cxn>
              </a:cxnLst>
              <a:rect l="0" t="0" r="r" b="b"/>
              <a:pathLst>
                <a:path w="6" h="8">
                  <a:moveTo>
                    <a:pt x="2" y="8"/>
                  </a:moveTo>
                  <a:lnTo>
                    <a:pt x="2" y="8"/>
                  </a:lnTo>
                  <a:lnTo>
                    <a:pt x="6" y="8"/>
                  </a:lnTo>
                  <a:lnTo>
                    <a:pt x="6" y="8"/>
                  </a:lnTo>
                  <a:lnTo>
                    <a:pt x="6" y="2"/>
                  </a:lnTo>
                  <a:lnTo>
                    <a:pt x="6" y="0"/>
                  </a:lnTo>
                  <a:lnTo>
                    <a:pt x="2" y="0"/>
                  </a:lnTo>
                  <a:lnTo>
                    <a:pt x="2" y="0"/>
                  </a:lnTo>
                  <a:lnTo>
                    <a:pt x="0" y="4"/>
                  </a:lnTo>
                  <a:lnTo>
                    <a:pt x="0" y="6"/>
                  </a:lnTo>
                  <a:lnTo>
                    <a:pt x="2" y="8"/>
                  </a:lnTo>
                  <a:lnTo>
                    <a:pt x="2"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9" name="Freeform 152"/>
            <p:cNvSpPr/>
            <p:nvPr/>
          </p:nvSpPr>
          <p:spPr bwMode="auto">
            <a:xfrm>
              <a:off x="7985125" y="1635125"/>
              <a:ext cx="1588" cy="1588"/>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0" name="Freeform 153"/>
            <p:cNvSpPr/>
            <p:nvPr/>
          </p:nvSpPr>
          <p:spPr bwMode="auto">
            <a:xfrm>
              <a:off x="7778750" y="1606550"/>
              <a:ext cx="1588" cy="3175"/>
            </a:xfrm>
            <a:custGeom>
              <a:avLst/>
              <a:gdLst/>
              <a:ahLst/>
              <a:cxnLst>
                <a:cxn ang="0">
                  <a:pos x="0" y="0"/>
                </a:cxn>
                <a:cxn ang="0">
                  <a:pos x="0" y="0"/>
                </a:cxn>
                <a:cxn ang="0">
                  <a:pos x="0" y="2"/>
                </a:cxn>
                <a:cxn ang="0">
                  <a:pos x="0" y="2"/>
                </a:cxn>
                <a:cxn ang="0">
                  <a:pos x="0" y="0"/>
                </a:cxn>
                <a:cxn ang="0">
                  <a:pos x="0" y="0"/>
                </a:cxn>
                <a:cxn ang="0">
                  <a:pos x="0" y="0"/>
                </a:cxn>
                <a:cxn ang="0">
                  <a:pos x="0" y="0"/>
                </a:cxn>
              </a:cxnLst>
              <a:rect l="0" t="0" r="r" b="b"/>
              <a:pathLst>
                <a:path h="2">
                  <a:moveTo>
                    <a:pt x="0" y="0"/>
                  </a:moveTo>
                  <a:lnTo>
                    <a:pt x="0" y="0"/>
                  </a:lnTo>
                  <a:lnTo>
                    <a:pt x="0" y="2"/>
                  </a:lnTo>
                  <a:lnTo>
                    <a:pt x="0" y="2"/>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1" name="Freeform 154"/>
            <p:cNvSpPr/>
            <p:nvPr/>
          </p:nvSpPr>
          <p:spPr bwMode="auto">
            <a:xfrm>
              <a:off x="7772400" y="1587500"/>
              <a:ext cx="9525" cy="19050"/>
            </a:xfrm>
            <a:custGeom>
              <a:avLst/>
              <a:gdLst/>
              <a:ahLst/>
              <a:cxnLst>
                <a:cxn ang="0">
                  <a:pos x="4" y="0"/>
                </a:cxn>
                <a:cxn ang="0">
                  <a:pos x="4" y="0"/>
                </a:cxn>
                <a:cxn ang="0">
                  <a:pos x="0" y="2"/>
                </a:cxn>
                <a:cxn ang="0">
                  <a:pos x="0" y="2"/>
                </a:cxn>
                <a:cxn ang="0">
                  <a:pos x="0" y="4"/>
                </a:cxn>
                <a:cxn ang="0">
                  <a:pos x="2" y="6"/>
                </a:cxn>
                <a:cxn ang="0">
                  <a:pos x="4" y="6"/>
                </a:cxn>
                <a:cxn ang="0">
                  <a:pos x="4" y="10"/>
                </a:cxn>
                <a:cxn ang="0">
                  <a:pos x="4" y="10"/>
                </a:cxn>
                <a:cxn ang="0">
                  <a:pos x="4" y="12"/>
                </a:cxn>
                <a:cxn ang="0">
                  <a:pos x="4" y="12"/>
                </a:cxn>
                <a:cxn ang="0">
                  <a:pos x="6" y="10"/>
                </a:cxn>
                <a:cxn ang="0">
                  <a:pos x="6" y="6"/>
                </a:cxn>
                <a:cxn ang="0">
                  <a:pos x="4" y="0"/>
                </a:cxn>
                <a:cxn ang="0">
                  <a:pos x="4" y="0"/>
                </a:cxn>
              </a:cxnLst>
              <a:rect l="0" t="0" r="r" b="b"/>
              <a:pathLst>
                <a:path w="6" h="12">
                  <a:moveTo>
                    <a:pt x="4" y="0"/>
                  </a:moveTo>
                  <a:lnTo>
                    <a:pt x="4" y="0"/>
                  </a:lnTo>
                  <a:lnTo>
                    <a:pt x="0" y="2"/>
                  </a:lnTo>
                  <a:lnTo>
                    <a:pt x="0" y="2"/>
                  </a:lnTo>
                  <a:lnTo>
                    <a:pt x="0" y="4"/>
                  </a:lnTo>
                  <a:lnTo>
                    <a:pt x="2" y="6"/>
                  </a:lnTo>
                  <a:lnTo>
                    <a:pt x="4" y="6"/>
                  </a:lnTo>
                  <a:lnTo>
                    <a:pt x="4" y="10"/>
                  </a:lnTo>
                  <a:lnTo>
                    <a:pt x="4" y="10"/>
                  </a:lnTo>
                  <a:lnTo>
                    <a:pt x="4" y="12"/>
                  </a:lnTo>
                  <a:lnTo>
                    <a:pt x="4" y="12"/>
                  </a:lnTo>
                  <a:lnTo>
                    <a:pt x="6" y="10"/>
                  </a:lnTo>
                  <a:lnTo>
                    <a:pt x="6" y="6"/>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2" name="Freeform 155"/>
            <p:cNvSpPr/>
            <p:nvPr/>
          </p:nvSpPr>
          <p:spPr bwMode="auto">
            <a:xfrm>
              <a:off x="5280025" y="215900"/>
              <a:ext cx="130175" cy="53975"/>
            </a:xfrm>
            <a:custGeom>
              <a:avLst/>
              <a:gdLst/>
              <a:ahLst/>
              <a:cxnLst>
                <a:cxn ang="0">
                  <a:pos x="6" y="22"/>
                </a:cxn>
                <a:cxn ang="0">
                  <a:pos x="6" y="22"/>
                </a:cxn>
                <a:cxn ang="0">
                  <a:pos x="16" y="22"/>
                </a:cxn>
                <a:cxn ang="0">
                  <a:pos x="20" y="22"/>
                </a:cxn>
                <a:cxn ang="0">
                  <a:pos x="26" y="24"/>
                </a:cxn>
                <a:cxn ang="0">
                  <a:pos x="26" y="24"/>
                </a:cxn>
                <a:cxn ang="0">
                  <a:pos x="16" y="26"/>
                </a:cxn>
                <a:cxn ang="0">
                  <a:pos x="16" y="26"/>
                </a:cxn>
                <a:cxn ang="0">
                  <a:pos x="28" y="32"/>
                </a:cxn>
                <a:cxn ang="0">
                  <a:pos x="40" y="34"/>
                </a:cxn>
                <a:cxn ang="0">
                  <a:pos x="54" y="30"/>
                </a:cxn>
                <a:cxn ang="0">
                  <a:pos x="70" y="24"/>
                </a:cxn>
                <a:cxn ang="0">
                  <a:pos x="70" y="24"/>
                </a:cxn>
                <a:cxn ang="0">
                  <a:pos x="82" y="22"/>
                </a:cxn>
                <a:cxn ang="0">
                  <a:pos x="82" y="22"/>
                </a:cxn>
                <a:cxn ang="0">
                  <a:pos x="80" y="20"/>
                </a:cxn>
                <a:cxn ang="0">
                  <a:pos x="78" y="20"/>
                </a:cxn>
                <a:cxn ang="0">
                  <a:pos x="72" y="18"/>
                </a:cxn>
                <a:cxn ang="0">
                  <a:pos x="72" y="18"/>
                </a:cxn>
                <a:cxn ang="0">
                  <a:pos x="64" y="14"/>
                </a:cxn>
                <a:cxn ang="0">
                  <a:pos x="58" y="12"/>
                </a:cxn>
                <a:cxn ang="0">
                  <a:pos x="52" y="12"/>
                </a:cxn>
                <a:cxn ang="0">
                  <a:pos x="52" y="12"/>
                </a:cxn>
                <a:cxn ang="0">
                  <a:pos x="24" y="2"/>
                </a:cxn>
                <a:cxn ang="0">
                  <a:pos x="24" y="2"/>
                </a:cxn>
                <a:cxn ang="0">
                  <a:pos x="18" y="0"/>
                </a:cxn>
                <a:cxn ang="0">
                  <a:pos x="14" y="0"/>
                </a:cxn>
                <a:cxn ang="0">
                  <a:pos x="14" y="4"/>
                </a:cxn>
                <a:cxn ang="0">
                  <a:pos x="14" y="4"/>
                </a:cxn>
                <a:cxn ang="0">
                  <a:pos x="10" y="4"/>
                </a:cxn>
                <a:cxn ang="0">
                  <a:pos x="8" y="4"/>
                </a:cxn>
                <a:cxn ang="0">
                  <a:pos x="6" y="6"/>
                </a:cxn>
                <a:cxn ang="0">
                  <a:pos x="6" y="6"/>
                </a:cxn>
                <a:cxn ang="0">
                  <a:pos x="10" y="8"/>
                </a:cxn>
                <a:cxn ang="0">
                  <a:pos x="10" y="8"/>
                </a:cxn>
                <a:cxn ang="0">
                  <a:pos x="2" y="10"/>
                </a:cxn>
                <a:cxn ang="0">
                  <a:pos x="0" y="12"/>
                </a:cxn>
                <a:cxn ang="0">
                  <a:pos x="0" y="16"/>
                </a:cxn>
                <a:cxn ang="0">
                  <a:pos x="0" y="16"/>
                </a:cxn>
                <a:cxn ang="0">
                  <a:pos x="2" y="20"/>
                </a:cxn>
                <a:cxn ang="0">
                  <a:pos x="6" y="22"/>
                </a:cxn>
                <a:cxn ang="0">
                  <a:pos x="6" y="22"/>
                </a:cxn>
              </a:cxnLst>
              <a:rect l="0" t="0" r="r" b="b"/>
              <a:pathLst>
                <a:path w="82" h="34">
                  <a:moveTo>
                    <a:pt x="6" y="22"/>
                  </a:moveTo>
                  <a:lnTo>
                    <a:pt x="6" y="22"/>
                  </a:lnTo>
                  <a:lnTo>
                    <a:pt x="16" y="22"/>
                  </a:lnTo>
                  <a:lnTo>
                    <a:pt x="20" y="22"/>
                  </a:lnTo>
                  <a:lnTo>
                    <a:pt x="26" y="24"/>
                  </a:lnTo>
                  <a:lnTo>
                    <a:pt x="26" y="24"/>
                  </a:lnTo>
                  <a:lnTo>
                    <a:pt x="16" y="26"/>
                  </a:lnTo>
                  <a:lnTo>
                    <a:pt x="16" y="26"/>
                  </a:lnTo>
                  <a:lnTo>
                    <a:pt x="28" y="32"/>
                  </a:lnTo>
                  <a:lnTo>
                    <a:pt x="40" y="34"/>
                  </a:lnTo>
                  <a:lnTo>
                    <a:pt x="54" y="30"/>
                  </a:lnTo>
                  <a:lnTo>
                    <a:pt x="70" y="24"/>
                  </a:lnTo>
                  <a:lnTo>
                    <a:pt x="70" y="24"/>
                  </a:lnTo>
                  <a:lnTo>
                    <a:pt x="82" y="22"/>
                  </a:lnTo>
                  <a:lnTo>
                    <a:pt x="82" y="22"/>
                  </a:lnTo>
                  <a:lnTo>
                    <a:pt x="80" y="20"/>
                  </a:lnTo>
                  <a:lnTo>
                    <a:pt x="78" y="20"/>
                  </a:lnTo>
                  <a:lnTo>
                    <a:pt x="72" y="18"/>
                  </a:lnTo>
                  <a:lnTo>
                    <a:pt x="72" y="18"/>
                  </a:lnTo>
                  <a:lnTo>
                    <a:pt x="64" y="14"/>
                  </a:lnTo>
                  <a:lnTo>
                    <a:pt x="58" y="12"/>
                  </a:lnTo>
                  <a:lnTo>
                    <a:pt x="52" y="12"/>
                  </a:lnTo>
                  <a:lnTo>
                    <a:pt x="52" y="12"/>
                  </a:lnTo>
                  <a:lnTo>
                    <a:pt x="24" y="2"/>
                  </a:lnTo>
                  <a:lnTo>
                    <a:pt x="24" y="2"/>
                  </a:lnTo>
                  <a:lnTo>
                    <a:pt x="18" y="0"/>
                  </a:lnTo>
                  <a:lnTo>
                    <a:pt x="14" y="0"/>
                  </a:lnTo>
                  <a:lnTo>
                    <a:pt x="14" y="4"/>
                  </a:lnTo>
                  <a:lnTo>
                    <a:pt x="14" y="4"/>
                  </a:lnTo>
                  <a:lnTo>
                    <a:pt x="10" y="4"/>
                  </a:lnTo>
                  <a:lnTo>
                    <a:pt x="8" y="4"/>
                  </a:lnTo>
                  <a:lnTo>
                    <a:pt x="6" y="6"/>
                  </a:lnTo>
                  <a:lnTo>
                    <a:pt x="6" y="6"/>
                  </a:lnTo>
                  <a:lnTo>
                    <a:pt x="10" y="8"/>
                  </a:lnTo>
                  <a:lnTo>
                    <a:pt x="10" y="8"/>
                  </a:lnTo>
                  <a:lnTo>
                    <a:pt x="2" y="10"/>
                  </a:lnTo>
                  <a:lnTo>
                    <a:pt x="0" y="12"/>
                  </a:lnTo>
                  <a:lnTo>
                    <a:pt x="0" y="16"/>
                  </a:lnTo>
                  <a:lnTo>
                    <a:pt x="0" y="16"/>
                  </a:lnTo>
                  <a:lnTo>
                    <a:pt x="2" y="20"/>
                  </a:lnTo>
                  <a:lnTo>
                    <a:pt x="6" y="22"/>
                  </a:lnTo>
                  <a:lnTo>
                    <a:pt x="6" y="2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3" name="Freeform 156"/>
            <p:cNvSpPr/>
            <p:nvPr/>
          </p:nvSpPr>
          <p:spPr bwMode="auto">
            <a:xfrm>
              <a:off x="5346700" y="190500"/>
              <a:ext cx="361950" cy="107950"/>
            </a:xfrm>
            <a:custGeom>
              <a:avLst/>
              <a:gdLst/>
              <a:ahLst/>
              <a:cxnLst>
                <a:cxn ang="0">
                  <a:pos x="10" y="16"/>
                </a:cxn>
                <a:cxn ang="0">
                  <a:pos x="14" y="16"/>
                </a:cxn>
                <a:cxn ang="0">
                  <a:pos x="18" y="18"/>
                </a:cxn>
                <a:cxn ang="0">
                  <a:pos x="40" y="18"/>
                </a:cxn>
                <a:cxn ang="0">
                  <a:pos x="36" y="22"/>
                </a:cxn>
                <a:cxn ang="0">
                  <a:pos x="42" y="26"/>
                </a:cxn>
                <a:cxn ang="0">
                  <a:pos x="54" y="24"/>
                </a:cxn>
                <a:cxn ang="0">
                  <a:pos x="60" y="26"/>
                </a:cxn>
                <a:cxn ang="0">
                  <a:pos x="70" y="24"/>
                </a:cxn>
                <a:cxn ang="0">
                  <a:pos x="78" y="24"/>
                </a:cxn>
                <a:cxn ang="0">
                  <a:pos x="90" y="24"/>
                </a:cxn>
                <a:cxn ang="0">
                  <a:pos x="84" y="26"/>
                </a:cxn>
                <a:cxn ang="0">
                  <a:pos x="74" y="28"/>
                </a:cxn>
                <a:cxn ang="0">
                  <a:pos x="62" y="28"/>
                </a:cxn>
                <a:cxn ang="0">
                  <a:pos x="68" y="30"/>
                </a:cxn>
                <a:cxn ang="0">
                  <a:pos x="70" y="34"/>
                </a:cxn>
                <a:cxn ang="0">
                  <a:pos x="60" y="30"/>
                </a:cxn>
                <a:cxn ang="0">
                  <a:pos x="38" y="28"/>
                </a:cxn>
                <a:cxn ang="0">
                  <a:pos x="34" y="32"/>
                </a:cxn>
                <a:cxn ang="0">
                  <a:pos x="40" y="34"/>
                </a:cxn>
                <a:cxn ang="0">
                  <a:pos x="48" y="38"/>
                </a:cxn>
                <a:cxn ang="0">
                  <a:pos x="64" y="44"/>
                </a:cxn>
                <a:cxn ang="0">
                  <a:pos x="50" y="42"/>
                </a:cxn>
                <a:cxn ang="0">
                  <a:pos x="28" y="44"/>
                </a:cxn>
                <a:cxn ang="0">
                  <a:pos x="24" y="48"/>
                </a:cxn>
                <a:cxn ang="0">
                  <a:pos x="26" y="50"/>
                </a:cxn>
                <a:cxn ang="0">
                  <a:pos x="36" y="50"/>
                </a:cxn>
                <a:cxn ang="0">
                  <a:pos x="42" y="58"/>
                </a:cxn>
                <a:cxn ang="0">
                  <a:pos x="36" y="56"/>
                </a:cxn>
                <a:cxn ang="0">
                  <a:pos x="24" y="54"/>
                </a:cxn>
                <a:cxn ang="0">
                  <a:pos x="22" y="56"/>
                </a:cxn>
                <a:cxn ang="0">
                  <a:pos x="22" y="62"/>
                </a:cxn>
                <a:cxn ang="0">
                  <a:pos x="16" y="62"/>
                </a:cxn>
                <a:cxn ang="0">
                  <a:pos x="8" y="68"/>
                </a:cxn>
                <a:cxn ang="0">
                  <a:pos x="76" y="68"/>
                </a:cxn>
                <a:cxn ang="0">
                  <a:pos x="96" y="64"/>
                </a:cxn>
                <a:cxn ang="0">
                  <a:pos x="88" y="60"/>
                </a:cxn>
                <a:cxn ang="0">
                  <a:pos x="92" y="58"/>
                </a:cxn>
                <a:cxn ang="0">
                  <a:pos x="98" y="54"/>
                </a:cxn>
                <a:cxn ang="0">
                  <a:pos x="102" y="52"/>
                </a:cxn>
                <a:cxn ang="0">
                  <a:pos x="122" y="44"/>
                </a:cxn>
                <a:cxn ang="0">
                  <a:pos x="126" y="38"/>
                </a:cxn>
                <a:cxn ang="0">
                  <a:pos x="132" y="34"/>
                </a:cxn>
                <a:cxn ang="0">
                  <a:pos x="144" y="34"/>
                </a:cxn>
                <a:cxn ang="0">
                  <a:pos x="164" y="26"/>
                </a:cxn>
                <a:cxn ang="0">
                  <a:pos x="186" y="20"/>
                </a:cxn>
                <a:cxn ang="0">
                  <a:pos x="188" y="14"/>
                </a:cxn>
                <a:cxn ang="0">
                  <a:pos x="228" y="6"/>
                </a:cxn>
                <a:cxn ang="0">
                  <a:pos x="192" y="0"/>
                </a:cxn>
                <a:cxn ang="0">
                  <a:pos x="112" y="0"/>
                </a:cxn>
                <a:cxn ang="0">
                  <a:pos x="68" y="4"/>
                </a:cxn>
                <a:cxn ang="0">
                  <a:pos x="58" y="8"/>
                </a:cxn>
                <a:cxn ang="0">
                  <a:pos x="46" y="6"/>
                </a:cxn>
                <a:cxn ang="0">
                  <a:pos x="10" y="12"/>
                </a:cxn>
                <a:cxn ang="0">
                  <a:pos x="0" y="12"/>
                </a:cxn>
                <a:cxn ang="0">
                  <a:pos x="6" y="16"/>
                </a:cxn>
              </a:cxnLst>
              <a:rect l="0" t="0" r="r" b="b"/>
              <a:pathLst>
                <a:path w="228" h="68">
                  <a:moveTo>
                    <a:pt x="8" y="18"/>
                  </a:moveTo>
                  <a:lnTo>
                    <a:pt x="8" y="18"/>
                  </a:lnTo>
                  <a:lnTo>
                    <a:pt x="10" y="16"/>
                  </a:lnTo>
                  <a:lnTo>
                    <a:pt x="10" y="16"/>
                  </a:lnTo>
                  <a:lnTo>
                    <a:pt x="14" y="16"/>
                  </a:lnTo>
                  <a:lnTo>
                    <a:pt x="14" y="16"/>
                  </a:lnTo>
                  <a:lnTo>
                    <a:pt x="14" y="16"/>
                  </a:lnTo>
                  <a:lnTo>
                    <a:pt x="16" y="18"/>
                  </a:lnTo>
                  <a:lnTo>
                    <a:pt x="18" y="18"/>
                  </a:lnTo>
                  <a:lnTo>
                    <a:pt x="24" y="18"/>
                  </a:lnTo>
                  <a:lnTo>
                    <a:pt x="24" y="18"/>
                  </a:lnTo>
                  <a:lnTo>
                    <a:pt x="40" y="18"/>
                  </a:lnTo>
                  <a:lnTo>
                    <a:pt x="40" y="18"/>
                  </a:lnTo>
                  <a:lnTo>
                    <a:pt x="38" y="22"/>
                  </a:lnTo>
                  <a:lnTo>
                    <a:pt x="36" y="22"/>
                  </a:lnTo>
                  <a:lnTo>
                    <a:pt x="36" y="22"/>
                  </a:lnTo>
                  <a:lnTo>
                    <a:pt x="38" y="26"/>
                  </a:lnTo>
                  <a:lnTo>
                    <a:pt x="42" y="26"/>
                  </a:lnTo>
                  <a:lnTo>
                    <a:pt x="48" y="26"/>
                  </a:lnTo>
                  <a:lnTo>
                    <a:pt x="48" y="26"/>
                  </a:lnTo>
                  <a:lnTo>
                    <a:pt x="54" y="24"/>
                  </a:lnTo>
                  <a:lnTo>
                    <a:pt x="58" y="24"/>
                  </a:lnTo>
                  <a:lnTo>
                    <a:pt x="60" y="26"/>
                  </a:lnTo>
                  <a:lnTo>
                    <a:pt x="60" y="26"/>
                  </a:lnTo>
                  <a:lnTo>
                    <a:pt x="62" y="26"/>
                  </a:lnTo>
                  <a:lnTo>
                    <a:pt x="62" y="26"/>
                  </a:lnTo>
                  <a:lnTo>
                    <a:pt x="70" y="24"/>
                  </a:lnTo>
                  <a:lnTo>
                    <a:pt x="70" y="24"/>
                  </a:lnTo>
                  <a:lnTo>
                    <a:pt x="78" y="24"/>
                  </a:lnTo>
                  <a:lnTo>
                    <a:pt x="78" y="24"/>
                  </a:lnTo>
                  <a:lnTo>
                    <a:pt x="88" y="20"/>
                  </a:lnTo>
                  <a:lnTo>
                    <a:pt x="88" y="20"/>
                  </a:lnTo>
                  <a:lnTo>
                    <a:pt x="90" y="24"/>
                  </a:lnTo>
                  <a:lnTo>
                    <a:pt x="90" y="24"/>
                  </a:lnTo>
                  <a:lnTo>
                    <a:pt x="88" y="24"/>
                  </a:lnTo>
                  <a:lnTo>
                    <a:pt x="84" y="26"/>
                  </a:lnTo>
                  <a:lnTo>
                    <a:pt x="78" y="26"/>
                  </a:lnTo>
                  <a:lnTo>
                    <a:pt x="78" y="26"/>
                  </a:lnTo>
                  <a:lnTo>
                    <a:pt x="74" y="28"/>
                  </a:lnTo>
                  <a:lnTo>
                    <a:pt x="70" y="28"/>
                  </a:lnTo>
                  <a:lnTo>
                    <a:pt x="62" y="28"/>
                  </a:lnTo>
                  <a:lnTo>
                    <a:pt x="62" y="28"/>
                  </a:lnTo>
                  <a:lnTo>
                    <a:pt x="64" y="30"/>
                  </a:lnTo>
                  <a:lnTo>
                    <a:pt x="66" y="30"/>
                  </a:lnTo>
                  <a:lnTo>
                    <a:pt x="68" y="30"/>
                  </a:lnTo>
                  <a:lnTo>
                    <a:pt x="70" y="32"/>
                  </a:lnTo>
                  <a:lnTo>
                    <a:pt x="70" y="32"/>
                  </a:lnTo>
                  <a:lnTo>
                    <a:pt x="70" y="34"/>
                  </a:lnTo>
                  <a:lnTo>
                    <a:pt x="70" y="34"/>
                  </a:lnTo>
                  <a:lnTo>
                    <a:pt x="64" y="34"/>
                  </a:lnTo>
                  <a:lnTo>
                    <a:pt x="60" y="30"/>
                  </a:lnTo>
                  <a:lnTo>
                    <a:pt x="60" y="30"/>
                  </a:lnTo>
                  <a:lnTo>
                    <a:pt x="46" y="28"/>
                  </a:lnTo>
                  <a:lnTo>
                    <a:pt x="38" y="28"/>
                  </a:lnTo>
                  <a:lnTo>
                    <a:pt x="30" y="30"/>
                  </a:lnTo>
                  <a:lnTo>
                    <a:pt x="30" y="30"/>
                  </a:lnTo>
                  <a:lnTo>
                    <a:pt x="34" y="32"/>
                  </a:lnTo>
                  <a:lnTo>
                    <a:pt x="36" y="32"/>
                  </a:lnTo>
                  <a:lnTo>
                    <a:pt x="38" y="32"/>
                  </a:lnTo>
                  <a:lnTo>
                    <a:pt x="40" y="34"/>
                  </a:lnTo>
                  <a:lnTo>
                    <a:pt x="40" y="34"/>
                  </a:lnTo>
                  <a:lnTo>
                    <a:pt x="44" y="36"/>
                  </a:lnTo>
                  <a:lnTo>
                    <a:pt x="48" y="38"/>
                  </a:lnTo>
                  <a:lnTo>
                    <a:pt x="48" y="38"/>
                  </a:lnTo>
                  <a:lnTo>
                    <a:pt x="64" y="44"/>
                  </a:lnTo>
                  <a:lnTo>
                    <a:pt x="64" y="44"/>
                  </a:lnTo>
                  <a:lnTo>
                    <a:pt x="58" y="46"/>
                  </a:lnTo>
                  <a:lnTo>
                    <a:pt x="54" y="44"/>
                  </a:lnTo>
                  <a:lnTo>
                    <a:pt x="50" y="42"/>
                  </a:lnTo>
                  <a:lnTo>
                    <a:pt x="46" y="42"/>
                  </a:lnTo>
                  <a:lnTo>
                    <a:pt x="46" y="42"/>
                  </a:lnTo>
                  <a:lnTo>
                    <a:pt x="28" y="44"/>
                  </a:lnTo>
                  <a:lnTo>
                    <a:pt x="28" y="44"/>
                  </a:lnTo>
                  <a:lnTo>
                    <a:pt x="26" y="46"/>
                  </a:lnTo>
                  <a:lnTo>
                    <a:pt x="24" y="48"/>
                  </a:lnTo>
                  <a:lnTo>
                    <a:pt x="24" y="48"/>
                  </a:lnTo>
                  <a:lnTo>
                    <a:pt x="24" y="50"/>
                  </a:lnTo>
                  <a:lnTo>
                    <a:pt x="26" y="50"/>
                  </a:lnTo>
                  <a:lnTo>
                    <a:pt x="28" y="50"/>
                  </a:lnTo>
                  <a:lnTo>
                    <a:pt x="28" y="50"/>
                  </a:lnTo>
                  <a:lnTo>
                    <a:pt x="36" y="50"/>
                  </a:lnTo>
                  <a:lnTo>
                    <a:pt x="42" y="56"/>
                  </a:lnTo>
                  <a:lnTo>
                    <a:pt x="42" y="56"/>
                  </a:lnTo>
                  <a:lnTo>
                    <a:pt x="42" y="58"/>
                  </a:lnTo>
                  <a:lnTo>
                    <a:pt x="42" y="58"/>
                  </a:lnTo>
                  <a:lnTo>
                    <a:pt x="38" y="58"/>
                  </a:lnTo>
                  <a:lnTo>
                    <a:pt x="36" y="56"/>
                  </a:lnTo>
                  <a:lnTo>
                    <a:pt x="30" y="54"/>
                  </a:lnTo>
                  <a:lnTo>
                    <a:pt x="30" y="54"/>
                  </a:lnTo>
                  <a:lnTo>
                    <a:pt x="24" y="54"/>
                  </a:lnTo>
                  <a:lnTo>
                    <a:pt x="22" y="54"/>
                  </a:lnTo>
                  <a:lnTo>
                    <a:pt x="22" y="56"/>
                  </a:lnTo>
                  <a:lnTo>
                    <a:pt x="22" y="56"/>
                  </a:lnTo>
                  <a:lnTo>
                    <a:pt x="24" y="62"/>
                  </a:lnTo>
                  <a:lnTo>
                    <a:pt x="24" y="62"/>
                  </a:lnTo>
                  <a:lnTo>
                    <a:pt x="22" y="62"/>
                  </a:lnTo>
                  <a:lnTo>
                    <a:pt x="18" y="62"/>
                  </a:lnTo>
                  <a:lnTo>
                    <a:pt x="16" y="62"/>
                  </a:lnTo>
                  <a:lnTo>
                    <a:pt x="16" y="62"/>
                  </a:lnTo>
                  <a:lnTo>
                    <a:pt x="12" y="62"/>
                  </a:lnTo>
                  <a:lnTo>
                    <a:pt x="10" y="64"/>
                  </a:lnTo>
                  <a:lnTo>
                    <a:pt x="8" y="68"/>
                  </a:lnTo>
                  <a:lnTo>
                    <a:pt x="8" y="68"/>
                  </a:lnTo>
                  <a:lnTo>
                    <a:pt x="54" y="68"/>
                  </a:lnTo>
                  <a:lnTo>
                    <a:pt x="76" y="68"/>
                  </a:lnTo>
                  <a:lnTo>
                    <a:pt x="100" y="66"/>
                  </a:lnTo>
                  <a:lnTo>
                    <a:pt x="100" y="66"/>
                  </a:lnTo>
                  <a:lnTo>
                    <a:pt x="96" y="64"/>
                  </a:lnTo>
                  <a:lnTo>
                    <a:pt x="92" y="64"/>
                  </a:lnTo>
                  <a:lnTo>
                    <a:pt x="90" y="64"/>
                  </a:lnTo>
                  <a:lnTo>
                    <a:pt x="88" y="60"/>
                  </a:lnTo>
                  <a:lnTo>
                    <a:pt x="88" y="60"/>
                  </a:lnTo>
                  <a:lnTo>
                    <a:pt x="90" y="60"/>
                  </a:lnTo>
                  <a:lnTo>
                    <a:pt x="92" y="58"/>
                  </a:lnTo>
                  <a:lnTo>
                    <a:pt x="92" y="58"/>
                  </a:lnTo>
                  <a:lnTo>
                    <a:pt x="96" y="58"/>
                  </a:lnTo>
                  <a:lnTo>
                    <a:pt x="98" y="54"/>
                  </a:lnTo>
                  <a:lnTo>
                    <a:pt x="100" y="52"/>
                  </a:lnTo>
                  <a:lnTo>
                    <a:pt x="102" y="52"/>
                  </a:lnTo>
                  <a:lnTo>
                    <a:pt x="102" y="52"/>
                  </a:lnTo>
                  <a:lnTo>
                    <a:pt x="108" y="52"/>
                  </a:lnTo>
                  <a:lnTo>
                    <a:pt x="114" y="50"/>
                  </a:lnTo>
                  <a:lnTo>
                    <a:pt x="122" y="44"/>
                  </a:lnTo>
                  <a:lnTo>
                    <a:pt x="122" y="44"/>
                  </a:lnTo>
                  <a:lnTo>
                    <a:pt x="122" y="40"/>
                  </a:lnTo>
                  <a:lnTo>
                    <a:pt x="126" y="38"/>
                  </a:lnTo>
                  <a:lnTo>
                    <a:pt x="130" y="38"/>
                  </a:lnTo>
                  <a:lnTo>
                    <a:pt x="132" y="34"/>
                  </a:lnTo>
                  <a:lnTo>
                    <a:pt x="132" y="34"/>
                  </a:lnTo>
                  <a:lnTo>
                    <a:pt x="136" y="34"/>
                  </a:lnTo>
                  <a:lnTo>
                    <a:pt x="140" y="34"/>
                  </a:lnTo>
                  <a:lnTo>
                    <a:pt x="144" y="34"/>
                  </a:lnTo>
                  <a:lnTo>
                    <a:pt x="148" y="32"/>
                  </a:lnTo>
                  <a:lnTo>
                    <a:pt x="148" y="32"/>
                  </a:lnTo>
                  <a:lnTo>
                    <a:pt x="164" y="26"/>
                  </a:lnTo>
                  <a:lnTo>
                    <a:pt x="164" y="26"/>
                  </a:lnTo>
                  <a:lnTo>
                    <a:pt x="186" y="20"/>
                  </a:lnTo>
                  <a:lnTo>
                    <a:pt x="186" y="20"/>
                  </a:lnTo>
                  <a:lnTo>
                    <a:pt x="188" y="18"/>
                  </a:lnTo>
                  <a:lnTo>
                    <a:pt x="188" y="18"/>
                  </a:lnTo>
                  <a:lnTo>
                    <a:pt x="188" y="14"/>
                  </a:lnTo>
                  <a:lnTo>
                    <a:pt x="188" y="14"/>
                  </a:lnTo>
                  <a:lnTo>
                    <a:pt x="208" y="12"/>
                  </a:lnTo>
                  <a:lnTo>
                    <a:pt x="228" y="6"/>
                  </a:lnTo>
                  <a:lnTo>
                    <a:pt x="228" y="6"/>
                  </a:lnTo>
                  <a:lnTo>
                    <a:pt x="210" y="4"/>
                  </a:lnTo>
                  <a:lnTo>
                    <a:pt x="192" y="0"/>
                  </a:lnTo>
                  <a:lnTo>
                    <a:pt x="156" y="0"/>
                  </a:lnTo>
                  <a:lnTo>
                    <a:pt x="156" y="0"/>
                  </a:lnTo>
                  <a:lnTo>
                    <a:pt x="112" y="0"/>
                  </a:lnTo>
                  <a:lnTo>
                    <a:pt x="90" y="2"/>
                  </a:lnTo>
                  <a:lnTo>
                    <a:pt x="68" y="4"/>
                  </a:lnTo>
                  <a:lnTo>
                    <a:pt x="68" y="4"/>
                  </a:lnTo>
                  <a:lnTo>
                    <a:pt x="64" y="4"/>
                  </a:lnTo>
                  <a:lnTo>
                    <a:pt x="62" y="6"/>
                  </a:lnTo>
                  <a:lnTo>
                    <a:pt x="58" y="8"/>
                  </a:lnTo>
                  <a:lnTo>
                    <a:pt x="58" y="8"/>
                  </a:lnTo>
                  <a:lnTo>
                    <a:pt x="52" y="6"/>
                  </a:lnTo>
                  <a:lnTo>
                    <a:pt x="46" y="6"/>
                  </a:lnTo>
                  <a:lnTo>
                    <a:pt x="34" y="8"/>
                  </a:lnTo>
                  <a:lnTo>
                    <a:pt x="22" y="10"/>
                  </a:lnTo>
                  <a:lnTo>
                    <a:pt x="10" y="12"/>
                  </a:lnTo>
                  <a:lnTo>
                    <a:pt x="10" y="12"/>
                  </a:lnTo>
                  <a:lnTo>
                    <a:pt x="0" y="12"/>
                  </a:lnTo>
                  <a:lnTo>
                    <a:pt x="0" y="12"/>
                  </a:lnTo>
                  <a:lnTo>
                    <a:pt x="2" y="14"/>
                  </a:lnTo>
                  <a:lnTo>
                    <a:pt x="4" y="16"/>
                  </a:lnTo>
                  <a:lnTo>
                    <a:pt x="6" y="16"/>
                  </a:lnTo>
                  <a:lnTo>
                    <a:pt x="8" y="18"/>
                  </a:lnTo>
                  <a:lnTo>
                    <a:pt x="8" y="1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4" name="Freeform 157"/>
            <p:cNvSpPr/>
            <p:nvPr/>
          </p:nvSpPr>
          <p:spPr bwMode="auto">
            <a:xfrm>
              <a:off x="7985125" y="1377950"/>
              <a:ext cx="12700" cy="31750"/>
            </a:xfrm>
            <a:custGeom>
              <a:avLst/>
              <a:gdLst/>
              <a:ahLst/>
              <a:cxnLst>
                <a:cxn ang="0">
                  <a:pos x="4" y="20"/>
                </a:cxn>
                <a:cxn ang="0">
                  <a:pos x="4" y="20"/>
                </a:cxn>
                <a:cxn ang="0">
                  <a:pos x="6" y="16"/>
                </a:cxn>
                <a:cxn ang="0">
                  <a:pos x="4" y="12"/>
                </a:cxn>
                <a:cxn ang="0">
                  <a:pos x="4" y="12"/>
                </a:cxn>
                <a:cxn ang="0">
                  <a:pos x="6" y="8"/>
                </a:cxn>
                <a:cxn ang="0">
                  <a:pos x="8" y="6"/>
                </a:cxn>
                <a:cxn ang="0">
                  <a:pos x="4" y="0"/>
                </a:cxn>
                <a:cxn ang="0">
                  <a:pos x="4" y="0"/>
                </a:cxn>
                <a:cxn ang="0">
                  <a:pos x="4" y="10"/>
                </a:cxn>
                <a:cxn ang="0">
                  <a:pos x="4" y="10"/>
                </a:cxn>
                <a:cxn ang="0">
                  <a:pos x="0" y="14"/>
                </a:cxn>
                <a:cxn ang="0">
                  <a:pos x="0" y="16"/>
                </a:cxn>
                <a:cxn ang="0">
                  <a:pos x="4" y="20"/>
                </a:cxn>
                <a:cxn ang="0">
                  <a:pos x="4" y="20"/>
                </a:cxn>
              </a:cxnLst>
              <a:rect l="0" t="0" r="r" b="b"/>
              <a:pathLst>
                <a:path w="8" h="20">
                  <a:moveTo>
                    <a:pt x="4" y="20"/>
                  </a:moveTo>
                  <a:lnTo>
                    <a:pt x="4" y="20"/>
                  </a:lnTo>
                  <a:lnTo>
                    <a:pt x="6" y="16"/>
                  </a:lnTo>
                  <a:lnTo>
                    <a:pt x="4" y="12"/>
                  </a:lnTo>
                  <a:lnTo>
                    <a:pt x="4" y="12"/>
                  </a:lnTo>
                  <a:lnTo>
                    <a:pt x="6" y="8"/>
                  </a:lnTo>
                  <a:lnTo>
                    <a:pt x="8" y="6"/>
                  </a:lnTo>
                  <a:lnTo>
                    <a:pt x="4" y="0"/>
                  </a:lnTo>
                  <a:lnTo>
                    <a:pt x="4" y="0"/>
                  </a:lnTo>
                  <a:lnTo>
                    <a:pt x="4" y="10"/>
                  </a:lnTo>
                  <a:lnTo>
                    <a:pt x="4" y="10"/>
                  </a:lnTo>
                  <a:lnTo>
                    <a:pt x="0" y="14"/>
                  </a:lnTo>
                  <a:lnTo>
                    <a:pt x="0" y="16"/>
                  </a:lnTo>
                  <a:lnTo>
                    <a:pt x="4" y="20"/>
                  </a:lnTo>
                  <a:lnTo>
                    <a:pt x="4" y="2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5" name="Freeform 158"/>
            <p:cNvSpPr/>
            <p:nvPr/>
          </p:nvSpPr>
          <p:spPr bwMode="auto">
            <a:xfrm>
              <a:off x="6765925" y="974725"/>
              <a:ext cx="19050" cy="9525"/>
            </a:xfrm>
            <a:custGeom>
              <a:avLst/>
              <a:gdLst/>
              <a:ahLst/>
              <a:cxnLst>
                <a:cxn ang="0">
                  <a:pos x="0" y="2"/>
                </a:cxn>
                <a:cxn ang="0">
                  <a:pos x="0" y="2"/>
                </a:cxn>
                <a:cxn ang="0">
                  <a:pos x="2" y="2"/>
                </a:cxn>
                <a:cxn ang="0">
                  <a:pos x="4" y="4"/>
                </a:cxn>
                <a:cxn ang="0">
                  <a:pos x="8" y="6"/>
                </a:cxn>
                <a:cxn ang="0">
                  <a:pos x="12" y="4"/>
                </a:cxn>
                <a:cxn ang="0">
                  <a:pos x="12" y="4"/>
                </a:cxn>
                <a:cxn ang="0">
                  <a:pos x="6" y="0"/>
                </a:cxn>
                <a:cxn ang="0">
                  <a:pos x="0" y="2"/>
                </a:cxn>
                <a:cxn ang="0">
                  <a:pos x="0" y="2"/>
                </a:cxn>
              </a:cxnLst>
              <a:rect l="0" t="0" r="r" b="b"/>
              <a:pathLst>
                <a:path w="12" h="6">
                  <a:moveTo>
                    <a:pt x="0" y="2"/>
                  </a:moveTo>
                  <a:lnTo>
                    <a:pt x="0" y="2"/>
                  </a:lnTo>
                  <a:lnTo>
                    <a:pt x="2" y="2"/>
                  </a:lnTo>
                  <a:lnTo>
                    <a:pt x="4" y="4"/>
                  </a:lnTo>
                  <a:lnTo>
                    <a:pt x="8" y="6"/>
                  </a:lnTo>
                  <a:lnTo>
                    <a:pt x="12" y="4"/>
                  </a:lnTo>
                  <a:lnTo>
                    <a:pt x="12" y="4"/>
                  </a:lnTo>
                  <a:lnTo>
                    <a:pt x="6" y="0"/>
                  </a:lnTo>
                  <a:lnTo>
                    <a:pt x="0" y="2"/>
                  </a:lnTo>
                  <a:lnTo>
                    <a:pt x="0"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6" name="Freeform 159"/>
            <p:cNvSpPr/>
            <p:nvPr/>
          </p:nvSpPr>
          <p:spPr bwMode="auto">
            <a:xfrm>
              <a:off x="7962900" y="1343025"/>
              <a:ext cx="9525" cy="12700"/>
            </a:xfrm>
            <a:custGeom>
              <a:avLst/>
              <a:gdLst/>
              <a:ahLst/>
              <a:cxnLst>
                <a:cxn ang="0">
                  <a:pos x="4" y="0"/>
                </a:cxn>
                <a:cxn ang="0">
                  <a:pos x="4" y="0"/>
                </a:cxn>
                <a:cxn ang="0">
                  <a:pos x="2" y="0"/>
                </a:cxn>
                <a:cxn ang="0">
                  <a:pos x="2" y="0"/>
                </a:cxn>
                <a:cxn ang="0">
                  <a:pos x="0" y="4"/>
                </a:cxn>
                <a:cxn ang="0">
                  <a:pos x="4" y="8"/>
                </a:cxn>
                <a:cxn ang="0">
                  <a:pos x="4" y="8"/>
                </a:cxn>
                <a:cxn ang="0">
                  <a:pos x="6" y="4"/>
                </a:cxn>
                <a:cxn ang="0">
                  <a:pos x="4" y="0"/>
                </a:cxn>
                <a:cxn ang="0">
                  <a:pos x="4" y="0"/>
                </a:cxn>
              </a:cxnLst>
              <a:rect l="0" t="0" r="r" b="b"/>
              <a:pathLst>
                <a:path w="6" h="8">
                  <a:moveTo>
                    <a:pt x="4" y="0"/>
                  </a:moveTo>
                  <a:lnTo>
                    <a:pt x="4" y="0"/>
                  </a:lnTo>
                  <a:lnTo>
                    <a:pt x="2" y="0"/>
                  </a:lnTo>
                  <a:lnTo>
                    <a:pt x="2" y="0"/>
                  </a:lnTo>
                  <a:lnTo>
                    <a:pt x="0" y="4"/>
                  </a:lnTo>
                  <a:lnTo>
                    <a:pt x="4" y="8"/>
                  </a:lnTo>
                  <a:lnTo>
                    <a:pt x="4" y="8"/>
                  </a:lnTo>
                  <a:lnTo>
                    <a:pt x="6" y="4"/>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7" name="Freeform 160"/>
            <p:cNvSpPr/>
            <p:nvPr/>
          </p:nvSpPr>
          <p:spPr bwMode="auto">
            <a:xfrm>
              <a:off x="4451350" y="638175"/>
              <a:ext cx="25400" cy="12700"/>
            </a:xfrm>
            <a:custGeom>
              <a:avLst/>
              <a:gdLst/>
              <a:ahLst/>
              <a:cxnLst>
                <a:cxn ang="0">
                  <a:pos x="4" y="2"/>
                </a:cxn>
                <a:cxn ang="0">
                  <a:pos x="4" y="2"/>
                </a:cxn>
                <a:cxn ang="0">
                  <a:pos x="2" y="4"/>
                </a:cxn>
                <a:cxn ang="0">
                  <a:pos x="0" y="6"/>
                </a:cxn>
                <a:cxn ang="0">
                  <a:pos x="2" y="8"/>
                </a:cxn>
                <a:cxn ang="0">
                  <a:pos x="2" y="8"/>
                </a:cxn>
                <a:cxn ang="0">
                  <a:pos x="4" y="8"/>
                </a:cxn>
                <a:cxn ang="0">
                  <a:pos x="6" y="6"/>
                </a:cxn>
                <a:cxn ang="0">
                  <a:pos x="6" y="6"/>
                </a:cxn>
                <a:cxn ang="0">
                  <a:pos x="8" y="4"/>
                </a:cxn>
                <a:cxn ang="0">
                  <a:pos x="12" y="4"/>
                </a:cxn>
                <a:cxn ang="0">
                  <a:pos x="14" y="4"/>
                </a:cxn>
                <a:cxn ang="0">
                  <a:pos x="16" y="0"/>
                </a:cxn>
                <a:cxn ang="0">
                  <a:pos x="16" y="0"/>
                </a:cxn>
                <a:cxn ang="0">
                  <a:pos x="10" y="0"/>
                </a:cxn>
                <a:cxn ang="0">
                  <a:pos x="6" y="0"/>
                </a:cxn>
                <a:cxn ang="0">
                  <a:pos x="4" y="2"/>
                </a:cxn>
                <a:cxn ang="0">
                  <a:pos x="4" y="2"/>
                </a:cxn>
              </a:cxnLst>
              <a:rect l="0" t="0" r="r" b="b"/>
              <a:pathLst>
                <a:path w="16" h="8">
                  <a:moveTo>
                    <a:pt x="4" y="2"/>
                  </a:moveTo>
                  <a:lnTo>
                    <a:pt x="4" y="2"/>
                  </a:lnTo>
                  <a:lnTo>
                    <a:pt x="2" y="4"/>
                  </a:lnTo>
                  <a:lnTo>
                    <a:pt x="0" y="6"/>
                  </a:lnTo>
                  <a:lnTo>
                    <a:pt x="2" y="8"/>
                  </a:lnTo>
                  <a:lnTo>
                    <a:pt x="2" y="8"/>
                  </a:lnTo>
                  <a:lnTo>
                    <a:pt x="4" y="8"/>
                  </a:lnTo>
                  <a:lnTo>
                    <a:pt x="6" y="6"/>
                  </a:lnTo>
                  <a:lnTo>
                    <a:pt x="6" y="6"/>
                  </a:lnTo>
                  <a:lnTo>
                    <a:pt x="8" y="4"/>
                  </a:lnTo>
                  <a:lnTo>
                    <a:pt x="12" y="4"/>
                  </a:lnTo>
                  <a:lnTo>
                    <a:pt x="14" y="4"/>
                  </a:lnTo>
                  <a:lnTo>
                    <a:pt x="16" y="0"/>
                  </a:lnTo>
                  <a:lnTo>
                    <a:pt x="16" y="0"/>
                  </a:lnTo>
                  <a:lnTo>
                    <a:pt x="10" y="0"/>
                  </a:lnTo>
                  <a:lnTo>
                    <a:pt x="6" y="0"/>
                  </a:lnTo>
                  <a:lnTo>
                    <a:pt x="4" y="2"/>
                  </a:lnTo>
                  <a:lnTo>
                    <a:pt x="4"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8" name="Freeform 161"/>
            <p:cNvSpPr/>
            <p:nvPr/>
          </p:nvSpPr>
          <p:spPr bwMode="auto">
            <a:xfrm>
              <a:off x="8080375" y="1749425"/>
              <a:ext cx="12700" cy="6350"/>
            </a:xfrm>
            <a:custGeom>
              <a:avLst/>
              <a:gdLst/>
              <a:ahLst/>
              <a:cxnLst>
                <a:cxn ang="0">
                  <a:pos x="6" y="0"/>
                </a:cxn>
                <a:cxn ang="0">
                  <a:pos x="6" y="0"/>
                </a:cxn>
                <a:cxn ang="0">
                  <a:pos x="2" y="0"/>
                </a:cxn>
                <a:cxn ang="0">
                  <a:pos x="0" y="2"/>
                </a:cxn>
                <a:cxn ang="0">
                  <a:pos x="0" y="2"/>
                </a:cxn>
                <a:cxn ang="0">
                  <a:pos x="2" y="4"/>
                </a:cxn>
                <a:cxn ang="0">
                  <a:pos x="4" y="4"/>
                </a:cxn>
                <a:cxn ang="0">
                  <a:pos x="4" y="4"/>
                </a:cxn>
                <a:cxn ang="0">
                  <a:pos x="8" y="4"/>
                </a:cxn>
                <a:cxn ang="0">
                  <a:pos x="8" y="0"/>
                </a:cxn>
                <a:cxn ang="0">
                  <a:pos x="8" y="0"/>
                </a:cxn>
                <a:cxn ang="0">
                  <a:pos x="8" y="0"/>
                </a:cxn>
                <a:cxn ang="0">
                  <a:pos x="6" y="0"/>
                </a:cxn>
                <a:cxn ang="0">
                  <a:pos x="6" y="0"/>
                </a:cxn>
              </a:cxnLst>
              <a:rect l="0" t="0" r="r" b="b"/>
              <a:pathLst>
                <a:path w="8" h="4">
                  <a:moveTo>
                    <a:pt x="6" y="0"/>
                  </a:moveTo>
                  <a:lnTo>
                    <a:pt x="6" y="0"/>
                  </a:lnTo>
                  <a:lnTo>
                    <a:pt x="2" y="0"/>
                  </a:lnTo>
                  <a:lnTo>
                    <a:pt x="0" y="2"/>
                  </a:lnTo>
                  <a:lnTo>
                    <a:pt x="0" y="2"/>
                  </a:lnTo>
                  <a:lnTo>
                    <a:pt x="2" y="4"/>
                  </a:lnTo>
                  <a:lnTo>
                    <a:pt x="4" y="4"/>
                  </a:lnTo>
                  <a:lnTo>
                    <a:pt x="4" y="4"/>
                  </a:lnTo>
                  <a:lnTo>
                    <a:pt x="8" y="4"/>
                  </a:lnTo>
                  <a:lnTo>
                    <a:pt x="8" y="0"/>
                  </a:lnTo>
                  <a:lnTo>
                    <a:pt x="8" y="0"/>
                  </a:lnTo>
                  <a:lnTo>
                    <a:pt x="8" y="0"/>
                  </a:lnTo>
                  <a:lnTo>
                    <a:pt x="6" y="0"/>
                  </a:lnTo>
                  <a:lnTo>
                    <a:pt x="6"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9" name="Freeform 162"/>
            <p:cNvSpPr/>
            <p:nvPr/>
          </p:nvSpPr>
          <p:spPr bwMode="auto">
            <a:xfrm>
              <a:off x="7943850" y="1717675"/>
              <a:ext cx="19050" cy="9525"/>
            </a:xfrm>
            <a:custGeom>
              <a:avLst/>
              <a:gdLst/>
              <a:ahLst/>
              <a:cxnLst>
                <a:cxn ang="0">
                  <a:pos x="0" y="0"/>
                </a:cxn>
                <a:cxn ang="0">
                  <a:pos x="0" y="0"/>
                </a:cxn>
                <a:cxn ang="0">
                  <a:pos x="2" y="2"/>
                </a:cxn>
                <a:cxn ang="0">
                  <a:pos x="6" y="4"/>
                </a:cxn>
                <a:cxn ang="0">
                  <a:pos x="8" y="6"/>
                </a:cxn>
                <a:cxn ang="0">
                  <a:pos x="12" y="6"/>
                </a:cxn>
                <a:cxn ang="0">
                  <a:pos x="12" y="6"/>
                </a:cxn>
                <a:cxn ang="0">
                  <a:pos x="8" y="0"/>
                </a:cxn>
                <a:cxn ang="0">
                  <a:pos x="4" y="0"/>
                </a:cxn>
                <a:cxn ang="0">
                  <a:pos x="0" y="0"/>
                </a:cxn>
                <a:cxn ang="0">
                  <a:pos x="0" y="0"/>
                </a:cxn>
              </a:cxnLst>
              <a:rect l="0" t="0" r="r" b="b"/>
              <a:pathLst>
                <a:path w="12" h="6">
                  <a:moveTo>
                    <a:pt x="0" y="0"/>
                  </a:moveTo>
                  <a:lnTo>
                    <a:pt x="0" y="0"/>
                  </a:lnTo>
                  <a:lnTo>
                    <a:pt x="2" y="2"/>
                  </a:lnTo>
                  <a:lnTo>
                    <a:pt x="6" y="4"/>
                  </a:lnTo>
                  <a:lnTo>
                    <a:pt x="8" y="6"/>
                  </a:lnTo>
                  <a:lnTo>
                    <a:pt x="12" y="6"/>
                  </a:lnTo>
                  <a:lnTo>
                    <a:pt x="12" y="6"/>
                  </a:lnTo>
                  <a:lnTo>
                    <a:pt x="8" y="0"/>
                  </a:lnTo>
                  <a:lnTo>
                    <a:pt x="4"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0" name="Freeform 163"/>
            <p:cNvSpPr/>
            <p:nvPr/>
          </p:nvSpPr>
          <p:spPr bwMode="auto">
            <a:xfrm>
              <a:off x="7915275" y="1701800"/>
              <a:ext cx="15875" cy="6350"/>
            </a:xfrm>
            <a:custGeom>
              <a:avLst/>
              <a:gdLst/>
              <a:ahLst/>
              <a:cxnLst>
                <a:cxn ang="0">
                  <a:pos x="10" y="4"/>
                </a:cxn>
                <a:cxn ang="0">
                  <a:pos x="10" y="4"/>
                </a:cxn>
                <a:cxn ang="0">
                  <a:pos x="6" y="2"/>
                </a:cxn>
                <a:cxn ang="0">
                  <a:pos x="6" y="2"/>
                </a:cxn>
                <a:cxn ang="0">
                  <a:pos x="4" y="0"/>
                </a:cxn>
                <a:cxn ang="0">
                  <a:pos x="0" y="0"/>
                </a:cxn>
                <a:cxn ang="0">
                  <a:pos x="0" y="0"/>
                </a:cxn>
                <a:cxn ang="0">
                  <a:pos x="0" y="2"/>
                </a:cxn>
                <a:cxn ang="0">
                  <a:pos x="0" y="2"/>
                </a:cxn>
                <a:cxn ang="0">
                  <a:pos x="2" y="4"/>
                </a:cxn>
                <a:cxn ang="0">
                  <a:pos x="4" y="4"/>
                </a:cxn>
                <a:cxn ang="0">
                  <a:pos x="6" y="4"/>
                </a:cxn>
                <a:cxn ang="0">
                  <a:pos x="6" y="4"/>
                </a:cxn>
                <a:cxn ang="0">
                  <a:pos x="10" y="4"/>
                </a:cxn>
                <a:cxn ang="0">
                  <a:pos x="10" y="4"/>
                </a:cxn>
                <a:cxn ang="0">
                  <a:pos x="10" y="4"/>
                </a:cxn>
                <a:cxn ang="0">
                  <a:pos x="10" y="4"/>
                </a:cxn>
                <a:cxn ang="0">
                  <a:pos x="10" y="4"/>
                </a:cxn>
                <a:cxn ang="0">
                  <a:pos x="10" y="4"/>
                </a:cxn>
                <a:cxn ang="0">
                  <a:pos x="10" y="2"/>
                </a:cxn>
                <a:cxn ang="0">
                  <a:pos x="10" y="2"/>
                </a:cxn>
                <a:cxn ang="0">
                  <a:pos x="10" y="4"/>
                </a:cxn>
                <a:cxn ang="0">
                  <a:pos x="10" y="4"/>
                </a:cxn>
              </a:cxnLst>
              <a:rect l="0" t="0" r="r" b="b"/>
              <a:pathLst>
                <a:path w="10" h="4">
                  <a:moveTo>
                    <a:pt x="10" y="4"/>
                  </a:moveTo>
                  <a:lnTo>
                    <a:pt x="10" y="4"/>
                  </a:lnTo>
                  <a:lnTo>
                    <a:pt x="6" y="2"/>
                  </a:lnTo>
                  <a:lnTo>
                    <a:pt x="6" y="2"/>
                  </a:lnTo>
                  <a:lnTo>
                    <a:pt x="4" y="0"/>
                  </a:lnTo>
                  <a:lnTo>
                    <a:pt x="0" y="0"/>
                  </a:lnTo>
                  <a:lnTo>
                    <a:pt x="0" y="0"/>
                  </a:lnTo>
                  <a:lnTo>
                    <a:pt x="0" y="2"/>
                  </a:lnTo>
                  <a:lnTo>
                    <a:pt x="0" y="2"/>
                  </a:lnTo>
                  <a:lnTo>
                    <a:pt x="2" y="4"/>
                  </a:lnTo>
                  <a:lnTo>
                    <a:pt x="4" y="4"/>
                  </a:lnTo>
                  <a:lnTo>
                    <a:pt x="6" y="4"/>
                  </a:lnTo>
                  <a:lnTo>
                    <a:pt x="6" y="4"/>
                  </a:lnTo>
                  <a:lnTo>
                    <a:pt x="10" y="4"/>
                  </a:lnTo>
                  <a:lnTo>
                    <a:pt x="10" y="4"/>
                  </a:lnTo>
                  <a:lnTo>
                    <a:pt x="10" y="4"/>
                  </a:lnTo>
                  <a:lnTo>
                    <a:pt x="10" y="4"/>
                  </a:lnTo>
                  <a:lnTo>
                    <a:pt x="10" y="4"/>
                  </a:lnTo>
                  <a:lnTo>
                    <a:pt x="10" y="4"/>
                  </a:lnTo>
                  <a:lnTo>
                    <a:pt x="10" y="2"/>
                  </a:lnTo>
                  <a:lnTo>
                    <a:pt x="10" y="2"/>
                  </a:lnTo>
                  <a:lnTo>
                    <a:pt x="10" y="4"/>
                  </a:lnTo>
                  <a:lnTo>
                    <a:pt x="10"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1" name="Freeform 164"/>
            <p:cNvSpPr/>
            <p:nvPr/>
          </p:nvSpPr>
          <p:spPr bwMode="auto">
            <a:xfrm>
              <a:off x="7931150" y="1698625"/>
              <a:ext cx="9525" cy="6350"/>
            </a:xfrm>
            <a:custGeom>
              <a:avLst/>
              <a:gdLst/>
              <a:ahLst/>
              <a:cxnLst>
                <a:cxn ang="0">
                  <a:pos x="4" y="0"/>
                </a:cxn>
                <a:cxn ang="0">
                  <a:pos x="4" y="0"/>
                </a:cxn>
                <a:cxn ang="0">
                  <a:pos x="2" y="0"/>
                </a:cxn>
                <a:cxn ang="0">
                  <a:pos x="2" y="0"/>
                </a:cxn>
                <a:cxn ang="0">
                  <a:pos x="0" y="0"/>
                </a:cxn>
                <a:cxn ang="0">
                  <a:pos x="0" y="2"/>
                </a:cxn>
                <a:cxn ang="0">
                  <a:pos x="0" y="4"/>
                </a:cxn>
                <a:cxn ang="0">
                  <a:pos x="0" y="4"/>
                </a:cxn>
                <a:cxn ang="0">
                  <a:pos x="4" y="4"/>
                </a:cxn>
                <a:cxn ang="0">
                  <a:pos x="6" y="4"/>
                </a:cxn>
                <a:cxn ang="0">
                  <a:pos x="4" y="0"/>
                </a:cxn>
                <a:cxn ang="0">
                  <a:pos x="4" y="0"/>
                </a:cxn>
              </a:cxnLst>
              <a:rect l="0" t="0" r="r" b="b"/>
              <a:pathLst>
                <a:path w="6" h="4">
                  <a:moveTo>
                    <a:pt x="4" y="0"/>
                  </a:moveTo>
                  <a:lnTo>
                    <a:pt x="4" y="0"/>
                  </a:lnTo>
                  <a:lnTo>
                    <a:pt x="2" y="0"/>
                  </a:lnTo>
                  <a:lnTo>
                    <a:pt x="2" y="0"/>
                  </a:lnTo>
                  <a:lnTo>
                    <a:pt x="0" y="0"/>
                  </a:lnTo>
                  <a:lnTo>
                    <a:pt x="0" y="2"/>
                  </a:lnTo>
                  <a:lnTo>
                    <a:pt x="0" y="4"/>
                  </a:lnTo>
                  <a:lnTo>
                    <a:pt x="0" y="4"/>
                  </a:lnTo>
                  <a:lnTo>
                    <a:pt x="4" y="4"/>
                  </a:lnTo>
                  <a:lnTo>
                    <a:pt x="6" y="4"/>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2" name="Freeform 165"/>
            <p:cNvSpPr/>
            <p:nvPr/>
          </p:nvSpPr>
          <p:spPr bwMode="auto">
            <a:xfrm>
              <a:off x="5473700" y="530225"/>
              <a:ext cx="9525" cy="9525"/>
            </a:xfrm>
            <a:custGeom>
              <a:avLst/>
              <a:gdLst/>
              <a:ahLst/>
              <a:cxnLst>
                <a:cxn ang="0">
                  <a:pos x="0" y="4"/>
                </a:cxn>
                <a:cxn ang="0">
                  <a:pos x="0" y="4"/>
                </a:cxn>
                <a:cxn ang="0">
                  <a:pos x="2" y="6"/>
                </a:cxn>
                <a:cxn ang="0">
                  <a:pos x="2" y="6"/>
                </a:cxn>
                <a:cxn ang="0">
                  <a:pos x="6" y="6"/>
                </a:cxn>
                <a:cxn ang="0">
                  <a:pos x="6" y="4"/>
                </a:cxn>
                <a:cxn ang="0">
                  <a:pos x="6" y="4"/>
                </a:cxn>
                <a:cxn ang="0">
                  <a:pos x="6" y="2"/>
                </a:cxn>
                <a:cxn ang="0">
                  <a:pos x="4" y="0"/>
                </a:cxn>
                <a:cxn ang="0">
                  <a:pos x="4" y="0"/>
                </a:cxn>
                <a:cxn ang="0">
                  <a:pos x="2" y="2"/>
                </a:cxn>
                <a:cxn ang="0">
                  <a:pos x="0" y="4"/>
                </a:cxn>
                <a:cxn ang="0">
                  <a:pos x="0" y="4"/>
                </a:cxn>
              </a:cxnLst>
              <a:rect l="0" t="0" r="r" b="b"/>
              <a:pathLst>
                <a:path w="6" h="6">
                  <a:moveTo>
                    <a:pt x="0" y="4"/>
                  </a:moveTo>
                  <a:lnTo>
                    <a:pt x="0" y="4"/>
                  </a:lnTo>
                  <a:lnTo>
                    <a:pt x="2" y="6"/>
                  </a:lnTo>
                  <a:lnTo>
                    <a:pt x="2" y="6"/>
                  </a:lnTo>
                  <a:lnTo>
                    <a:pt x="6" y="6"/>
                  </a:lnTo>
                  <a:lnTo>
                    <a:pt x="6" y="4"/>
                  </a:lnTo>
                  <a:lnTo>
                    <a:pt x="6" y="4"/>
                  </a:lnTo>
                  <a:lnTo>
                    <a:pt x="6" y="2"/>
                  </a:lnTo>
                  <a:lnTo>
                    <a:pt x="4" y="0"/>
                  </a:lnTo>
                  <a:lnTo>
                    <a:pt x="4" y="0"/>
                  </a:lnTo>
                  <a:lnTo>
                    <a:pt x="2" y="2"/>
                  </a:lnTo>
                  <a:lnTo>
                    <a:pt x="0" y="4"/>
                  </a:lnTo>
                  <a:lnTo>
                    <a:pt x="0"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3" name="Freeform 166"/>
            <p:cNvSpPr/>
            <p:nvPr/>
          </p:nvSpPr>
          <p:spPr bwMode="auto">
            <a:xfrm>
              <a:off x="8201025" y="809625"/>
              <a:ext cx="66675" cy="60325"/>
            </a:xfrm>
            <a:custGeom>
              <a:avLst/>
              <a:gdLst/>
              <a:ahLst/>
              <a:cxnLst>
                <a:cxn ang="0">
                  <a:pos x="4" y="38"/>
                </a:cxn>
                <a:cxn ang="0">
                  <a:pos x="4" y="38"/>
                </a:cxn>
                <a:cxn ang="0">
                  <a:pos x="4" y="30"/>
                </a:cxn>
                <a:cxn ang="0">
                  <a:pos x="4" y="30"/>
                </a:cxn>
                <a:cxn ang="0">
                  <a:pos x="20" y="32"/>
                </a:cxn>
                <a:cxn ang="0">
                  <a:pos x="20" y="32"/>
                </a:cxn>
                <a:cxn ang="0">
                  <a:pos x="26" y="32"/>
                </a:cxn>
                <a:cxn ang="0">
                  <a:pos x="32" y="28"/>
                </a:cxn>
                <a:cxn ang="0">
                  <a:pos x="42" y="22"/>
                </a:cxn>
                <a:cxn ang="0">
                  <a:pos x="42" y="22"/>
                </a:cxn>
                <a:cxn ang="0">
                  <a:pos x="38" y="16"/>
                </a:cxn>
                <a:cxn ang="0">
                  <a:pos x="38" y="16"/>
                </a:cxn>
                <a:cxn ang="0">
                  <a:pos x="32" y="16"/>
                </a:cxn>
                <a:cxn ang="0">
                  <a:pos x="24" y="10"/>
                </a:cxn>
                <a:cxn ang="0">
                  <a:pos x="18" y="4"/>
                </a:cxn>
                <a:cxn ang="0">
                  <a:pos x="12" y="0"/>
                </a:cxn>
                <a:cxn ang="0">
                  <a:pos x="12" y="0"/>
                </a:cxn>
                <a:cxn ang="0">
                  <a:pos x="14" y="4"/>
                </a:cxn>
                <a:cxn ang="0">
                  <a:pos x="14" y="10"/>
                </a:cxn>
                <a:cxn ang="0">
                  <a:pos x="12" y="18"/>
                </a:cxn>
                <a:cxn ang="0">
                  <a:pos x="6" y="24"/>
                </a:cxn>
                <a:cxn ang="0">
                  <a:pos x="0" y="30"/>
                </a:cxn>
                <a:cxn ang="0">
                  <a:pos x="0" y="30"/>
                </a:cxn>
                <a:cxn ang="0">
                  <a:pos x="0" y="34"/>
                </a:cxn>
                <a:cxn ang="0">
                  <a:pos x="0" y="36"/>
                </a:cxn>
                <a:cxn ang="0">
                  <a:pos x="4" y="38"/>
                </a:cxn>
                <a:cxn ang="0">
                  <a:pos x="4" y="38"/>
                </a:cxn>
              </a:cxnLst>
              <a:rect l="0" t="0" r="r" b="b"/>
              <a:pathLst>
                <a:path w="42" h="38">
                  <a:moveTo>
                    <a:pt x="4" y="38"/>
                  </a:moveTo>
                  <a:lnTo>
                    <a:pt x="4" y="38"/>
                  </a:lnTo>
                  <a:lnTo>
                    <a:pt x="4" y="30"/>
                  </a:lnTo>
                  <a:lnTo>
                    <a:pt x="4" y="30"/>
                  </a:lnTo>
                  <a:lnTo>
                    <a:pt x="20" y="32"/>
                  </a:lnTo>
                  <a:lnTo>
                    <a:pt x="20" y="32"/>
                  </a:lnTo>
                  <a:lnTo>
                    <a:pt x="26" y="32"/>
                  </a:lnTo>
                  <a:lnTo>
                    <a:pt x="32" y="28"/>
                  </a:lnTo>
                  <a:lnTo>
                    <a:pt x="42" y="22"/>
                  </a:lnTo>
                  <a:lnTo>
                    <a:pt x="42" y="22"/>
                  </a:lnTo>
                  <a:lnTo>
                    <a:pt x="38" y="16"/>
                  </a:lnTo>
                  <a:lnTo>
                    <a:pt x="38" y="16"/>
                  </a:lnTo>
                  <a:lnTo>
                    <a:pt x="32" y="16"/>
                  </a:lnTo>
                  <a:lnTo>
                    <a:pt x="24" y="10"/>
                  </a:lnTo>
                  <a:lnTo>
                    <a:pt x="18" y="4"/>
                  </a:lnTo>
                  <a:lnTo>
                    <a:pt x="12" y="0"/>
                  </a:lnTo>
                  <a:lnTo>
                    <a:pt x="12" y="0"/>
                  </a:lnTo>
                  <a:lnTo>
                    <a:pt x="14" y="4"/>
                  </a:lnTo>
                  <a:lnTo>
                    <a:pt x="14" y="10"/>
                  </a:lnTo>
                  <a:lnTo>
                    <a:pt x="12" y="18"/>
                  </a:lnTo>
                  <a:lnTo>
                    <a:pt x="6" y="24"/>
                  </a:lnTo>
                  <a:lnTo>
                    <a:pt x="0" y="30"/>
                  </a:lnTo>
                  <a:lnTo>
                    <a:pt x="0" y="30"/>
                  </a:lnTo>
                  <a:lnTo>
                    <a:pt x="0" y="34"/>
                  </a:lnTo>
                  <a:lnTo>
                    <a:pt x="0" y="36"/>
                  </a:lnTo>
                  <a:lnTo>
                    <a:pt x="4" y="38"/>
                  </a:lnTo>
                  <a:lnTo>
                    <a:pt x="4" y="3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4" name="Freeform 167"/>
            <p:cNvSpPr/>
            <p:nvPr/>
          </p:nvSpPr>
          <p:spPr bwMode="auto">
            <a:xfrm>
              <a:off x="7870825" y="1736725"/>
              <a:ext cx="495300" cy="463550"/>
            </a:xfrm>
            <a:custGeom>
              <a:avLst/>
              <a:gdLst/>
              <a:ahLst/>
              <a:cxnLst>
                <a:cxn ang="0">
                  <a:pos x="312" y="152"/>
                </a:cxn>
                <a:cxn ang="0">
                  <a:pos x="284" y="120"/>
                </a:cxn>
                <a:cxn ang="0">
                  <a:pos x="266" y="92"/>
                </a:cxn>
                <a:cxn ang="0">
                  <a:pos x="256" y="74"/>
                </a:cxn>
                <a:cxn ang="0">
                  <a:pos x="246" y="44"/>
                </a:cxn>
                <a:cxn ang="0">
                  <a:pos x="232" y="16"/>
                </a:cxn>
                <a:cxn ang="0">
                  <a:pos x="222" y="20"/>
                </a:cxn>
                <a:cxn ang="0">
                  <a:pos x="216" y="68"/>
                </a:cxn>
                <a:cxn ang="0">
                  <a:pos x="208" y="74"/>
                </a:cxn>
                <a:cxn ang="0">
                  <a:pos x="176" y="48"/>
                </a:cxn>
                <a:cxn ang="0">
                  <a:pos x="176" y="32"/>
                </a:cxn>
                <a:cxn ang="0">
                  <a:pos x="182" y="18"/>
                </a:cxn>
                <a:cxn ang="0">
                  <a:pos x="162" y="14"/>
                </a:cxn>
                <a:cxn ang="0">
                  <a:pos x="150" y="14"/>
                </a:cxn>
                <a:cxn ang="0">
                  <a:pos x="140" y="18"/>
                </a:cxn>
                <a:cxn ang="0">
                  <a:pos x="128" y="40"/>
                </a:cxn>
                <a:cxn ang="0">
                  <a:pos x="126" y="44"/>
                </a:cxn>
                <a:cxn ang="0">
                  <a:pos x="116" y="44"/>
                </a:cxn>
                <a:cxn ang="0">
                  <a:pos x="100" y="38"/>
                </a:cxn>
                <a:cxn ang="0">
                  <a:pos x="86" y="60"/>
                </a:cxn>
                <a:cxn ang="0">
                  <a:pos x="72" y="66"/>
                </a:cxn>
                <a:cxn ang="0">
                  <a:pos x="68" y="80"/>
                </a:cxn>
                <a:cxn ang="0">
                  <a:pos x="54" y="96"/>
                </a:cxn>
                <a:cxn ang="0">
                  <a:pos x="10" y="116"/>
                </a:cxn>
                <a:cxn ang="0">
                  <a:pos x="2" y="144"/>
                </a:cxn>
                <a:cxn ang="0">
                  <a:pos x="0" y="166"/>
                </a:cxn>
                <a:cxn ang="0">
                  <a:pos x="12" y="194"/>
                </a:cxn>
                <a:cxn ang="0">
                  <a:pos x="20" y="232"/>
                </a:cxn>
                <a:cxn ang="0">
                  <a:pos x="14" y="244"/>
                </a:cxn>
                <a:cxn ang="0">
                  <a:pos x="30" y="254"/>
                </a:cxn>
                <a:cxn ang="0">
                  <a:pos x="48" y="244"/>
                </a:cxn>
                <a:cxn ang="0">
                  <a:pos x="72" y="242"/>
                </a:cxn>
                <a:cxn ang="0">
                  <a:pos x="82" y="236"/>
                </a:cxn>
                <a:cxn ang="0">
                  <a:pos x="112" y="222"/>
                </a:cxn>
                <a:cxn ang="0">
                  <a:pos x="150" y="220"/>
                </a:cxn>
                <a:cxn ang="0">
                  <a:pos x="170" y="238"/>
                </a:cxn>
                <a:cxn ang="0">
                  <a:pos x="178" y="248"/>
                </a:cxn>
                <a:cxn ang="0">
                  <a:pos x="192" y="230"/>
                </a:cxn>
                <a:cxn ang="0">
                  <a:pos x="190" y="242"/>
                </a:cxn>
                <a:cxn ang="0">
                  <a:pos x="196" y="258"/>
                </a:cxn>
                <a:cxn ang="0">
                  <a:pos x="206" y="268"/>
                </a:cxn>
                <a:cxn ang="0">
                  <a:pos x="216" y="284"/>
                </a:cxn>
                <a:cxn ang="0">
                  <a:pos x="238" y="288"/>
                </a:cxn>
                <a:cxn ang="0">
                  <a:pos x="248" y="284"/>
                </a:cxn>
                <a:cxn ang="0">
                  <a:pos x="258" y="292"/>
                </a:cxn>
                <a:cxn ang="0">
                  <a:pos x="276" y="280"/>
                </a:cxn>
                <a:cxn ang="0">
                  <a:pos x="284" y="280"/>
                </a:cxn>
                <a:cxn ang="0">
                  <a:pos x="286" y="272"/>
                </a:cxn>
                <a:cxn ang="0">
                  <a:pos x="304" y="228"/>
                </a:cxn>
                <a:cxn ang="0">
                  <a:pos x="312" y="196"/>
                </a:cxn>
                <a:cxn ang="0">
                  <a:pos x="310" y="158"/>
                </a:cxn>
              </a:cxnLst>
              <a:rect l="0" t="0" r="r" b="b"/>
              <a:pathLst>
                <a:path w="312" h="292">
                  <a:moveTo>
                    <a:pt x="310" y="158"/>
                  </a:moveTo>
                  <a:lnTo>
                    <a:pt x="310" y="158"/>
                  </a:lnTo>
                  <a:lnTo>
                    <a:pt x="312" y="152"/>
                  </a:lnTo>
                  <a:lnTo>
                    <a:pt x="312" y="152"/>
                  </a:lnTo>
                  <a:lnTo>
                    <a:pt x="308" y="150"/>
                  </a:lnTo>
                  <a:lnTo>
                    <a:pt x="308" y="150"/>
                  </a:lnTo>
                  <a:lnTo>
                    <a:pt x="292" y="130"/>
                  </a:lnTo>
                  <a:lnTo>
                    <a:pt x="284" y="120"/>
                  </a:lnTo>
                  <a:lnTo>
                    <a:pt x="278" y="108"/>
                  </a:lnTo>
                  <a:lnTo>
                    <a:pt x="278" y="108"/>
                  </a:lnTo>
                  <a:lnTo>
                    <a:pt x="274" y="98"/>
                  </a:lnTo>
                  <a:lnTo>
                    <a:pt x="266" y="92"/>
                  </a:lnTo>
                  <a:lnTo>
                    <a:pt x="266" y="92"/>
                  </a:lnTo>
                  <a:lnTo>
                    <a:pt x="260" y="88"/>
                  </a:lnTo>
                  <a:lnTo>
                    <a:pt x="258" y="84"/>
                  </a:lnTo>
                  <a:lnTo>
                    <a:pt x="256" y="74"/>
                  </a:lnTo>
                  <a:lnTo>
                    <a:pt x="256" y="74"/>
                  </a:lnTo>
                  <a:lnTo>
                    <a:pt x="252" y="56"/>
                  </a:lnTo>
                  <a:lnTo>
                    <a:pt x="250" y="48"/>
                  </a:lnTo>
                  <a:lnTo>
                    <a:pt x="246" y="44"/>
                  </a:lnTo>
                  <a:lnTo>
                    <a:pt x="246" y="44"/>
                  </a:lnTo>
                  <a:lnTo>
                    <a:pt x="240" y="38"/>
                  </a:lnTo>
                  <a:lnTo>
                    <a:pt x="236" y="30"/>
                  </a:lnTo>
                  <a:lnTo>
                    <a:pt x="232" y="16"/>
                  </a:lnTo>
                  <a:lnTo>
                    <a:pt x="232" y="16"/>
                  </a:lnTo>
                  <a:lnTo>
                    <a:pt x="228" y="0"/>
                  </a:lnTo>
                  <a:lnTo>
                    <a:pt x="228" y="0"/>
                  </a:lnTo>
                  <a:lnTo>
                    <a:pt x="222" y="20"/>
                  </a:lnTo>
                  <a:lnTo>
                    <a:pt x="222" y="40"/>
                  </a:lnTo>
                  <a:lnTo>
                    <a:pt x="222" y="40"/>
                  </a:lnTo>
                  <a:lnTo>
                    <a:pt x="220" y="54"/>
                  </a:lnTo>
                  <a:lnTo>
                    <a:pt x="216" y="68"/>
                  </a:lnTo>
                  <a:lnTo>
                    <a:pt x="216" y="68"/>
                  </a:lnTo>
                  <a:lnTo>
                    <a:pt x="214" y="72"/>
                  </a:lnTo>
                  <a:lnTo>
                    <a:pt x="212" y="74"/>
                  </a:lnTo>
                  <a:lnTo>
                    <a:pt x="208" y="74"/>
                  </a:lnTo>
                  <a:lnTo>
                    <a:pt x="206" y="72"/>
                  </a:lnTo>
                  <a:lnTo>
                    <a:pt x="206" y="72"/>
                  </a:lnTo>
                  <a:lnTo>
                    <a:pt x="176" y="48"/>
                  </a:lnTo>
                  <a:lnTo>
                    <a:pt x="176" y="48"/>
                  </a:lnTo>
                  <a:lnTo>
                    <a:pt x="174" y="44"/>
                  </a:lnTo>
                  <a:lnTo>
                    <a:pt x="174" y="38"/>
                  </a:lnTo>
                  <a:lnTo>
                    <a:pt x="174" y="38"/>
                  </a:lnTo>
                  <a:lnTo>
                    <a:pt x="176" y="32"/>
                  </a:lnTo>
                  <a:lnTo>
                    <a:pt x="180" y="28"/>
                  </a:lnTo>
                  <a:lnTo>
                    <a:pt x="182" y="22"/>
                  </a:lnTo>
                  <a:lnTo>
                    <a:pt x="182" y="18"/>
                  </a:lnTo>
                  <a:lnTo>
                    <a:pt x="182" y="18"/>
                  </a:lnTo>
                  <a:lnTo>
                    <a:pt x="178" y="16"/>
                  </a:lnTo>
                  <a:lnTo>
                    <a:pt x="174" y="16"/>
                  </a:lnTo>
                  <a:lnTo>
                    <a:pt x="168" y="16"/>
                  </a:lnTo>
                  <a:lnTo>
                    <a:pt x="162" y="14"/>
                  </a:lnTo>
                  <a:lnTo>
                    <a:pt x="162" y="14"/>
                  </a:lnTo>
                  <a:lnTo>
                    <a:pt x="150" y="8"/>
                  </a:lnTo>
                  <a:lnTo>
                    <a:pt x="150" y="8"/>
                  </a:lnTo>
                  <a:lnTo>
                    <a:pt x="150" y="14"/>
                  </a:lnTo>
                  <a:lnTo>
                    <a:pt x="150" y="16"/>
                  </a:lnTo>
                  <a:lnTo>
                    <a:pt x="146" y="18"/>
                  </a:lnTo>
                  <a:lnTo>
                    <a:pt x="146" y="18"/>
                  </a:lnTo>
                  <a:lnTo>
                    <a:pt x="140" y="18"/>
                  </a:lnTo>
                  <a:lnTo>
                    <a:pt x="136" y="20"/>
                  </a:lnTo>
                  <a:lnTo>
                    <a:pt x="132" y="24"/>
                  </a:lnTo>
                  <a:lnTo>
                    <a:pt x="130" y="32"/>
                  </a:lnTo>
                  <a:lnTo>
                    <a:pt x="128" y="40"/>
                  </a:lnTo>
                  <a:lnTo>
                    <a:pt x="128" y="40"/>
                  </a:lnTo>
                  <a:lnTo>
                    <a:pt x="128" y="44"/>
                  </a:lnTo>
                  <a:lnTo>
                    <a:pt x="126" y="44"/>
                  </a:lnTo>
                  <a:lnTo>
                    <a:pt x="126" y="44"/>
                  </a:lnTo>
                  <a:lnTo>
                    <a:pt x="126" y="44"/>
                  </a:lnTo>
                  <a:lnTo>
                    <a:pt x="120" y="44"/>
                  </a:lnTo>
                  <a:lnTo>
                    <a:pt x="118" y="46"/>
                  </a:lnTo>
                  <a:lnTo>
                    <a:pt x="116" y="44"/>
                  </a:lnTo>
                  <a:lnTo>
                    <a:pt x="116" y="44"/>
                  </a:lnTo>
                  <a:lnTo>
                    <a:pt x="108" y="38"/>
                  </a:lnTo>
                  <a:lnTo>
                    <a:pt x="104" y="36"/>
                  </a:lnTo>
                  <a:lnTo>
                    <a:pt x="100" y="38"/>
                  </a:lnTo>
                  <a:lnTo>
                    <a:pt x="92" y="46"/>
                  </a:lnTo>
                  <a:lnTo>
                    <a:pt x="92" y="46"/>
                  </a:lnTo>
                  <a:lnTo>
                    <a:pt x="88" y="52"/>
                  </a:lnTo>
                  <a:lnTo>
                    <a:pt x="86" y="60"/>
                  </a:lnTo>
                  <a:lnTo>
                    <a:pt x="84" y="62"/>
                  </a:lnTo>
                  <a:lnTo>
                    <a:pt x="82" y="64"/>
                  </a:lnTo>
                  <a:lnTo>
                    <a:pt x="78" y="66"/>
                  </a:lnTo>
                  <a:lnTo>
                    <a:pt x="72" y="66"/>
                  </a:lnTo>
                  <a:lnTo>
                    <a:pt x="72" y="66"/>
                  </a:lnTo>
                  <a:lnTo>
                    <a:pt x="70" y="72"/>
                  </a:lnTo>
                  <a:lnTo>
                    <a:pt x="70" y="72"/>
                  </a:lnTo>
                  <a:lnTo>
                    <a:pt x="68" y="80"/>
                  </a:lnTo>
                  <a:lnTo>
                    <a:pt x="68" y="80"/>
                  </a:lnTo>
                  <a:lnTo>
                    <a:pt x="66" y="86"/>
                  </a:lnTo>
                  <a:lnTo>
                    <a:pt x="62" y="90"/>
                  </a:lnTo>
                  <a:lnTo>
                    <a:pt x="54" y="96"/>
                  </a:lnTo>
                  <a:lnTo>
                    <a:pt x="34" y="104"/>
                  </a:lnTo>
                  <a:lnTo>
                    <a:pt x="34" y="104"/>
                  </a:lnTo>
                  <a:lnTo>
                    <a:pt x="16" y="112"/>
                  </a:lnTo>
                  <a:lnTo>
                    <a:pt x="10" y="116"/>
                  </a:lnTo>
                  <a:lnTo>
                    <a:pt x="6" y="122"/>
                  </a:lnTo>
                  <a:lnTo>
                    <a:pt x="4" y="128"/>
                  </a:lnTo>
                  <a:lnTo>
                    <a:pt x="2" y="136"/>
                  </a:lnTo>
                  <a:lnTo>
                    <a:pt x="2" y="144"/>
                  </a:lnTo>
                  <a:lnTo>
                    <a:pt x="4" y="152"/>
                  </a:lnTo>
                  <a:lnTo>
                    <a:pt x="4" y="152"/>
                  </a:lnTo>
                  <a:lnTo>
                    <a:pt x="0" y="162"/>
                  </a:lnTo>
                  <a:lnTo>
                    <a:pt x="0" y="166"/>
                  </a:lnTo>
                  <a:lnTo>
                    <a:pt x="4" y="170"/>
                  </a:lnTo>
                  <a:lnTo>
                    <a:pt x="4" y="170"/>
                  </a:lnTo>
                  <a:lnTo>
                    <a:pt x="8" y="182"/>
                  </a:lnTo>
                  <a:lnTo>
                    <a:pt x="12" y="194"/>
                  </a:lnTo>
                  <a:lnTo>
                    <a:pt x="18" y="220"/>
                  </a:lnTo>
                  <a:lnTo>
                    <a:pt x="18" y="220"/>
                  </a:lnTo>
                  <a:lnTo>
                    <a:pt x="20" y="228"/>
                  </a:lnTo>
                  <a:lnTo>
                    <a:pt x="20" y="232"/>
                  </a:lnTo>
                  <a:lnTo>
                    <a:pt x="18" y="236"/>
                  </a:lnTo>
                  <a:lnTo>
                    <a:pt x="18" y="236"/>
                  </a:lnTo>
                  <a:lnTo>
                    <a:pt x="14" y="240"/>
                  </a:lnTo>
                  <a:lnTo>
                    <a:pt x="14" y="244"/>
                  </a:lnTo>
                  <a:lnTo>
                    <a:pt x="18" y="248"/>
                  </a:lnTo>
                  <a:lnTo>
                    <a:pt x="18" y="248"/>
                  </a:lnTo>
                  <a:lnTo>
                    <a:pt x="24" y="252"/>
                  </a:lnTo>
                  <a:lnTo>
                    <a:pt x="30" y="254"/>
                  </a:lnTo>
                  <a:lnTo>
                    <a:pt x="36" y="252"/>
                  </a:lnTo>
                  <a:lnTo>
                    <a:pt x="40" y="250"/>
                  </a:lnTo>
                  <a:lnTo>
                    <a:pt x="40" y="250"/>
                  </a:lnTo>
                  <a:lnTo>
                    <a:pt x="48" y="244"/>
                  </a:lnTo>
                  <a:lnTo>
                    <a:pt x="56" y="242"/>
                  </a:lnTo>
                  <a:lnTo>
                    <a:pt x="62" y="240"/>
                  </a:lnTo>
                  <a:lnTo>
                    <a:pt x="72" y="242"/>
                  </a:lnTo>
                  <a:lnTo>
                    <a:pt x="72" y="242"/>
                  </a:lnTo>
                  <a:lnTo>
                    <a:pt x="78" y="242"/>
                  </a:lnTo>
                  <a:lnTo>
                    <a:pt x="82" y="240"/>
                  </a:lnTo>
                  <a:lnTo>
                    <a:pt x="82" y="236"/>
                  </a:lnTo>
                  <a:lnTo>
                    <a:pt x="82" y="236"/>
                  </a:lnTo>
                  <a:lnTo>
                    <a:pt x="86" y="232"/>
                  </a:lnTo>
                  <a:lnTo>
                    <a:pt x="90" y="230"/>
                  </a:lnTo>
                  <a:lnTo>
                    <a:pt x="90" y="230"/>
                  </a:lnTo>
                  <a:lnTo>
                    <a:pt x="112" y="222"/>
                  </a:lnTo>
                  <a:lnTo>
                    <a:pt x="124" y="218"/>
                  </a:lnTo>
                  <a:lnTo>
                    <a:pt x="136" y="218"/>
                  </a:lnTo>
                  <a:lnTo>
                    <a:pt x="136" y="218"/>
                  </a:lnTo>
                  <a:lnTo>
                    <a:pt x="150" y="220"/>
                  </a:lnTo>
                  <a:lnTo>
                    <a:pt x="156" y="222"/>
                  </a:lnTo>
                  <a:lnTo>
                    <a:pt x="162" y="228"/>
                  </a:lnTo>
                  <a:lnTo>
                    <a:pt x="162" y="228"/>
                  </a:lnTo>
                  <a:lnTo>
                    <a:pt x="170" y="238"/>
                  </a:lnTo>
                  <a:lnTo>
                    <a:pt x="172" y="246"/>
                  </a:lnTo>
                  <a:lnTo>
                    <a:pt x="174" y="254"/>
                  </a:lnTo>
                  <a:lnTo>
                    <a:pt x="174" y="254"/>
                  </a:lnTo>
                  <a:lnTo>
                    <a:pt x="178" y="248"/>
                  </a:lnTo>
                  <a:lnTo>
                    <a:pt x="182" y="242"/>
                  </a:lnTo>
                  <a:lnTo>
                    <a:pt x="188" y="236"/>
                  </a:lnTo>
                  <a:lnTo>
                    <a:pt x="192" y="230"/>
                  </a:lnTo>
                  <a:lnTo>
                    <a:pt x="192" y="230"/>
                  </a:lnTo>
                  <a:lnTo>
                    <a:pt x="192" y="236"/>
                  </a:lnTo>
                  <a:lnTo>
                    <a:pt x="192" y="236"/>
                  </a:lnTo>
                  <a:lnTo>
                    <a:pt x="190" y="240"/>
                  </a:lnTo>
                  <a:lnTo>
                    <a:pt x="190" y="242"/>
                  </a:lnTo>
                  <a:lnTo>
                    <a:pt x="194" y="248"/>
                  </a:lnTo>
                  <a:lnTo>
                    <a:pt x="196" y="252"/>
                  </a:lnTo>
                  <a:lnTo>
                    <a:pt x="198" y="254"/>
                  </a:lnTo>
                  <a:lnTo>
                    <a:pt x="196" y="258"/>
                  </a:lnTo>
                  <a:lnTo>
                    <a:pt x="196" y="258"/>
                  </a:lnTo>
                  <a:lnTo>
                    <a:pt x="202" y="258"/>
                  </a:lnTo>
                  <a:lnTo>
                    <a:pt x="204" y="260"/>
                  </a:lnTo>
                  <a:lnTo>
                    <a:pt x="206" y="268"/>
                  </a:lnTo>
                  <a:lnTo>
                    <a:pt x="206" y="268"/>
                  </a:lnTo>
                  <a:lnTo>
                    <a:pt x="208" y="274"/>
                  </a:lnTo>
                  <a:lnTo>
                    <a:pt x="212" y="280"/>
                  </a:lnTo>
                  <a:lnTo>
                    <a:pt x="216" y="284"/>
                  </a:lnTo>
                  <a:lnTo>
                    <a:pt x="220" y="288"/>
                  </a:lnTo>
                  <a:lnTo>
                    <a:pt x="226" y="290"/>
                  </a:lnTo>
                  <a:lnTo>
                    <a:pt x="232" y="290"/>
                  </a:lnTo>
                  <a:lnTo>
                    <a:pt x="238" y="288"/>
                  </a:lnTo>
                  <a:lnTo>
                    <a:pt x="244" y="286"/>
                  </a:lnTo>
                  <a:lnTo>
                    <a:pt x="244" y="286"/>
                  </a:lnTo>
                  <a:lnTo>
                    <a:pt x="246" y="284"/>
                  </a:lnTo>
                  <a:lnTo>
                    <a:pt x="248" y="284"/>
                  </a:lnTo>
                  <a:lnTo>
                    <a:pt x="250" y="288"/>
                  </a:lnTo>
                  <a:lnTo>
                    <a:pt x="250" y="288"/>
                  </a:lnTo>
                  <a:lnTo>
                    <a:pt x="254" y="290"/>
                  </a:lnTo>
                  <a:lnTo>
                    <a:pt x="258" y="292"/>
                  </a:lnTo>
                  <a:lnTo>
                    <a:pt x="262" y="290"/>
                  </a:lnTo>
                  <a:lnTo>
                    <a:pt x="266" y="288"/>
                  </a:lnTo>
                  <a:lnTo>
                    <a:pt x="272" y="282"/>
                  </a:lnTo>
                  <a:lnTo>
                    <a:pt x="276" y="280"/>
                  </a:lnTo>
                  <a:lnTo>
                    <a:pt x="280" y="282"/>
                  </a:lnTo>
                  <a:lnTo>
                    <a:pt x="280" y="282"/>
                  </a:lnTo>
                  <a:lnTo>
                    <a:pt x="282" y="282"/>
                  </a:lnTo>
                  <a:lnTo>
                    <a:pt x="284" y="280"/>
                  </a:lnTo>
                  <a:lnTo>
                    <a:pt x="286" y="274"/>
                  </a:lnTo>
                  <a:lnTo>
                    <a:pt x="286" y="274"/>
                  </a:lnTo>
                  <a:lnTo>
                    <a:pt x="286" y="272"/>
                  </a:lnTo>
                  <a:lnTo>
                    <a:pt x="286" y="272"/>
                  </a:lnTo>
                  <a:lnTo>
                    <a:pt x="292" y="250"/>
                  </a:lnTo>
                  <a:lnTo>
                    <a:pt x="296" y="238"/>
                  </a:lnTo>
                  <a:lnTo>
                    <a:pt x="304" y="228"/>
                  </a:lnTo>
                  <a:lnTo>
                    <a:pt x="304" y="228"/>
                  </a:lnTo>
                  <a:lnTo>
                    <a:pt x="308" y="218"/>
                  </a:lnTo>
                  <a:lnTo>
                    <a:pt x="310" y="208"/>
                  </a:lnTo>
                  <a:lnTo>
                    <a:pt x="310" y="208"/>
                  </a:lnTo>
                  <a:lnTo>
                    <a:pt x="312" y="196"/>
                  </a:lnTo>
                  <a:lnTo>
                    <a:pt x="312" y="184"/>
                  </a:lnTo>
                  <a:lnTo>
                    <a:pt x="310" y="158"/>
                  </a:lnTo>
                  <a:lnTo>
                    <a:pt x="310" y="158"/>
                  </a:lnTo>
                  <a:lnTo>
                    <a:pt x="310" y="158"/>
                  </a:lnTo>
                  <a:lnTo>
                    <a:pt x="310" y="15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5" name="Freeform 168"/>
            <p:cNvSpPr/>
            <p:nvPr/>
          </p:nvSpPr>
          <p:spPr bwMode="auto">
            <a:xfrm>
              <a:off x="5556250" y="2438400"/>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6" name="Freeform 169"/>
            <p:cNvSpPr/>
            <p:nvPr/>
          </p:nvSpPr>
          <p:spPr bwMode="auto">
            <a:xfrm>
              <a:off x="5543550" y="2432050"/>
              <a:ext cx="12700" cy="6350"/>
            </a:xfrm>
            <a:custGeom>
              <a:avLst/>
              <a:gdLst/>
              <a:ahLst/>
              <a:cxnLst>
                <a:cxn ang="0">
                  <a:pos x="0" y="0"/>
                </a:cxn>
                <a:cxn ang="0">
                  <a:pos x="0" y="0"/>
                </a:cxn>
                <a:cxn ang="0">
                  <a:pos x="0" y="2"/>
                </a:cxn>
                <a:cxn ang="0">
                  <a:pos x="4" y="4"/>
                </a:cxn>
                <a:cxn ang="0">
                  <a:pos x="8" y="4"/>
                </a:cxn>
                <a:cxn ang="0">
                  <a:pos x="8" y="4"/>
                </a:cxn>
                <a:cxn ang="0">
                  <a:pos x="4" y="0"/>
                </a:cxn>
                <a:cxn ang="0">
                  <a:pos x="0" y="0"/>
                </a:cxn>
                <a:cxn ang="0">
                  <a:pos x="0" y="0"/>
                </a:cxn>
              </a:cxnLst>
              <a:rect l="0" t="0" r="r" b="b"/>
              <a:pathLst>
                <a:path w="8" h="4">
                  <a:moveTo>
                    <a:pt x="0" y="0"/>
                  </a:moveTo>
                  <a:lnTo>
                    <a:pt x="0" y="0"/>
                  </a:lnTo>
                  <a:lnTo>
                    <a:pt x="0" y="2"/>
                  </a:lnTo>
                  <a:lnTo>
                    <a:pt x="4" y="4"/>
                  </a:lnTo>
                  <a:lnTo>
                    <a:pt x="8" y="4"/>
                  </a:lnTo>
                  <a:lnTo>
                    <a:pt x="8" y="4"/>
                  </a:lnTo>
                  <a:lnTo>
                    <a:pt x="4"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7" name="Freeform 170"/>
            <p:cNvSpPr/>
            <p:nvPr/>
          </p:nvSpPr>
          <p:spPr bwMode="auto">
            <a:xfrm>
              <a:off x="7978775" y="1403350"/>
              <a:ext cx="57150" cy="57150"/>
            </a:xfrm>
            <a:custGeom>
              <a:avLst/>
              <a:gdLst/>
              <a:ahLst/>
              <a:cxnLst>
                <a:cxn ang="0">
                  <a:pos x="0" y="24"/>
                </a:cxn>
                <a:cxn ang="0">
                  <a:pos x="0" y="24"/>
                </a:cxn>
                <a:cxn ang="0">
                  <a:pos x="8" y="20"/>
                </a:cxn>
                <a:cxn ang="0">
                  <a:pos x="8" y="20"/>
                </a:cxn>
                <a:cxn ang="0">
                  <a:pos x="12" y="18"/>
                </a:cxn>
                <a:cxn ang="0">
                  <a:pos x="16" y="18"/>
                </a:cxn>
                <a:cxn ang="0">
                  <a:pos x="16" y="22"/>
                </a:cxn>
                <a:cxn ang="0">
                  <a:pos x="16" y="26"/>
                </a:cxn>
                <a:cxn ang="0">
                  <a:pos x="16" y="26"/>
                </a:cxn>
                <a:cxn ang="0">
                  <a:pos x="16" y="30"/>
                </a:cxn>
                <a:cxn ang="0">
                  <a:pos x="16" y="34"/>
                </a:cxn>
                <a:cxn ang="0">
                  <a:pos x="20" y="36"/>
                </a:cxn>
                <a:cxn ang="0">
                  <a:pos x="24" y="36"/>
                </a:cxn>
                <a:cxn ang="0">
                  <a:pos x="24" y="36"/>
                </a:cxn>
                <a:cxn ang="0">
                  <a:pos x="28" y="36"/>
                </a:cxn>
                <a:cxn ang="0">
                  <a:pos x="28" y="34"/>
                </a:cxn>
                <a:cxn ang="0">
                  <a:pos x="26" y="30"/>
                </a:cxn>
                <a:cxn ang="0">
                  <a:pos x="26" y="30"/>
                </a:cxn>
                <a:cxn ang="0">
                  <a:pos x="28" y="26"/>
                </a:cxn>
                <a:cxn ang="0">
                  <a:pos x="28" y="26"/>
                </a:cxn>
                <a:cxn ang="0">
                  <a:pos x="34" y="26"/>
                </a:cxn>
                <a:cxn ang="0">
                  <a:pos x="36" y="22"/>
                </a:cxn>
                <a:cxn ang="0">
                  <a:pos x="34" y="16"/>
                </a:cxn>
                <a:cxn ang="0">
                  <a:pos x="34" y="16"/>
                </a:cxn>
                <a:cxn ang="0">
                  <a:pos x="32" y="8"/>
                </a:cxn>
                <a:cxn ang="0">
                  <a:pos x="32" y="4"/>
                </a:cxn>
                <a:cxn ang="0">
                  <a:pos x="30" y="0"/>
                </a:cxn>
                <a:cxn ang="0">
                  <a:pos x="30" y="0"/>
                </a:cxn>
                <a:cxn ang="0">
                  <a:pos x="26" y="4"/>
                </a:cxn>
                <a:cxn ang="0">
                  <a:pos x="24" y="8"/>
                </a:cxn>
                <a:cxn ang="0">
                  <a:pos x="16" y="10"/>
                </a:cxn>
                <a:cxn ang="0">
                  <a:pos x="10" y="12"/>
                </a:cxn>
                <a:cxn ang="0">
                  <a:pos x="2" y="18"/>
                </a:cxn>
                <a:cxn ang="0">
                  <a:pos x="2" y="18"/>
                </a:cxn>
                <a:cxn ang="0">
                  <a:pos x="0" y="20"/>
                </a:cxn>
                <a:cxn ang="0">
                  <a:pos x="0" y="24"/>
                </a:cxn>
                <a:cxn ang="0">
                  <a:pos x="0" y="24"/>
                </a:cxn>
              </a:cxnLst>
              <a:rect l="0" t="0" r="r" b="b"/>
              <a:pathLst>
                <a:path w="36" h="36">
                  <a:moveTo>
                    <a:pt x="0" y="24"/>
                  </a:moveTo>
                  <a:lnTo>
                    <a:pt x="0" y="24"/>
                  </a:lnTo>
                  <a:lnTo>
                    <a:pt x="8" y="20"/>
                  </a:lnTo>
                  <a:lnTo>
                    <a:pt x="8" y="20"/>
                  </a:lnTo>
                  <a:lnTo>
                    <a:pt x="12" y="18"/>
                  </a:lnTo>
                  <a:lnTo>
                    <a:pt x="16" y="18"/>
                  </a:lnTo>
                  <a:lnTo>
                    <a:pt x="16" y="22"/>
                  </a:lnTo>
                  <a:lnTo>
                    <a:pt x="16" y="26"/>
                  </a:lnTo>
                  <a:lnTo>
                    <a:pt x="16" y="26"/>
                  </a:lnTo>
                  <a:lnTo>
                    <a:pt x="16" y="30"/>
                  </a:lnTo>
                  <a:lnTo>
                    <a:pt x="16" y="34"/>
                  </a:lnTo>
                  <a:lnTo>
                    <a:pt x="20" y="36"/>
                  </a:lnTo>
                  <a:lnTo>
                    <a:pt x="24" y="36"/>
                  </a:lnTo>
                  <a:lnTo>
                    <a:pt x="24" y="36"/>
                  </a:lnTo>
                  <a:lnTo>
                    <a:pt x="28" y="36"/>
                  </a:lnTo>
                  <a:lnTo>
                    <a:pt x="28" y="34"/>
                  </a:lnTo>
                  <a:lnTo>
                    <a:pt x="26" y="30"/>
                  </a:lnTo>
                  <a:lnTo>
                    <a:pt x="26" y="30"/>
                  </a:lnTo>
                  <a:lnTo>
                    <a:pt x="28" y="26"/>
                  </a:lnTo>
                  <a:lnTo>
                    <a:pt x="28" y="26"/>
                  </a:lnTo>
                  <a:lnTo>
                    <a:pt x="34" y="26"/>
                  </a:lnTo>
                  <a:lnTo>
                    <a:pt x="36" y="22"/>
                  </a:lnTo>
                  <a:lnTo>
                    <a:pt x="34" y="16"/>
                  </a:lnTo>
                  <a:lnTo>
                    <a:pt x="34" y="16"/>
                  </a:lnTo>
                  <a:lnTo>
                    <a:pt x="32" y="8"/>
                  </a:lnTo>
                  <a:lnTo>
                    <a:pt x="32" y="4"/>
                  </a:lnTo>
                  <a:lnTo>
                    <a:pt x="30" y="0"/>
                  </a:lnTo>
                  <a:lnTo>
                    <a:pt x="30" y="0"/>
                  </a:lnTo>
                  <a:lnTo>
                    <a:pt x="26" y="4"/>
                  </a:lnTo>
                  <a:lnTo>
                    <a:pt x="24" y="8"/>
                  </a:lnTo>
                  <a:lnTo>
                    <a:pt x="16" y="10"/>
                  </a:lnTo>
                  <a:lnTo>
                    <a:pt x="10" y="12"/>
                  </a:lnTo>
                  <a:lnTo>
                    <a:pt x="2" y="18"/>
                  </a:lnTo>
                  <a:lnTo>
                    <a:pt x="2" y="18"/>
                  </a:lnTo>
                  <a:lnTo>
                    <a:pt x="0" y="20"/>
                  </a:lnTo>
                  <a:lnTo>
                    <a:pt x="0" y="24"/>
                  </a:lnTo>
                  <a:lnTo>
                    <a:pt x="0" y="2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8" name="Freeform 171"/>
            <p:cNvSpPr/>
            <p:nvPr/>
          </p:nvSpPr>
          <p:spPr bwMode="auto">
            <a:xfrm>
              <a:off x="6499225" y="901700"/>
              <a:ext cx="9525" cy="6350"/>
            </a:xfrm>
            <a:custGeom>
              <a:avLst/>
              <a:gdLst/>
              <a:ahLst/>
              <a:cxnLst>
                <a:cxn ang="0">
                  <a:pos x="6" y="2"/>
                </a:cxn>
                <a:cxn ang="0">
                  <a:pos x="6" y="2"/>
                </a:cxn>
                <a:cxn ang="0">
                  <a:pos x="6" y="0"/>
                </a:cxn>
                <a:cxn ang="0">
                  <a:pos x="4" y="0"/>
                </a:cxn>
                <a:cxn ang="0">
                  <a:pos x="4" y="0"/>
                </a:cxn>
                <a:cxn ang="0">
                  <a:pos x="0" y="4"/>
                </a:cxn>
                <a:cxn ang="0">
                  <a:pos x="0" y="4"/>
                </a:cxn>
                <a:cxn ang="0">
                  <a:pos x="2" y="4"/>
                </a:cxn>
                <a:cxn ang="0">
                  <a:pos x="2" y="4"/>
                </a:cxn>
                <a:cxn ang="0">
                  <a:pos x="4" y="4"/>
                </a:cxn>
                <a:cxn ang="0">
                  <a:pos x="6" y="2"/>
                </a:cxn>
                <a:cxn ang="0">
                  <a:pos x="6" y="2"/>
                </a:cxn>
              </a:cxnLst>
              <a:rect l="0" t="0" r="r" b="b"/>
              <a:pathLst>
                <a:path w="6" h="4">
                  <a:moveTo>
                    <a:pt x="6" y="2"/>
                  </a:moveTo>
                  <a:lnTo>
                    <a:pt x="6" y="2"/>
                  </a:lnTo>
                  <a:lnTo>
                    <a:pt x="6" y="0"/>
                  </a:lnTo>
                  <a:lnTo>
                    <a:pt x="4" y="0"/>
                  </a:lnTo>
                  <a:lnTo>
                    <a:pt x="4" y="0"/>
                  </a:lnTo>
                  <a:lnTo>
                    <a:pt x="0" y="4"/>
                  </a:lnTo>
                  <a:lnTo>
                    <a:pt x="0" y="4"/>
                  </a:lnTo>
                  <a:lnTo>
                    <a:pt x="2" y="4"/>
                  </a:lnTo>
                  <a:lnTo>
                    <a:pt x="2" y="4"/>
                  </a:lnTo>
                  <a:lnTo>
                    <a:pt x="4" y="4"/>
                  </a:lnTo>
                  <a:lnTo>
                    <a:pt x="6" y="2"/>
                  </a:lnTo>
                  <a:lnTo>
                    <a:pt x="6"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09" name="Freeform 172"/>
            <p:cNvSpPr/>
            <p:nvPr/>
          </p:nvSpPr>
          <p:spPr bwMode="auto">
            <a:xfrm>
              <a:off x="7854950" y="330200"/>
              <a:ext cx="9525" cy="6350"/>
            </a:xfrm>
            <a:custGeom>
              <a:avLst/>
              <a:gdLst/>
              <a:ahLst/>
              <a:cxnLst>
                <a:cxn ang="0">
                  <a:pos x="2" y="0"/>
                </a:cxn>
                <a:cxn ang="0">
                  <a:pos x="2" y="0"/>
                </a:cxn>
                <a:cxn ang="0">
                  <a:pos x="0" y="4"/>
                </a:cxn>
                <a:cxn ang="0">
                  <a:pos x="0" y="4"/>
                </a:cxn>
                <a:cxn ang="0">
                  <a:pos x="4" y="4"/>
                </a:cxn>
                <a:cxn ang="0">
                  <a:pos x="6" y="4"/>
                </a:cxn>
                <a:cxn ang="0">
                  <a:pos x="6" y="2"/>
                </a:cxn>
                <a:cxn ang="0">
                  <a:pos x="6" y="2"/>
                </a:cxn>
                <a:cxn ang="0">
                  <a:pos x="2" y="0"/>
                </a:cxn>
                <a:cxn ang="0">
                  <a:pos x="2" y="0"/>
                </a:cxn>
              </a:cxnLst>
              <a:rect l="0" t="0" r="r" b="b"/>
              <a:pathLst>
                <a:path w="6" h="4">
                  <a:moveTo>
                    <a:pt x="2" y="0"/>
                  </a:moveTo>
                  <a:lnTo>
                    <a:pt x="2" y="0"/>
                  </a:lnTo>
                  <a:lnTo>
                    <a:pt x="0" y="4"/>
                  </a:lnTo>
                  <a:lnTo>
                    <a:pt x="0" y="4"/>
                  </a:lnTo>
                  <a:lnTo>
                    <a:pt x="4" y="4"/>
                  </a:lnTo>
                  <a:lnTo>
                    <a:pt x="6" y="4"/>
                  </a:lnTo>
                  <a:lnTo>
                    <a:pt x="6" y="2"/>
                  </a:lnTo>
                  <a:lnTo>
                    <a:pt x="6" y="2"/>
                  </a:lnTo>
                  <a:lnTo>
                    <a:pt x="2" y="0"/>
                  </a:lnTo>
                  <a:lnTo>
                    <a:pt x="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0" name="Freeform 173"/>
            <p:cNvSpPr/>
            <p:nvPr/>
          </p:nvSpPr>
          <p:spPr bwMode="auto">
            <a:xfrm>
              <a:off x="5705475" y="1384300"/>
              <a:ext cx="6350" cy="9525"/>
            </a:xfrm>
            <a:custGeom>
              <a:avLst/>
              <a:gdLst/>
              <a:ahLst/>
              <a:cxnLst>
                <a:cxn ang="0">
                  <a:pos x="2" y="6"/>
                </a:cxn>
                <a:cxn ang="0">
                  <a:pos x="2" y="6"/>
                </a:cxn>
                <a:cxn ang="0">
                  <a:pos x="4" y="2"/>
                </a:cxn>
                <a:cxn ang="0">
                  <a:pos x="4" y="2"/>
                </a:cxn>
                <a:cxn ang="0">
                  <a:pos x="2" y="0"/>
                </a:cxn>
                <a:cxn ang="0">
                  <a:pos x="2" y="0"/>
                </a:cxn>
                <a:cxn ang="0">
                  <a:pos x="0" y="0"/>
                </a:cxn>
                <a:cxn ang="0">
                  <a:pos x="0" y="2"/>
                </a:cxn>
                <a:cxn ang="0">
                  <a:pos x="0" y="2"/>
                </a:cxn>
                <a:cxn ang="0">
                  <a:pos x="0" y="6"/>
                </a:cxn>
                <a:cxn ang="0">
                  <a:pos x="0" y="6"/>
                </a:cxn>
                <a:cxn ang="0">
                  <a:pos x="2" y="6"/>
                </a:cxn>
                <a:cxn ang="0">
                  <a:pos x="2" y="6"/>
                </a:cxn>
              </a:cxnLst>
              <a:rect l="0" t="0" r="r" b="b"/>
              <a:pathLst>
                <a:path w="4" h="6">
                  <a:moveTo>
                    <a:pt x="2" y="6"/>
                  </a:moveTo>
                  <a:lnTo>
                    <a:pt x="2" y="6"/>
                  </a:lnTo>
                  <a:lnTo>
                    <a:pt x="4" y="2"/>
                  </a:lnTo>
                  <a:lnTo>
                    <a:pt x="4" y="2"/>
                  </a:lnTo>
                  <a:lnTo>
                    <a:pt x="2" y="0"/>
                  </a:lnTo>
                  <a:lnTo>
                    <a:pt x="2" y="0"/>
                  </a:lnTo>
                  <a:lnTo>
                    <a:pt x="0" y="0"/>
                  </a:lnTo>
                  <a:lnTo>
                    <a:pt x="0" y="2"/>
                  </a:lnTo>
                  <a:lnTo>
                    <a:pt x="0" y="2"/>
                  </a:lnTo>
                  <a:lnTo>
                    <a:pt x="0" y="6"/>
                  </a:lnTo>
                  <a:lnTo>
                    <a:pt x="0" y="6"/>
                  </a:lnTo>
                  <a:lnTo>
                    <a:pt x="2" y="6"/>
                  </a:lnTo>
                  <a:lnTo>
                    <a:pt x="2"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1" name="Freeform 174"/>
            <p:cNvSpPr/>
            <p:nvPr/>
          </p:nvSpPr>
          <p:spPr bwMode="auto">
            <a:xfrm>
              <a:off x="7991475" y="1377950"/>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2" name="Freeform 175"/>
            <p:cNvSpPr/>
            <p:nvPr/>
          </p:nvSpPr>
          <p:spPr bwMode="auto">
            <a:xfrm>
              <a:off x="7943850" y="1381125"/>
              <a:ext cx="9525" cy="9525"/>
            </a:xfrm>
            <a:custGeom>
              <a:avLst/>
              <a:gdLst/>
              <a:ahLst/>
              <a:cxnLst>
                <a:cxn ang="0">
                  <a:pos x="0" y="6"/>
                </a:cxn>
                <a:cxn ang="0">
                  <a:pos x="0" y="6"/>
                </a:cxn>
                <a:cxn ang="0">
                  <a:pos x="6" y="4"/>
                </a:cxn>
                <a:cxn ang="0">
                  <a:pos x="6" y="4"/>
                </a:cxn>
                <a:cxn ang="0">
                  <a:pos x="2" y="0"/>
                </a:cxn>
                <a:cxn ang="0">
                  <a:pos x="2" y="0"/>
                </a:cxn>
                <a:cxn ang="0">
                  <a:pos x="0" y="4"/>
                </a:cxn>
                <a:cxn ang="0">
                  <a:pos x="0" y="4"/>
                </a:cxn>
                <a:cxn ang="0">
                  <a:pos x="0" y="6"/>
                </a:cxn>
                <a:cxn ang="0">
                  <a:pos x="0" y="6"/>
                </a:cxn>
                <a:cxn ang="0">
                  <a:pos x="0" y="6"/>
                </a:cxn>
              </a:cxnLst>
              <a:rect l="0" t="0" r="r" b="b"/>
              <a:pathLst>
                <a:path w="6" h="6">
                  <a:moveTo>
                    <a:pt x="0" y="6"/>
                  </a:moveTo>
                  <a:lnTo>
                    <a:pt x="0" y="6"/>
                  </a:lnTo>
                  <a:lnTo>
                    <a:pt x="6" y="4"/>
                  </a:lnTo>
                  <a:lnTo>
                    <a:pt x="6" y="4"/>
                  </a:lnTo>
                  <a:lnTo>
                    <a:pt x="2" y="0"/>
                  </a:lnTo>
                  <a:lnTo>
                    <a:pt x="2" y="0"/>
                  </a:lnTo>
                  <a:lnTo>
                    <a:pt x="0" y="4"/>
                  </a:lnTo>
                  <a:lnTo>
                    <a:pt x="0" y="4"/>
                  </a:lnTo>
                  <a:lnTo>
                    <a:pt x="0" y="6"/>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3" name="Freeform 176"/>
            <p:cNvSpPr/>
            <p:nvPr/>
          </p:nvSpPr>
          <p:spPr bwMode="auto">
            <a:xfrm>
              <a:off x="5276850" y="276225"/>
              <a:ext cx="22225" cy="6350"/>
            </a:xfrm>
            <a:custGeom>
              <a:avLst/>
              <a:gdLst/>
              <a:ahLst/>
              <a:cxnLst>
                <a:cxn ang="0">
                  <a:pos x="0" y="2"/>
                </a:cxn>
                <a:cxn ang="0">
                  <a:pos x="0" y="2"/>
                </a:cxn>
                <a:cxn ang="0">
                  <a:pos x="6" y="4"/>
                </a:cxn>
                <a:cxn ang="0">
                  <a:pos x="14" y="2"/>
                </a:cxn>
                <a:cxn ang="0">
                  <a:pos x="14" y="2"/>
                </a:cxn>
                <a:cxn ang="0">
                  <a:pos x="6" y="0"/>
                </a:cxn>
                <a:cxn ang="0">
                  <a:pos x="4" y="2"/>
                </a:cxn>
                <a:cxn ang="0">
                  <a:pos x="0" y="2"/>
                </a:cxn>
                <a:cxn ang="0">
                  <a:pos x="0" y="2"/>
                </a:cxn>
              </a:cxnLst>
              <a:rect l="0" t="0" r="r" b="b"/>
              <a:pathLst>
                <a:path w="14" h="4">
                  <a:moveTo>
                    <a:pt x="0" y="2"/>
                  </a:moveTo>
                  <a:lnTo>
                    <a:pt x="0" y="2"/>
                  </a:lnTo>
                  <a:lnTo>
                    <a:pt x="6" y="4"/>
                  </a:lnTo>
                  <a:lnTo>
                    <a:pt x="14" y="2"/>
                  </a:lnTo>
                  <a:lnTo>
                    <a:pt x="14" y="2"/>
                  </a:lnTo>
                  <a:lnTo>
                    <a:pt x="6" y="0"/>
                  </a:lnTo>
                  <a:lnTo>
                    <a:pt x="4" y="2"/>
                  </a:lnTo>
                  <a:lnTo>
                    <a:pt x="0" y="2"/>
                  </a:lnTo>
                  <a:lnTo>
                    <a:pt x="0"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4" name="Freeform 177"/>
            <p:cNvSpPr/>
            <p:nvPr/>
          </p:nvSpPr>
          <p:spPr bwMode="auto">
            <a:xfrm>
              <a:off x="5670550" y="736600"/>
              <a:ext cx="28575" cy="12700"/>
            </a:xfrm>
            <a:custGeom>
              <a:avLst/>
              <a:gdLst/>
              <a:ahLst/>
              <a:cxnLst>
                <a:cxn ang="0">
                  <a:pos x="0" y="2"/>
                </a:cxn>
                <a:cxn ang="0">
                  <a:pos x="0" y="2"/>
                </a:cxn>
                <a:cxn ang="0">
                  <a:pos x="6" y="4"/>
                </a:cxn>
                <a:cxn ang="0">
                  <a:pos x="6" y="4"/>
                </a:cxn>
                <a:cxn ang="0">
                  <a:pos x="12" y="8"/>
                </a:cxn>
                <a:cxn ang="0">
                  <a:pos x="18" y="8"/>
                </a:cxn>
                <a:cxn ang="0">
                  <a:pos x="18" y="8"/>
                </a:cxn>
                <a:cxn ang="0">
                  <a:pos x="14" y="4"/>
                </a:cxn>
                <a:cxn ang="0">
                  <a:pos x="10" y="2"/>
                </a:cxn>
                <a:cxn ang="0">
                  <a:pos x="10" y="2"/>
                </a:cxn>
                <a:cxn ang="0">
                  <a:pos x="6" y="0"/>
                </a:cxn>
                <a:cxn ang="0">
                  <a:pos x="0" y="2"/>
                </a:cxn>
                <a:cxn ang="0">
                  <a:pos x="0" y="2"/>
                </a:cxn>
              </a:cxnLst>
              <a:rect l="0" t="0" r="r" b="b"/>
              <a:pathLst>
                <a:path w="18" h="8">
                  <a:moveTo>
                    <a:pt x="0" y="2"/>
                  </a:moveTo>
                  <a:lnTo>
                    <a:pt x="0" y="2"/>
                  </a:lnTo>
                  <a:lnTo>
                    <a:pt x="6" y="4"/>
                  </a:lnTo>
                  <a:lnTo>
                    <a:pt x="6" y="4"/>
                  </a:lnTo>
                  <a:lnTo>
                    <a:pt x="12" y="8"/>
                  </a:lnTo>
                  <a:lnTo>
                    <a:pt x="18" y="8"/>
                  </a:lnTo>
                  <a:lnTo>
                    <a:pt x="18" y="8"/>
                  </a:lnTo>
                  <a:lnTo>
                    <a:pt x="14" y="4"/>
                  </a:lnTo>
                  <a:lnTo>
                    <a:pt x="10" y="2"/>
                  </a:lnTo>
                  <a:lnTo>
                    <a:pt x="10" y="2"/>
                  </a:lnTo>
                  <a:lnTo>
                    <a:pt x="6" y="0"/>
                  </a:lnTo>
                  <a:lnTo>
                    <a:pt x="0" y="2"/>
                  </a:lnTo>
                  <a:lnTo>
                    <a:pt x="0"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5" name="Freeform 178"/>
            <p:cNvSpPr/>
            <p:nvPr/>
          </p:nvSpPr>
          <p:spPr bwMode="auto">
            <a:xfrm>
              <a:off x="8083550" y="1558925"/>
              <a:ext cx="6350" cy="6350"/>
            </a:xfrm>
            <a:custGeom>
              <a:avLst/>
              <a:gdLst/>
              <a:ahLst/>
              <a:cxnLst>
                <a:cxn ang="0">
                  <a:pos x="4" y="2"/>
                </a:cxn>
                <a:cxn ang="0">
                  <a:pos x="4" y="2"/>
                </a:cxn>
                <a:cxn ang="0">
                  <a:pos x="2" y="0"/>
                </a:cxn>
                <a:cxn ang="0">
                  <a:pos x="2" y="0"/>
                </a:cxn>
                <a:cxn ang="0">
                  <a:pos x="0" y="2"/>
                </a:cxn>
                <a:cxn ang="0">
                  <a:pos x="0" y="2"/>
                </a:cxn>
                <a:cxn ang="0">
                  <a:pos x="2" y="4"/>
                </a:cxn>
                <a:cxn ang="0">
                  <a:pos x="2" y="4"/>
                </a:cxn>
                <a:cxn ang="0">
                  <a:pos x="4" y="4"/>
                </a:cxn>
                <a:cxn ang="0">
                  <a:pos x="4" y="2"/>
                </a:cxn>
                <a:cxn ang="0">
                  <a:pos x="4" y="2"/>
                </a:cxn>
              </a:cxnLst>
              <a:rect l="0" t="0" r="r" b="b"/>
              <a:pathLst>
                <a:path w="4" h="4">
                  <a:moveTo>
                    <a:pt x="4" y="2"/>
                  </a:moveTo>
                  <a:lnTo>
                    <a:pt x="4" y="2"/>
                  </a:lnTo>
                  <a:lnTo>
                    <a:pt x="2" y="0"/>
                  </a:lnTo>
                  <a:lnTo>
                    <a:pt x="2" y="0"/>
                  </a:lnTo>
                  <a:lnTo>
                    <a:pt x="0" y="2"/>
                  </a:lnTo>
                  <a:lnTo>
                    <a:pt x="0" y="2"/>
                  </a:lnTo>
                  <a:lnTo>
                    <a:pt x="2" y="4"/>
                  </a:lnTo>
                  <a:lnTo>
                    <a:pt x="2" y="4"/>
                  </a:lnTo>
                  <a:lnTo>
                    <a:pt x="4" y="4"/>
                  </a:lnTo>
                  <a:lnTo>
                    <a:pt x="4" y="2"/>
                  </a:lnTo>
                  <a:lnTo>
                    <a:pt x="4" y="2"/>
                  </a:lnTo>
                  <a:close/>
                </a:path>
              </a:pathLst>
            </a:custGeom>
            <a:grpFill/>
            <a:ln w="9525">
              <a:noFill/>
              <a:round/>
            </a:ln>
          </p:spPr>
          <p:txBody>
            <a:bodyPr vert="horz" wrap="square" lIns="91440" tIns="45720" rIns="91440" bIns="45720" numCol="1" anchor="t" anchorCtr="0" compatLnSpc="1"/>
            <a:lstStyle/>
            <a:p>
              <a:endParaRPr lang="zh-CN" altLang="en-US"/>
            </a:p>
          </p:txBody>
        </p:sp>
      </p:grpSp>
      <p:sp>
        <p:nvSpPr>
          <p:cNvPr id="3" name="框架 2"/>
          <p:cNvSpPr/>
          <p:nvPr userDrawn="1"/>
        </p:nvSpPr>
        <p:spPr>
          <a:xfrm>
            <a:off x="0" y="0"/>
            <a:ext cx="12192000" cy="6858000"/>
          </a:xfrm>
          <a:prstGeom prst="frame">
            <a:avLst>
              <a:gd name="adj1" fmla="val 21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文本占位符 7"/>
          <p:cNvSpPr>
            <a:spLocks noGrp="1"/>
          </p:cNvSpPr>
          <p:nvPr>
            <p:ph type="body" sz="quarter" idx="10" hasCustomPrompt="1"/>
          </p:nvPr>
        </p:nvSpPr>
        <p:spPr>
          <a:xfrm>
            <a:off x="248457" y="258233"/>
            <a:ext cx="5293927" cy="529569"/>
          </a:xfrm>
          <a:prstGeom prst="rect">
            <a:avLst/>
          </a:prstGeom>
          <a:ln w="12700" cmpd="sng">
            <a:noFill/>
          </a:ln>
        </p:spPr>
        <p:txBody>
          <a:bodyPr vert="horz" anchor="ctr"/>
          <a:lstStyle>
            <a:lvl1pPr marL="0" indent="0" algn="l">
              <a:buNone/>
              <a:defRPr sz="2400" b="1">
                <a:solidFill>
                  <a:schemeClr val="accent1"/>
                </a:solidFill>
                <a:latin typeface="微软雅黑" panose="020B0503020204020204" charset="-122"/>
                <a:ea typeface="微软雅黑" panose="020B0503020204020204" charset="-122"/>
                <a:cs typeface="微软雅黑" panose="020B0503020204020204" charset="-122"/>
              </a:defRPr>
            </a:lvl1pPr>
          </a:lstStyle>
          <a:p>
            <a:pPr lvl="0"/>
            <a:r>
              <a:rPr kumimoji="1" lang="en-US" altLang="zh-CN"/>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5" name="文本占位符 7"/>
          <p:cNvSpPr>
            <a:spLocks noGrp="1"/>
          </p:cNvSpPr>
          <p:nvPr>
            <p:ph type="body" sz="quarter" idx="13" hasCustomPrompt="1"/>
          </p:nvPr>
        </p:nvSpPr>
        <p:spPr>
          <a:xfrm>
            <a:off x="11386592" y="214889"/>
            <a:ext cx="805408" cy="616255"/>
          </a:xfrm>
          <a:prstGeom prst="rect">
            <a:avLst/>
          </a:prstGeom>
          <a:solidFill>
            <a:schemeClr val="accent1"/>
          </a:solidFill>
        </p:spPr>
        <p:txBody>
          <a:bodyPr vert="horz" anchor="ctr"/>
          <a:lstStyle>
            <a:lvl1pPr marL="0" indent="0" algn="ctr">
              <a:buNone/>
              <a:defRPr sz="2400" b="1">
                <a:solidFill>
                  <a:srgbClr val="FFFFFF"/>
                </a:solidFill>
              </a:defRPr>
            </a:lvl1pPr>
          </a:lstStyle>
          <a:p>
            <a:pPr lvl="0"/>
            <a:r>
              <a:rPr kumimoji="1" lang="en-US" altLang="zh-CN" dirty="0"/>
              <a:t>01</a:t>
            </a:r>
            <a:endParaRPr kumimoji="1"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0_标题幻灯片">
    <p:spTree>
      <p:nvGrpSpPr>
        <p:cNvPr id="1" name=""/>
        <p:cNvGrpSpPr/>
        <p:nvPr/>
      </p:nvGrpSpPr>
      <p:grpSpPr>
        <a:xfrm>
          <a:off x="0" y="0"/>
          <a:ext cx="0" cy="0"/>
          <a:chOff x="0" y="0"/>
          <a:chExt cx="0" cy="0"/>
        </a:xfrm>
      </p:grpSpPr>
      <p:sp>
        <p:nvSpPr>
          <p:cNvPr id="3" name="框架 2"/>
          <p:cNvSpPr/>
          <p:nvPr userDrawn="1"/>
        </p:nvSpPr>
        <p:spPr>
          <a:xfrm>
            <a:off x="0" y="0"/>
            <a:ext cx="12192000" cy="6858000"/>
          </a:xfrm>
          <a:prstGeom prst="frame">
            <a:avLst>
              <a:gd name="adj1" fmla="val 21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文本占位符 7"/>
          <p:cNvSpPr>
            <a:spLocks noGrp="1"/>
          </p:cNvSpPr>
          <p:nvPr>
            <p:ph type="body" sz="quarter" idx="10" hasCustomPrompt="1"/>
          </p:nvPr>
        </p:nvSpPr>
        <p:spPr>
          <a:xfrm>
            <a:off x="248457" y="258233"/>
            <a:ext cx="5293927" cy="529569"/>
          </a:xfrm>
          <a:prstGeom prst="rect">
            <a:avLst/>
          </a:prstGeom>
          <a:ln w="12700" cmpd="sng">
            <a:noFill/>
          </a:ln>
        </p:spPr>
        <p:txBody>
          <a:bodyPr vert="horz" anchor="ctr"/>
          <a:lstStyle>
            <a:lvl1pPr marL="0" indent="0" algn="l">
              <a:buNone/>
              <a:defRPr sz="2400" b="1">
                <a:solidFill>
                  <a:schemeClr val="accent1"/>
                </a:solidFill>
                <a:latin typeface="微软雅黑" panose="020B0503020204020204" charset="-122"/>
                <a:ea typeface="微软雅黑" panose="020B0503020204020204" charset="-122"/>
                <a:cs typeface="微软雅黑" panose="020B0503020204020204" charset="-122"/>
              </a:defRPr>
            </a:lvl1pPr>
          </a:lstStyle>
          <a:p>
            <a:pPr lvl="0"/>
            <a:r>
              <a:rPr kumimoji="1" lang="en-US" altLang="zh-CN"/>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5" name="文本占位符 7"/>
          <p:cNvSpPr>
            <a:spLocks noGrp="1"/>
          </p:cNvSpPr>
          <p:nvPr>
            <p:ph type="body" sz="quarter" idx="13" hasCustomPrompt="1"/>
          </p:nvPr>
        </p:nvSpPr>
        <p:spPr>
          <a:xfrm>
            <a:off x="11386592" y="214889"/>
            <a:ext cx="805408" cy="616255"/>
          </a:xfrm>
          <a:prstGeom prst="rect">
            <a:avLst/>
          </a:prstGeom>
          <a:solidFill>
            <a:schemeClr val="accent1"/>
          </a:solidFill>
        </p:spPr>
        <p:txBody>
          <a:bodyPr vert="horz" anchor="ctr"/>
          <a:lstStyle>
            <a:lvl1pPr marL="0" indent="0" algn="ctr">
              <a:buNone/>
              <a:defRPr sz="2400" b="1">
                <a:solidFill>
                  <a:srgbClr val="FFFFFF"/>
                </a:solidFill>
              </a:defRPr>
            </a:lvl1pPr>
          </a:lstStyle>
          <a:p>
            <a:pPr lvl="0"/>
            <a:r>
              <a:rPr kumimoji="1" lang="en-US" altLang="zh-CN" dirty="0"/>
              <a:t>01</a:t>
            </a:r>
            <a:endParaRPr kumimoji="1"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1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矩形 2"/>
          <p:cNvSpPr/>
          <p:nvPr userDrawn="1"/>
        </p:nvSpPr>
        <p:spPr>
          <a:xfrm>
            <a:off x="0" y="-1"/>
            <a:ext cx="12192000" cy="6858001"/>
          </a:xfrm>
          <a:prstGeom prst="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标题幻灯片">
    <p:spTree>
      <p:nvGrpSpPr>
        <p:cNvPr id="1" name=""/>
        <p:cNvGrpSpPr/>
        <p:nvPr/>
      </p:nvGrpSpPr>
      <p:grpSpPr>
        <a:xfrm>
          <a:off x="0" y="0"/>
          <a:ext cx="0" cy="0"/>
          <a:chOff x="0" y="0"/>
          <a:chExt cx="0" cy="0"/>
        </a:xfrm>
      </p:grpSpPr>
      <p:grpSp>
        <p:nvGrpSpPr>
          <p:cNvPr id="116" name="组 115"/>
          <p:cNvGrpSpPr/>
          <p:nvPr userDrawn="1"/>
        </p:nvGrpSpPr>
        <p:grpSpPr>
          <a:xfrm>
            <a:off x="182123" y="523016"/>
            <a:ext cx="11827754" cy="6138886"/>
            <a:chOff x="4391025" y="180975"/>
            <a:chExt cx="4422775" cy="2295525"/>
          </a:xfrm>
          <a:solidFill>
            <a:schemeClr val="bg1">
              <a:lumMod val="95000"/>
            </a:schemeClr>
          </a:solidFill>
        </p:grpSpPr>
        <p:sp>
          <p:nvSpPr>
            <p:cNvPr id="117" name="Freeform 70"/>
            <p:cNvSpPr/>
            <p:nvPr/>
          </p:nvSpPr>
          <p:spPr bwMode="auto">
            <a:xfrm>
              <a:off x="5565775" y="180975"/>
              <a:ext cx="746125" cy="387350"/>
            </a:xfrm>
            <a:custGeom>
              <a:avLst/>
              <a:gdLst/>
              <a:ahLst/>
              <a:cxnLst>
                <a:cxn ang="0">
                  <a:pos x="368" y="128"/>
                </a:cxn>
                <a:cxn ang="0">
                  <a:pos x="398" y="134"/>
                </a:cxn>
                <a:cxn ang="0">
                  <a:pos x="392" y="122"/>
                </a:cxn>
                <a:cxn ang="0">
                  <a:pos x="378" y="114"/>
                </a:cxn>
                <a:cxn ang="0">
                  <a:pos x="378" y="106"/>
                </a:cxn>
                <a:cxn ang="0">
                  <a:pos x="398" y="106"/>
                </a:cxn>
                <a:cxn ang="0">
                  <a:pos x="400" y="100"/>
                </a:cxn>
                <a:cxn ang="0">
                  <a:pos x="406" y="86"/>
                </a:cxn>
                <a:cxn ang="0">
                  <a:pos x="416" y="82"/>
                </a:cxn>
                <a:cxn ang="0">
                  <a:pos x="398" y="76"/>
                </a:cxn>
                <a:cxn ang="0">
                  <a:pos x="416" y="68"/>
                </a:cxn>
                <a:cxn ang="0">
                  <a:pos x="424" y="66"/>
                </a:cxn>
                <a:cxn ang="0">
                  <a:pos x="408" y="60"/>
                </a:cxn>
                <a:cxn ang="0">
                  <a:pos x="408" y="48"/>
                </a:cxn>
                <a:cxn ang="0">
                  <a:pos x="428" y="38"/>
                </a:cxn>
                <a:cxn ang="0">
                  <a:pos x="440" y="30"/>
                </a:cxn>
                <a:cxn ang="0">
                  <a:pos x="410" y="22"/>
                </a:cxn>
                <a:cxn ang="0">
                  <a:pos x="382" y="16"/>
                </a:cxn>
                <a:cxn ang="0">
                  <a:pos x="382" y="14"/>
                </a:cxn>
                <a:cxn ang="0">
                  <a:pos x="396" y="10"/>
                </a:cxn>
                <a:cxn ang="0">
                  <a:pos x="362" y="2"/>
                </a:cxn>
                <a:cxn ang="0">
                  <a:pos x="324" y="0"/>
                </a:cxn>
                <a:cxn ang="0">
                  <a:pos x="272" y="0"/>
                </a:cxn>
                <a:cxn ang="0">
                  <a:pos x="238" y="6"/>
                </a:cxn>
                <a:cxn ang="0">
                  <a:pos x="218" y="4"/>
                </a:cxn>
                <a:cxn ang="0">
                  <a:pos x="214" y="14"/>
                </a:cxn>
                <a:cxn ang="0">
                  <a:pos x="202" y="14"/>
                </a:cxn>
                <a:cxn ang="0">
                  <a:pos x="176" y="14"/>
                </a:cxn>
                <a:cxn ang="0">
                  <a:pos x="152" y="16"/>
                </a:cxn>
                <a:cxn ang="0">
                  <a:pos x="110" y="20"/>
                </a:cxn>
                <a:cxn ang="0">
                  <a:pos x="90" y="26"/>
                </a:cxn>
                <a:cxn ang="0">
                  <a:pos x="44" y="34"/>
                </a:cxn>
                <a:cxn ang="0">
                  <a:pos x="60" y="44"/>
                </a:cxn>
                <a:cxn ang="0">
                  <a:pos x="2" y="54"/>
                </a:cxn>
                <a:cxn ang="0">
                  <a:pos x="22" y="66"/>
                </a:cxn>
                <a:cxn ang="0">
                  <a:pos x="24" y="70"/>
                </a:cxn>
                <a:cxn ang="0">
                  <a:pos x="72" y="76"/>
                </a:cxn>
                <a:cxn ang="0">
                  <a:pos x="134" y="100"/>
                </a:cxn>
                <a:cxn ang="0">
                  <a:pos x="146" y="126"/>
                </a:cxn>
                <a:cxn ang="0">
                  <a:pos x="170" y="132"/>
                </a:cxn>
                <a:cxn ang="0">
                  <a:pos x="158" y="134"/>
                </a:cxn>
                <a:cxn ang="0">
                  <a:pos x="142" y="142"/>
                </a:cxn>
                <a:cxn ang="0">
                  <a:pos x="162" y="144"/>
                </a:cxn>
                <a:cxn ang="0">
                  <a:pos x="170" y="160"/>
                </a:cxn>
                <a:cxn ang="0">
                  <a:pos x="150" y="168"/>
                </a:cxn>
                <a:cxn ang="0">
                  <a:pos x="152" y="176"/>
                </a:cxn>
                <a:cxn ang="0">
                  <a:pos x="162" y="194"/>
                </a:cxn>
                <a:cxn ang="0">
                  <a:pos x="176" y="196"/>
                </a:cxn>
                <a:cxn ang="0">
                  <a:pos x="182" y="224"/>
                </a:cxn>
                <a:cxn ang="0">
                  <a:pos x="208" y="234"/>
                </a:cxn>
                <a:cxn ang="0">
                  <a:pos x="226" y="242"/>
                </a:cxn>
                <a:cxn ang="0">
                  <a:pos x="240" y="214"/>
                </a:cxn>
                <a:cxn ang="0">
                  <a:pos x="252" y="192"/>
                </a:cxn>
                <a:cxn ang="0">
                  <a:pos x="272" y="182"/>
                </a:cxn>
                <a:cxn ang="0">
                  <a:pos x="288" y="182"/>
                </a:cxn>
                <a:cxn ang="0">
                  <a:pos x="322" y="160"/>
                </a:cxn>
                <a:cxn ang="0">
                  <a:pos x="376" y="138"/>
                </a:cxn>
              </a:cxnLst>
              <a:rect l="0" t="0" r="r" b="b"/>
              <a:pathLst>
                <a:path w="470" h="244">
                  <a:moveTo>
                    <a:pt x="362" y="140"/>
                  </a:moveTo>
                  <a:lnTo>
                    <a:pt x="362" y="140"/>
                  </a:lnTo>
                  <a:lnTo>
                    <a:pt x="362" y="136"/>
                  </a:lnTo>
                  <a:lnTo>
                    <a:pt x="362" y="136"/>
                  </a:lnTo>
                  <a:lnTo>
                    <a:pt x="368" y="136"/>
                  </a:lnTo>
                  <a:lnTo>
                    <a:pt x="368" y="132"/>
                  </a:lnTo>
                  <a:lnTo>
                    <a:pt x="368" y="128"/>
                  </a:lnTo>
                  <a:lnTo>
                    <a:pt x="368" y="126"/>
                  </a:lnTo>
                  <a:lnTo>
                    <a:pt x="368" y="126"/>
                  </a:lnTo>
                  <a:lnTo>
                    <a:pt x="376" y="128"/>
                  </a:lnTo>
                  <a:lnTo>
                    <a:pt x="382" y="134"/>
                  </a:lnTo>
                  <a:lnTo>
                    <a:pt x="390" y="136"/>
                  </a:lnTo>
                  <a:lnTo>
                    <a:pt x="394" y="136"/>
                  </a:lnTo>
                  <a:lnTo>
                    <a:pt x="398" y="134"/>
                  </a:lnTo>
                  <a:lnTo>
                    <a:pt x="398" y="134"/>
                  </a:lnTo>
                  <a:lnTo>
                    <a:pt x="398" y="130"/>
                  </a:lnTo>
                  <a:lnTo>
                    <a:pt x="396" y="128"/>
                  </a:lnTo>
                  <a:lnTo>
                    <a:pt x="392" y="122"/>
                  </a:lnTo>
                  <a:lnTo>
                    <a:pt x="392" y="122"/>
                  </a:lnTo>
                  <a:lnTo>
                    <a:pt x="392" y="122"/>
                  </a:lnTo>
                  <a:lnTo>
                    <a:pt x="392" y="122"/>
                  </a:lnTo>
                  <a:lnTo>
                    <a:pt x="388" y="120"/>
                  </a:lnTo>
                  <a:lnTo>
                    <a:pt x="386" y="120"/>
                  </a:lnTo>
                  <a:lnTo>
                    <a:pt x="384" y="120"/>
                  </a:lnTo>
                  <a:lnTo>
                    <a:pt x="384" y="116"/>
                  </a:lnTo>
                  <a:lnTo>
                    <a:pt x="384" y="116"/>
                  </a:lnTo>
                  <a:lnTo>
                    <a:pt x="380" y="116"/>
                  </a:lnTo>
                  <a:lnTo>
                    <a:pt x="378" y="114"/>
                  </a:lnTo>
                  <a:lnTo>
                    <a:pt x="374" y="112"/>
                  </a:lnTo>
                  <a:lnTo>
                    <a:pt x="374" y="112"/>
                  </a:lnTo>
                  <a:lnTo>
                    <a:pt x="374" y="110"/>
                  </a:lnTo>
                  <a:lnTo>
                    <a:pt x="374" y="110"/>
                  </a:lnTo>
                  <a:lnTo>
                    <a:pt x="374" y="110"/>
                  </a:lnTo>
                  <a:lnTo>
                    <a:pt x="376" y="106"/>
                  </a:lnTo>
                  <a:lnTo>
                    <a:pt x="378" y="106"/>
                  </a:lnTo>
                  <a:lnTo>
                    <a:pt x="384" y="108"/>
                  </a:lnTo>
                  <a:lnTo>
                    <a:pt x="384" y="108"/>
                  </a:lnTo>
                  <a:lnTo>
                    <a:pt x="384" y="106"/>
                  </a:lnTo>
                  <a:lnTo>
                    <a:pt x="384" y="106"/>
                  </a:lnTo>
                  <a:lnTo>
                    <a:pt x="398" y="106"/>
                  </a:lnTo>
                  <a:lnTo>
                    <a:pt x="398" y="106"/>
                  </a:lnTo>
                  <a:lnTo>
                    <a:pt x="398" y="106"/>
                  </a:lnTo>
                  <a:lnTo>
                    <a:pt x="404" y="106"/>
                  </a:lnTo>
                  <a:lnTo>
                    <a:pt x="406" y="104"/>
                  </a:lnTo>
                  <a:lnTo>
                    <a:pt x="408" y="102"/>
                  </a:lnTo>
                  <a:lnTo>
                    <a:pt x="408" y="102"/>
                  </a:lnTo>
                  <a:lnTo>
                    <a:pt x="406" y="100"/>
                  </a:lnTo>
                  <a:lnTo>
                    <a:pt x="404" y="100"/>
                  </a:lnTo>
                  <a:lnTo>
                    <a:pt x="400" y="100"/>
                  </a:lnTo>
                  <a:lnTo>
                    <a:pt x="400" y="98"/>
                  </a:lnTo>
                  <a:lnTo>
                    <a:pt x="400" y="98"/>
                  </a:lnTo>
                  <a:lnTo>
                    <a:pt x="408" y="98"/>
                  </a:lnTo>
                  <a:lnTo>
                    <a:pt x="408" y="98"/>
                  </a:lnTo>
                  <a:lnTo>
                    <a:pt x="406" y="92"/>
                  </a:lnTo>
                  <a:lnTo>
                    <a:pt x="406" y="88"/>
                  </a:lnTo>
                  <a:lnTo>
                    <a:pt x="406" y="86"/>
                  </a:lnTo>
                  <a:lnTo>
                    <a:pt x="406" y="86"/>
                  </a:lnTo>
                  <a:lnTo>
                    <a:pt x="408" y="86"/>
                  </a:lnTo>
                  <a:lnTo>
                    <a:pt x="412" y="86"/>
                  </a:lnTo>
                  <a:lnTo>
                    <a:pt x="414" y="86"/>
                  </a:lnTo>
                  <a:lnTo>
                    <a:pt x="416" y="84"/>
                  </a:lnTo>
                  <a:lnTo>
                    <a:pt x="416" y="84"/>
                  </a:lnTo>
                  <a:lnTo>
                    <a:pt x="416" y="82"/>
                  </a:lnTo>
                  <a:lnTo>
                    <a:pt x="414" y="80"/>
                  </a:lnTo>
                  <a:lnTo>
                    <a:pt x="412" y="80"/>
                  </a:lnTo>
                  <a:lnTo>
                    <a:pt x="410" y="78"/>
                  </a:lnTo>
                  <a:lnTo>
                    <a:pt x="410" y="78"/>
                  </a:lnTo>
                  <a:lnTo>
                    <a:pt x="408" y="76"/>
                  </a:lnTo>
                  <a:lnTo>
                    <a:pt x="406" y="76"/>
                  </a:lnTo>
                  <a:lnTo>
                    <a:pt x="398" y="76"/>
                  </a:lnTo>
                  <a:lnTo>
                    <a:pt x="398" y="76"/>
                  </a:lnTo>
                  <a:lnTo>
                    <a:pt x="392" y="72"/>
                  </a:lnTo>
                  <a:lnTo>
                    <a:pt x="392" y="72"/>
                  </a:lnTo>
                  <a:lnTo>
                    <a:pt x="404" y="70"/>
                  </a:lnTo>
                  <a:lnTo>
                    <a:pt x="410" y="68"/>
                  </a:lnTo>
                  <a:lnTo>
                    <a:pt x="416" y="68"/>
                  </a:lnTo>
                  <a:lnTo>
                    <a:pt x="416" y="68"/>
                  </a:lnTo>
                  <a:lnTo>
                    <a:pt x="418" y="72"/>
                  </a:lnTo>
                  <a:lnTo>
                    <a:pt x="422" y="74"/>
                  </a:lnTo>
                  <a:lnTo>
                    <a:pt x="424" y="72"/>
                  </a:lnTo>
                  <a:lnTo>
                    <a:pt x="426" y="68"/>
                  </a:lnTo>
                  <a:lnTo>
                    <a:pt x="426" y="68"/>
                  </a:lnTo>
                  <a:lnTo>
                    <a:pt x="424" y="66"/>
                  </a:lnTo>
                  <a:lnTo>
                    <a:pt x="424" y="66"/>
                  </a:lnTo>
                  <a:lnTo>
                    <a:pt x="416" y="66"/>
                  </a:lnTo>
                  <a:lnTo>
                    <a:pt x="408" y="62"/>
                  </a:lnTo>
                  <a:lnTo>
                    <a:pt x="408" y="62"/>
                  </a:lnTo>
                  <a:lnTo>
                    <a:pt x="408" y="62"/>
                  </a:lnTo>
                  <a:lnTo>
                    <a:pt x="408" y="62"/>
                  </a:lnTo>
                  <a:lnTo>
                    <a:pt x="408" y="60"/>
                  </a:lnTo>
                  <a:lnTo>
                    <a:pt x="408" y="60"/>
                  </a:lnTo>
                  <a:lnTo>
                    <a:pt x="406" y="58"/>
                  </a:lnTo>
                  <a:lnTo>
                    <a:pt x="406" y="58"/>
                  </a:lnTo>
                  <a:lnTo>
                    <a:pt x="404" y="52"/>
                  </a:lnTo>
                  <a:lnTo>
                    <a:pt x="404" y="52"/>
                  </a:lnTo>
                  <a:lnTo>
                    <a:pt x="404" y="50"/>
                  </a:lnTo>
                  <a:lnTo>
                    <a:pt x="408" y="48"/>
                  </a:lnTo>
                  <a:lnTo>
                    <a:pt x="408" y="48"/>
                  </a:lnTo>
                  <a:lnTo>
                    <a:pt x="412" y="46"/>
                  </a:lnTo>
                  <a:lnTo>
                    <a:pt x="414" y="42"/>
                  </a:lnTo>
                  <a:lnTo>
                    <a:pt x="414" y="42"/>
                  </a:lnTo>
                  <a:lnTo>
                    <a:pt x="418" y="40"/>
                  </a:lnTo>
                  <a:lnTo>
                    <a:pt x="420" y="40"/>
                  </a:lnTo>
                  <a:lnTo>
                    <a:pt x="428" y="38"/>
                  </a:lnTo>
                  <a:lnTo>
                    <a:pt x="428" y="38"/>
                  </a:lnTo>
                  <a:lnTo>
                    <a:pt x="430" y="38"/>
                  </a:lnTo>
                  <a:lnTo>
                    <a:pt x="432" y="34"/>
                  </a:lnTo>
                  <a:lnTo>
                    <a:pt x="432" y="34"/>
                  </a:lnTo>
                  <a:lnTo>
                    <a:pt x="438" y="34"/>
                  </a:lnTo>
                  <a:lnTo>
                    <a:pt x="438" y="34"/>
                  </a:lnTo>
                  <a:lnTo>
                    <a:pt x="440" y="32"/>
                  </a:lnTo>
                  <a:lnTo>
                    <a:pt x="440" y="30"/>
                  </a:lnTo>
                  <a:lnTo>
                    <a:pt x="440" y="30"/>
                  </a:lnTo>
                  <a:lnTo>
                    <a:pt x="470" y="20"/>
                  </a:lnTo>
                  <a:lnTo>
                    <a:pt x="470" y="20"/>
                  </a:lnTo>
                  <a:lnTo>
                    <a:pt x="460" y="18"/>
                  </a:lnTo>
                  <a:lnTo>
                    <a:pt x="450" y="18"/>
                  </a:lnTo>
                  <a:lnTo>
                    <a:pt x="430" y="20"/>
                  </a:lnTo>
                  <a:lnTo>
                    <a:pt x="410" y="22"/>
                  </a:lnTo>
                  <a:lnTo>
                    <a:pt x="390" y="24"/>
                  </a:lnTo>
                  <a:lnTo>
                    <a:pt x="390" y="24"/>
                  </a:lnTo>
                  <a:lnTo>
                    <a:pt x="394" y="20"/>
                  </a:lnTo>
                  <a:lnTo>
                    <a:pt x="396" y="18"/>
                  </a:lnTo>
                  <a:lnTo>
                    <a:pt x="394" y="16"/>
                  </a:lnTo>
                  <a:lnTo>
                    <a:pt x="394" y="16"/>
                  </a:lnTo>
                  <a:lnTo>
                    <a:pt x="382" y="16"/>
                  </a:lnTo>
                  <a:lnTo>
                    <a:pt x="382" y="16"/>
                  </a:lnTo>
                  <a:lnTo>
                    <a:pt x="378" y="18"/>
                  </a:lnTo>
                  <a:lnTo>
                    <a:pt x="374" y="20"/>
                  </a:lnTo>
                  <a:lnTo>
                    <a:pt x="370" y="18"/>
                  </a:lnTo>
                  <a:lnTo>
                    <a:pt x="368" y="14"/>
                  </a:lnTo>
                  <a:lnTo>
                    <a:pt x="368" y="14"/>
                  </a:lnTo>
                  <a:lnTo>
                    <a:pt x="382" y="14"/>
                  </a:lnTo>
                  <a:lnTo>
                    <a:pt x="382" y="14"/>
                  </a:lnTo>
                  <a:lnTo>
                    <a:pt x="388" y="12"/>
                  </a:lnTo>
                  <a:lnTo>
                    <a:pt x="394" y="12"/>
                  </a:lnTo>
                  <a:lnTo>
                    <a:pt x="394" y="12"/>
                  </a:lnTo>
                  <a:lnTo>
                    <a:pt x="396" y="10"/>
                  </a:lnTo>
                  <a:lnTo>
                    <a:pt x="396" y="10"/>
                  </a:lnTo>
                  <a:lnTo>
                    <a:pt x="396" y="10"/>
                  </a:lnTo>
                  <a:lnTo>
                    <a:pt x="396" y="10"/>
                  </a:lnTo>
                  <a:lnTo>
                    <a:pt x="380" y="8"/>
                  </a:lnTo>
                  <a:lnTo>
                    <a:pt x="364" y="4"/>
                  </a:lnTo>
                  <a:lnTo>
                    <a:pt x="364" y="4"/>
                  </a:lnTo>
                  <a:lnTo>
                    <a:pt x="364" y="2"/>
                  </a:lnTo>
                  <a:lnTo>
                    <a:pt x="362" y="2"/>
                  </a:lnTo>
                  <a:lnTo>
                    <a:pt x="362" y="2"/>
                  </a:lnTo>
                  <a:lnTo>
                    <a:pt x="356" y="2"/>
                  </a:lnTo>
                  <a:lnTo>
                    <a:pt x="356" y="2"/>
                  </a:lnTo>
                  <a:lnTo>
                    <a:pt x="356" y="0"/>
                  </a:lnTo>
                  <a:lnTo>
                    <a:pt x="356" y="0"/>
                  </a:lnTo>
                  <a:lnTo>
                    <a:pt x="340" y="0"/>
                  </a:lnTo>
                  <a:lnTo>
                    <a:pt x="340" y="0"/>
                  </a:lnTo>
                  <a:lnTo>
                    <a:pt x="324" y="0"/>
                  </a:lnTo>
                  <a:lnTo>
                    <a:pt x="324" y="0"/>
                  </a:lnTo>
                  <a:lnTo>
                    <a:pt x="296" y="0"/>
                  </a:lnTo>
                  <a:lnTo>
                    <a:pt x="296" y="0"/>
                  </a:lnTo>
                  <a:lnTo>
                    <a:pt x="280" y="0"/>
                  </a:lnTo>
                  <a:lnTo>
                    <a:pt x="280" y="0"/>
                  </a:lnTo>
                  <a:lnTo>
                    <a:pt x="272" y="0"/>
                  </a:lnTo>
                  <a:lnTo>
                    <a:pt x="272" y="0"/>
                  </a:lnTo>
                  <a:lnTo>
                    <a:pt x="268" y="4"/>
                  </a:lnTo>
                  <a:lnTo>
                    <a:pt x="262" y="6"/>
                  </a:lnTo>
                  <a:lnTo>
                    <a:pt x="250" y="6"/>
                  </a:lnTo>
                  <a:lnTo>
                    <a:pt x="250" y="6"/>
                  </a:lnTo>
                  <a:lnTo>
                    <a:pt x="248" y="4"/>
                  </a:lnTo>
                  <a:lnTo>
                    <a:pt x="244" y="4"/>
                  </a:lnTo>
                  <a:lnTo>
                    <a:pt x="238" y="6"/>
                  </a:lnTo>
                  <a:lnTo>
                    <a:pt x="238" y="6"/>
                  </a:lnTo>
                  <a:lnTo>
                    <a:pt x="232" y="6"/>
                  </a:lnTo>
                  <a:lnTo>
                    <a:pt x="232" y="6"/>
                  </a:lnTo>
                  <a:lnTo>
                    <a:pt x="228" y="4"/>
                  </a:lnTo>
                  <a:lnTo>
                    <a:pt x="226" y="4"/>
                  </a:lnTo>
                  <a:lnTo>
                    <a:pt x="218" y="4"/>
                  </a:lnTo>
                  <a:lnTo>
                    <a:pt x="218" y="4"/>
                  </a:lnTo>
                  <a:lnTo>
                    <a:pt x="216" y="4"/>
                  </a:lnTo>
                  <a:lnTo>
                    <a:pt x="214" y="6"/>
                  </a:lnTo>
                  <a:lnTo>
                    <a:pt x="214" y="6"/>
                  </a:lnTo>
                  <a:lnTo>
                    <a:pt x="210" y="6"/>
                  </a:lnTo>
                  <a:lnTo>
                    <a:pt x="208" y="8"/>
                  </a:lnTo>
                  <a:lnTo>
                    <a:pt x="208" y="8"/>
                  </a:lnTo>
                  <a:lnTo>
                    <a:pt x="214" y="14"/>
                  </a:lnTo>
                  <a:lnTo>
                    <a:pt x="214" y="14"/>
                  </a:lnTo>
                  <a:lnTo>
                    <a:pt x="214" y="14"/>
                  </a:lnTo>
                  <a:lnTo>
                    <a:pt x="214" y="18"/>
                  </a:lnTo>
                  <a:lnTo>
                    <a:pt x="214" y="18"/>
                  </a:lnTo>
                  <a:lnTo>
                    <a:pt x="208" y="16"/>
                  </a:lnTo>
                  <a:lnTo>
                    <a:pt x="202" y="14"/>
                  </a:lnTo>
                  <a:lnTo>
                    <a:pt x="202" y="14"/>
                  </a:lnTo>
                  <a:lnTo>
                    <a:pt x="188" y="12"/>
                  </a:lnTo>
                  <a:lnTo>
                    <a:pt x="176" y="12"/>
                  </a:lnTo>
                  <a:lnTo>
                    <a:pt x="176" y="12"/>
                  </a:lnTo>
                  <a:lnTo>
                    <a:pt x="172" y="12"/>
                  </a:lnTo>
                  <a:lnTo>
                    <a:pt x="172" y="14"/>
                  </a:lnTo>
                  <a:lnTo>
                    <a:pt x="176" y="14"/>
                  </a:lnTo>
                  <a:lnTo>
                    <a:pt x="176" y="14"/>
                  </a:lnTo>
                  <a:lnTo>
                    <a:pt x="174" y="16"/>
                  </a:lnTo>
                  <a:lnTo>
                    <a:pt x="170" y="18"/>
                  </a:lnTo>
                  <a:lnTo>
                    <a:pt x="166" y="16"/>
                  </a:lnTo>
                  <a:lnTo>
                    <a:pt x="166" y="16"/>
                  </a:lnTo>
                  <a:lnTo>
                    <a:pt x="158" y="14"/>
                  </a:lnTo>
                  <a:lnTo>
                    <a:pt x="154" y="14"/>
                  </a:lnTo>
                  <a:lnTo>
                    <a:pt x="152" y="16"/>
                  </a:lnTo>
                  <a:lnTo>
                    <a:pt x="152" y="16"/>
                  </a:lnTo>
                  <a:lnTo>
                    <a:pt x="142" y="14"/>
                  </a:lnTo>
                  <a:lnTo>
                    <a:pt x="132" y="14"/>
                  </a:lnTo>
                  <a:lnTo>
                    <a:pt x="122" y="14"/>
                  </a:lnTo>
                  <a:lnTo>
                    <a:pt x="112" y="20"/>
                  </a:lnTo>
                  <a:lnTo>
                    <a:pt x="112" y="20"/>
                  </a:lnTo>
                  <a:lnTo>
                    <a:pt x="110" y="20"/>
                  </a:lnTo>
                  <a:lnTo>
                    <a:pt x="110" y="20"/>
                  </a:lnTo>
                  <a:lnTo>
                    <a:pt x="100" y="16"/>
                  </a:lnTo>
                  <a:lnTo>
                    <a:pt x="94" y="18"/>
                  </a:lnTo>
                  <a:lnTo>
                    <a:pt x="92" y="20"/>
                  </a:lnTo>
                  <a:lnTo>
                    <a:pt x="92" y="24"/>
                  </a:lnTo>
                  <a:lnTo>
                    <a:pt x="92" y="24"/>
                  </a:lnTo>
                  <a:lnTo>
                    <a:pt x="90" y="26"/>
                  </a:lnTo>
                  <a:lnTo>
                    <a:pt x="88" y="26"/>
                  </a:lnTo>
                  <a:lnTo>
                    <a:pt x="84" y="26"/>
                  </a:lnTo>
                  <a:lnTo>
                    <a:pt x="84" y="26"/>
                  </a:lnTo>
                  <a:lnTo>
                    <a:pt x="74" y="26"/>
                  </a:lnTo>
                  <a:lnTo>
                    <a:pt x="64" y="28"/>
                  </a:lnTo>
                  <a:lnTo>
                    <a:pt x="44" y="34"/>
                  </a:lnTo>
                  <a:lnTo>
                    <a:pt x="44" y="34"/>
                  </a:lnTo>
                  <a:lnTo>
                    <a:pt x="52" y="36"/>
                  </a:lnTo>
                  <a:lnTo>
                    <a:pt x="52" y="36"/>
                  </a:lnTo>
                  <a:lnTo>
                    <a:pt x="58" y="36"/>
                  </a:lnTo>
                  <a:lnTo>
                    <a:pt x="60" y="36"/>
                  </a:lnTo>
                  <a:lnTo>
                    <a:pt x="62" y="40"/>
                  </a:lnTo>
                  <a:lnTo>
                    <a:pt x="62" y="40"/>
                  </a:lnTo>
                  <a:lnTo>
                    <a:pt x="60" y="44"/>
                  </a:lnTo>
                  <a:lnTo>
                    <a:pt x="58" y="44"/>
                  </a:lnTo>
                  <a:lnTo>
                    <a:pt x="50" y="46"/>
                  </a:lnTo>
                  <a:lnTo>
                    <a:pt x="50" y="46"/>
                  </a:lnTo>
                  <a:lnTo>
                    <a:pt x="46" y="46"/>
                  </a:lnTo>
                  <a:lnTo>
                    <a:pt x="46" y="46"/>
                  </a:lnTo>
                  <a:lnTo>
                    <a:pt x="2" y="54"/>
                  </a:lnTo>
                  <a:lnTo>
                    <a:pt x="2" y="54"/>
                  </a:lnTo>
                  <a:lnTo>
                    <a:pt x="0" y="56"/>
                  </a:lnTo>
                  <a:lnTo>
                    <a:pt x="0" y="56"/>
                  </a:lnTo>
                  <a:lnTo>
                    <a:pt x="30" y="64"/>
                  </a:lnTo>
                  <a:lnTo>
                    <a:pt x="30" y="64"/>
                  </a:lnTo>
                  <a:lnTo>
                    <a:pt x="30" y="66"/>
                  </a:lnTo>
                  <a:lnTo>
                    <a:pt x="30" y="66"/>
                  </a:lnTo>
                  <a:lnTo>
                    <a:pt x="22" y="66"/>
                  </a:lnTo>
                  <a:lnTo>
                    <a:pt x="18" y="66"/>
                  </a:lnTo>
                  <a:lnTo>
                    <a:pt x="14" y="68"/>
                  </a:lnTo>
                  <a:lnTo>
                    <a:pt x="14" y="68"/>
                  </a:lnTo>
                  <a:lnTo>
                    <a:pt x="16" y="70"/>
                  </a:lnTo>
                  <a:lnTo>
                    <a:pt x="20" y="70"/>
                  </a:lnTo>
                  <a:lnTo>
                    <a:pt x="24" y="70"/>
                  </a:lnTo>
                  <a:lnTo>
                    <a:pt x="24" y="70"/>
                  </a:lnTo>
                  <a:lnTo>
                    <a:pt x="32" y="76"/>
                  </a:lnTo>
                  <a:lnTo>
                    <a:pt x="36" y="78"/>
                  </a:lnTo>
                  <a:lnTo>
                    <a:pt x="40" y="78"/>
                  </a:lnTo>
                  <a:lnTo>
                    <a:pt x="40" y="78"/>
                  </a:lnTo>
                  <a:lnTo>
                    <a:pt x="48" y="76"/>
                  </a:lnTo>
                  <a:lnTo>
                    <a:pt x="56" y="76"/>
                  </a:lnTo>
                  <a:lnTo>
                    <a:pt x="72" y="76"/>
                  </a:lnTo>
                  <a:lnTo>
                    <a:pt x="72" y="76"/>
                  </a:lnTo>
                  <a:lnTo>
                    <a:pt x="86" y="76"/>
                  </a:lnTo>
                  <a:lnTo>
                    <a:pt x="100" y="78"/>
                  </a:lnTo>
                  <a:lnTo>
                    <a:pt x="114" y="84"/>
                  </a:lnTo>
                  <a:lnTo>
                    <a:pt x="126" y="92"/>
                  </a:lnTo>
                  <a:lnTo>
                    <a:pt x="126" y="92"/>
                  </a:lnTo>
                  <a:lnTo>
                    <a:pt x="134" y="100"/>
                  </a:lnTo>
                  <a:lnTo>
                    <a:pt x="138" y="108"/>
                  </a:lnTo>
                  <a:lnTo>
                    <a:pt x="138" y="116"/>
                  </a:lnTo>
                  <a:lnTo>
                    <a:pt x="134" y="124"/>
                  </a:lnTo>
                  <a:lnTo>
                    <a:pt x="134" y="124"/>
                  </a:lnTo>
                  <a:lnTo>
                    <a:pt x="138" y="126"/>
                  </a:lnTo>
                  <a:lnTo>
                    <a:pt x="142" y="126"/>
                  </a:lnTo>
                  <a:lnTo>
                    <a:pt x="146" y="126"/>
                  </a:lnTo>
                  <a:lnTo>
                    <a:pt x="150" y="122"/>
                  </a:lnTo>
                  <a:lnTo>
                    <a:pt x="150" y="122"/>
                  </a:lnTo>
                  <a:lnTo>
                    <a:pt x="156" y="122"/>
                  </a:lnTo>
                  <a:lnTo>
                    <a:pt x="156" y="122"/>
                  </a:lnTo>
                  <a:lnTo>
                    <a:pt x="160" y="126"/>
                  </a:lnTo>
                  <a:lnTo>
                    <a:pt x="164" y="128"/>
                  </a:lnTo>
                  <a:lnTo>
                    <a:pt x="170" y="132"/>
                  </a:lnTo>
                  <a:lnTo>
                    <a:pt x="172" y="136"/>
                  </a:lnTo>
                  <a:lnTo>
                    <a:pt x="172" y="136"/>
                  </a:lnTo>
                  <a:lnTo>
                    <a:pt x="168" y="138"/>
                  </a:lnTo>
                  <a:lnTo>
                    <a:pt x="164" y="136"/>
                  </a:lnTo>
                  <a:lnTo>
                    <a:pt x="162" y="136"/>
                  </a:lnTo>
                  <a:lnTo>
                    <a:pt x="158" y="134"/>
                  </a:lnTo>
                  <a:lnTo>
                    <a:pt x="158" y="134"/>
                  </a:lnTo>
                  <a:lnTo>
                    <a:pt x="154" y="132"/>
                  </a:lnTo>
                  <a:lnTo>
                    <a:pt x="154" y="132"/>
                  </a:lnTo>
                  <a:lnTo>
                    <a:pt x="148" y="132"/>
                  </a:lnTo>
                  <a:lnTo>
                    <a:pt x="144" y="134"/>
                  </a:lnTo>
                  <a:lnTo>
                    <a:pt x="142" y="138"/>
                  </a:lnTo>
                  <a:lnTo>
                    <a:pt x="142" y="142"/>
                  </a:lnTo>
                  <a:lnTo>
                    <a:pt x="142" y="142"/>
                  </a:lnTo>
                  <a:lnTo>
                    <a:pt x="142" y="144"/>
                  </a:lnTo>
                  <a:lnTo>
                    <a:pt x="146" y="146"/>
                  </a:lnTo>
                  <a:lnTo>
                    <a:pt x="152" y="148"/>
                  </a:lnTo>
                  <a:lnTo>
                    <a:pt x="152" y="148"/>
                  </a:lnTo>
                  <a:lnTo>
                    <a:pt x="158" y="148"/>
                  </a:lnTo>
                  <a:lnTo>
                    <a:pt x="162" y="144"/>
                  </a:lnTo>
                  <a:lnTo>
                    <a:pt x="162" y="144"/>
                  </a:lnTo>
                  <a:lnTo>
                    <a:pt x="170" y="142"/>
                  </a:lnTo>
                  <a:lnTo>
                    <a:pt x="170" y="142"/>
                  </a:lnTo>
                  <a:lnTo>
                    <a:pt x="172" y="144"/>
                  </a:lnTo>
                  <a:lnTo>
                    <a:pt x="172" y="144"/>
                  </a:lnTo>
                  <a:lnTo>
                    <a:pt x="170" y="156"/>
                  </a:lnTo>
                  <a:lnTo>
                    <a:pt x="170" y="156"/>
                  </a:lnTo>
                  <a:lnTo>
                    <a:pt x="170" y="160"/>
                  </a:lnTo>
                  <a:lnTo>
                    <a:pt x="170" y="160"/>
                  </a:lnTo>
                  <a:lnTo>
                    <a:pt x="164" y="162"/>
                  </a:lnTo>
                  <a:lnTo>
                    <a:pt x="164" y="162"/>
                  </a:lnTo>
                  <a:lnTo>
                    <a:pt x="160" y="158"/>
                  </a:lnTo>
                  <a:lnTo>
                    <a:pt x="156" y="158"/>
                  </a:lnTo>
                  <a:lnTo>
                    <a:pt x="152" y="162"/>
                  </a:lnTo>
                  <a:lnTo>
                    <a:pt x="150" y="168"/>
                  </a:lnTo>
                  <a:lnTo>
                    <a:pt x="150" y="168"/>
                  </a:lnTo>
                  <a:lnTo>
                    <a:pt x="150" y="170"/>
                  </a:lnTo>
                  <a:lnTo>
                    <a:pt x="152" y="172"/>
                  </a:lnTo>
                  <a:lnTo>
                    <a:pt x="154" y="174"/>
                  </a:lnTo>
                  <a:lnTo>
                    <a:pt x="156" y="176"/>
                  </a:lnTo>
                  <a:lnTo>
                    <a:pt x="156" y="176"/>
                  </a:lnTo>
                  <a:lnTo>
                    <a:pt x="152" y="176"/>
                  </a:lnTo>
                  <a:lnTo>
                    <a:pt x="150" y="178"/>
                  </a:lnTo>
                  <a:lnTo>
                    <a:pt x="152" y="180"/>
                  </a:lnTo>
                  <a:lnTo>
                    <a:pt x="152" y="180"/>
                  </a:lnTo>
                  <a:lnTo>
                    <a:pt x="156" y="186"/>
                  </a:lnTo>
                  <a:lnTo>
                    <a:pt x="162" y="190"/>
                  </a:lnTo>
                  <a:lnTo>
                    <a:pt x="162" y="190"/>
                  </a:lnTo>
                  <a:lnTo>
                    <a:pt x="162" y="194"/>
                  </a:lnTo>
                  <a:lnTo>
                    <a:pt x="164" y="196"/>
                  </a:lnTo>
                  <a:lnTo>
                    <a:pt x="166" y="198"/>
                  </a:lnTo>
                  <a:lnTo>
                    <a:pt x="170" y="196"/>
                  </a:lnTo>
                  <a:lnTo>
                    <a:pt x="170" y="196"/>
                  </a:lnTo>
                  <a:lnTo>
                    <a:pt x="174" y="194"/>
                  </a:lnTo>
                  <a:lnTo>
                    <a:pt x="174" y="194"/>
                  </a:lnTo>
                  <a:lnTo>
                    <a:pt x="176" y="196"/>
                  </a:lnTo>
                  <a:lnTo>
                    <a:pt x="176" y="196"/>
                  </a:lnTo>
                  <a:lnTo>
                    <a:pt x="172" y="198"/>
                  </a:lnTo>
                  <a:lnTo>
                    <a:pt x="170" y="202"/>
                  </a:lnTo>
                  <a:lnTo>
                    <a:pt x="170" y="202"/>
                  </a:lnTo>
                  <a:lnTo>
                    <a:pt x="172" y="208"/>
                  </a:lnTo>
                  <a:lnTo>
                    <a:pt x="176" y="216"/>
                  </a:lnTo>
                  <a:lnTo>
                    <a:pt x="182" y="224"/>
                  </a:lnTo>
                  <a:lnTo>
                    <a:pt x="192" y="232"/>
                  </a:lnTo>
                  <a:lnTo>
                    <a:pt x="192" y="232"/>
                  </a:lnTo>
                  <a:lnTo>
                    <a:pt x="196" y="236"/>
                  </a:lnTo>
                  <a:lnTo>
                    <a:pt x="202" y="236"/>
                  </a:lnTo>
                  <a:lnTo>
                    <a:pt x="202" y="236"/>
                  </a:lnTo>
                  <a:lnTo>
                    <a:pt x="206" y="234"/>
                  </a:lnTo>
                  <a:lnTo>
                    <a:pt x="208" y="234"/>
                  </a:lnTo>
                  <a:lnTo>
                    <a:pt x="214" y="238"/>
                  </a:lnTo>
                  <a:lnTo>
                    <a:pt x="214" y="238"/>
                  </a:lnTo>
                  <a:lnTo>
                    <a:pt x="218" y="242"/>
                  </a:lnTo>
                  <a:lnTo>
                    <a:pt x="218" y="242"/>
                  </a:lnTo>
                  <a:lnTo>
                    <a:pt x="220" y="244"/>
                  </a:lnTo>
                  <a:lnTo>
                    <a:pt x="220" y="244"/>
                  </a:lnTo>
                  <a:lnTo>
                    <a:pt x="226" y="242"/>
                  </a:lnTo>
                  <a:lnTo>
                    <a:pt x="232" y="236"/>
                  </a:lnTo>
                  <a:lnTo>
                    <a:pt x="236" y="230"/>
                  </a:lnTo>
                  <a:lnTo>
                    <a:pt x="236" y="222"/>
                  </a:lnTo>
                  <a:lnTo>
                    <a:pt x="236" y="222"/>
                  </a:lnTo>
                  <a:lnTo>
                    <a:pt x="236" y="220"/>
                  </a:lnTo>
                  <a:lnTo>
                    <a:pt x="236" y="216"/>
                  </a:lnTo>
                  <a:lnTo>
                    <a:pt x="240" y="214"/>
                  </a:lnTo>
                  <a:lnTo>
                    <a:pt x="240" y="214"/>
                  </a:lnTo>
                  <a:lnTo>
                    <a:pt x="246" y="210"/>
                  </a:lnTo>
                  <a:lnTo>
                    <a:pt x="248" y="206"/>
                  </a:lnTo>
                  <a:lnTo>
                    <a:pt x="250" y="204"/>
                  </a:lnTo>
                  <a:lnTo>
                    <a:pt x="250" y="204"/>
                  </a:lnTo>
                  <a:lnTo>
                    <a:pt x="250" y="198"/>
                  </a:lnTo>
                  <a:lnTo>
                    <a:pt x="252" y="192"/>
                  </a:lnTo>
                  <a:lnTo>
                    <a:pt x="256" y="188"/>
                  </a:lnTo>
                  <a:lnTo>
                    <a:pt x="260" y="188"/>
                  </a:lnTo>
                  <a:lnTo>
                    <a:pt x="260" y="188"/>
                  </a:lnTo>
                  <a:lnTo>
                    <a:pt x="264" y="186"/>
                  </a:lnTo>
                  <a:lnTo>
                    <a:pt x="268" y="184"/>
                  </a:lnTo>
                  <a:lnTo>
                    <a:pt x="272" y="182"/>
                  </a:lnTo>
                  <a:lnTo>
                    <a:pt x="272" y="182"/>
                  </a:lnTo>
                  <a:lnTo>
                    <a:pt x="274" y="186"/>
                  </a:lnTo>
                  <a:lnTo>
                    <a:pt x="276" y="186"/>
                  </a:lnTo>
                  <a:lnTo>
                    <a:pt x="280" y="182"/>
                  </a:lnTo>
                  <a:lnTo>
                    <a:pt x="280" y="182"/>
                  </a:lnTo>
                  <a:lnTo>
                    <a:pt x="280" y="182"/>
                  </a:lnTo>
                  <a:lnTo>
                    <a:pt x="280" y="182"/>
                  </a:lnTo>
                  <a:lnTo>
                    <a:pt x="288" y="182"/>
                  </a:lnTo>
                  <a:lnTo>
                    <a:pt x="294" y="178"/>
                  </a:lnTo>
                  <a:lnTo>
                    <a:pt x="302" y="174"/>
                  </a:lnTo>
                  <a:lnTo>
                    <a:pt x="306" y="168"/>
                  </a:lnTo>
                  <a:lnTo>
                    <a:pt x="306" y="168"/>
                  </a:lnTo>
                  <a:lnTo>
                    <a:pt x="314" y="162"/>
                  </a:lnTo>
                  <a:lnTo>
                    <a:pt x="322" y="160"/>
                  </a:lnTo>
                  <a:lnTo>
                    <a:pt x="322" y="160"/>
                  </a:lnTo>
                  <a:lnTo>
                    <a:pt x="340" y="158"/>
                  </a:lnTo>
                  <a:lnTo>
                    <a:pt x="358" y="154"/>
                  </a:lnTo>
                  <a:lnTo>
                    <a:pt x="374" y="148"/>
                  </a:lnTo>
                  <a:lnTo>
                    <a:pt x="390" y="140"/>
                  </a:lnTo>
                  <a:lnTo>
                    <a:pt x="390" y="140"/>
                  </a:lnTo>
                  <a:lnTo>
                    <a:pt x="382" y="140"/>
                  </a:lnTo>
                  <a:lnTo>
                    <a:pt x="376" y="138"/>
                  </a:lnTo>
                  <a:lnTo>
                    <a:pt x="370" y="138"/>
                  </a:lnTo>
                  <a:lnTo>
                    <a:pt x="362" y="140"/>
                  </a:lnTo>
                  <a:lnTo>
                    <a:pt x="362" y="14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8" name="Freeform 71"/>
            <p:cNvSpPr>
              <a:spLocks noEditPoints="1"/>
            </p:cNvSpPr>
            <p:nvPr/>
          </p:nvSpPr>
          <p:spPr bwMode="auto">
            <a:xfrm>
              <a:off x="6254750" y="279400"/>
              <a:ext cx="2559050" cy="1851025"/>
            </a:xfrm>
            <a:custGeom>
              <a:avLst/>
              <a:gdLst/>
              <a:ahLst/>
              <a:cxnLst>
                <a:cxn ang="0">
                  <a:pos x="1460" y="92"/>
                </a:cxn>
                <a:cxn ang="0">
                  <a:pos x="1272" y="54"/>
                </a:cxn>
                <a:cxn ang="0">
                  <a:pos x="1188" y="64"/>
                </a:cxn>
                <a:cxn ang="0">
                  <a:pos x="1078" y="48"/>
                </a:cxn>
                <a:cxn ang="0">
                  <a:pos x="1000" y="10"/>
                </a:cxn>
                <a:cxn ang="0">
                  <a:pos x="804" y="38"/>
                </a:cxn>
                <a:cxn ang="0">
                  <a:pos x="722" y="62"/>
                </a:cxn>
                <a:cxn ang="0">
                  <a:pos x="726" y="90"/>
                </a:cxn>
                <a:cxn ang="0">
                  <a:pos x="684" y="48"/>
                </a:cxn>
                <a:cxn ang="0">
                  <a:pos x="604" y="84"/>
                </a:cxn>
                <a:cxn ang="0">
                  <a:pos x="496" y="98"/>
                </a:cxn>
                <a:cxn ang="0">
                  <a:pos x="426" y="138"/>
                </a:cxn>
                <a:cxn ang="0">
                  <a:pos x="384" y="82"/>
                </a:cxn>
                <a:cxn ang="0">
                  <a:pos x="272" y="90"/>
                </a:cxn>
                <a:cxn ang="0">
                  <a:pos x="184" y="158"/>
                </a:cxn>
                <a:cxn ang="0">
                  <a:pos x="216" y="188"/>
                </a:cxn>
                <a:cxn ang="0">
                  <a:pos x="278" y="178"/>
                </a:cxn>
                <a:cxn ang="0">
                  <a:pos x="358" y="182"/>
                </a:cxn>
                <a:cxn ang="0">
                  <a:pos x="226" y="240"/>
                </a:cxn>
                <a:cxn ang="0">
                  <a:pos x="162" y="270"/>
                </a:cxn>
                <a:cxn ang="0">
                  <a:pos x="118" y="356"/>
                </a:cxn>
                <a:cxn ang="0">
                  <a:pos x="98" y="426"/>
                </a:cxn>
                <a:cxn ang="0">
                  <a:pos x="224" y="368"/>
                </a:cxn>
                <a:cxn ang="0">
                  <a:pos x="244" y="336"/>
                </a:cxn>
                <a:cxn ang="0">
                  <a:pos x="318" y="412"/>
                </a:cxn>
                <a:cxn ang="0">
                  <a:pos x="380" y="322"/>
                </a:cxn>
                <a:cxn ang="0">
                  <a:pos x="432" y="324"/>
                </a:cxn>
                <a:cxn ang="0">
                  <a:pos x="340" y="388"/>
                </a:cxn>
                <a:cxn ang="0">
                  <a:pos x="414" y="428"/>
                </a:cxn>
                <a:cxn ang="0">
                  <a:pos x="280" y="492"/>
                </a:cxn>
                <a:cxn ang="0">
                  <a:pos x="172" y="424"/>
                </a:cxn>
                <a:cxn ang="0">
                  <a:pos x="2" y="580"/>
                </a:cxn>
                <a:cxn ang="0">
                  <a:pos x="96" y="752"/>
                </a:cxn>
                <a:cxn ang="0">
                  <a:pos x="214" y="836"/>
                </a:cxn>
                <a:cxn ang="0">
                  <a:pos x="280" y="1162"/>
                </a:cxn>
                <a:cxn ang="0">
                  <a:pos x="404" y="1018"/>
                </a:cxn>
                <a:cxn ang="0">
                  <a:pos x="532" y="682"/>
                </a:cxn>
                <a:cxn ang="0">
                  <a:pos x="422" y="582"/>
                </a:cxn>
                <a:cxn ang="0">
                  <a:pos x="438" y="574"/>
                </a:cxn>
                <a:cxn ang="0">
                  <a:pos x="590" y="592"/>
                </a:cxn>
                <a:cxn ang="0">
                  <a:pos x="516" y="520"/>
                </a:cxn>
                <a:cxn ang="0">
                  <a:pos x="630" y="544"/>
                </a:cxn>
                <a:cxn ang="0">
                  <a:pos x="732" y="712"/>
                </a:cxn>
                <a:cxn ang="0">
                  <a:pos x="840" y="574"/>
                </a:cxn>
                <a:cxn ang="0">
                  <a:pos x="902" y="710"/>
                </a:cxn>
                <a:cxn ang="0">
                  <a:pos x="912" y="684"/>
                </a:cxn>
                <a:cxn ang="0">
                  <a:pos x="966" y="592"/>
                </a:cxn>
                <a:cxn ang="0">
                  <a:pos x="1084" y="498"/>
                </a:cxn>
                <a:cxn ang="0">
                  <a:pos x="1052" y="408"/>
                </a:cxn>
                <a:cxn ang="0">
                  <a:pos x="1112" y="400"/>
                </a:cxn>
                <a:cxn ang="0">
                  <a:pos x="1154" y="362"/>
                </a:cxn>
                <a:cxn ang="0">
                  <a:pos x="1200" y="242"/>
                </a:cxn>
                <a:cxn ang="0">
                  <a:pos x="1374" y="164"/>
                </a:cxn>
                <a:cxn ang="0">
                  <a:pos x="1366" y="270"/>
                </a:cxn>
                <a:cxn ang="0">
                  <a:pos x="1398" y="200"/>
                </a:cxn>
                <a:cxn ang="0">
                  <a:pos x="1518" y="134"/>
                </a:cxn>
                <a:cxn ang="0">
                  <a:pos x="1612" y="118"/>
                </a:cxn>
                <a:cxn ang="0">
                  <a:pos x="372" y="178"/>
                </a:cxn>
                <a:cxn ang="0">
                  <a:pos x="416" y="172"/>
                </a:cxn>
                <a:cxn ang="0">
                  <a:pos x="516" y="238"/>
                </a:cxn>
                <a:cxn ang="0">
                  <a:pos x="500" y="346"/>
                </a:cxn>
                <a:cxn ang="0">
                  <a:pos x="550" y="370"/>
                </a:cxn>
                <a:cxn ang="0">
                  <a:pos x="604" y="354"/>
                </a:cxn>
              </a:cxnLst>
              <a:rect l="0" t="0" r="r" b="b"/>
              <a:pathLst>
                <a:path w="1612" h="1166">
                  <a:moveTo>
                    <a:pt x="1612" y="118"/>
                  </a:moveTo>
                  <a:lnTo>
                    <a:pt x="1612" y="118"/>
                  </a:lnTo>
                  <a:lnTo>
                    <a:pt x="1608" y="114"/>
                  </a:lnTo>
                  <a:lnTo>
                    <a:pt x="1600" y="112"/>
                  </a:lnTo>
                  <a:lnTo>
                    <a:pt x="1592" y="110"/>
                  </a:lnTo>
                  <a:lnTo>
                    <a:pt x="1586" y="110"/>
                  </a:lnTo>
                  <a:lnTo>
                    <a:pt x="1586" y="110"/>
                  </a:lnTo>
                  <a:lnTo>
                    <a:pt x="1586" y="112"/>
                  </a:lnTo>
                  <a:lnTo>
                    <a:pt x="1586" y="114"/>
                  </a:lnTo>
                  <a:lnTo>
                    <a:pt x="1586" y="116"/>
                  </a:lnTo>
                  <a:lnTo>
                    <a:pt x="1582" y="116"/>
                  </a:lnTo>
                  <a:lnTo>
                    <a:pt x="1582" y="116"/>
                  </a:lnTo>
                  <a:lnTo>
                    <a:pt x="1580" y="114"/>
                  </a:lnTo>
                  <a:lnTo>
                    <a:pt x="1578" y="112"/>
                  </a:lnTo>
                  <a:lnTo>
                    <a:pt x="1578" y="108"/>
                  </a:lnTo>
                  <a:lnTo>
                    <a:pt x="1578" y="108"/>
                  </a:lnTo>
                  <a:lnTo>
                    <a:pt x="1574" y="104"/>
                  </a:lnTo>
                  <a:lnTo>
                    <a:pt x="1570" y="102"/>
                  </a:lnTo>
                  <a:lnTo>
                    <a:pt x="1570" y="102"/>
                  </a:lnTo>
                  <a:lnTo>
                    <a:pt x="1546" y="92"/>
                  </a:lnTo>
                  <a:lnTo>
                    <a:pt x="1522" y="84"/>
                  </a:lnTo>
                  <a:lnTo>
                    <a:pt x="1496" y="80"/>
                  </a:lnTo>
                  <a:lnTo>
                    <a:pt x="1470" y="78"/>
                  </a:lnTo>
                  <a:lnTo>
                    <a:pt x="1470" y="78"/>
                  </a:lnTo>
                  <a:lnTo>
                    <a:pt x="1466" y="78"/>
                  </a:lnTo>
                  <a:lnTo>
                    <a:pt x="1464" y="80"/>
                  </a:lnTo>
                  <a:lnTo>
                    <a:pt x="1466" y="84"/>
                  </a:lnTo>
                  <a:lnTo>
                    <a:pt x="1466" y="84"/>
                  </a:lnTo>
                  <a:lnTo>
                    <a:pt x="1468" y="86"/>
                  </a:lnTo>
                  <a:lnTo>
                    <a:pt x="1468" y="88"/>
                  </a:lnTo>
                  <a:lnTo>
                    <a:pt x="1466" y="90"/>
                  </a:lnTo>
                  <a:lnTo>
                    <a:pt x="1466" y="90"/>
                  </a:lnTo>
                  <a:lnTo>
                    <a:pt x="1462" y="92"/>
                  </a:lnTo>
                  <a:lnTo>
                    <a:pt x="1460" y="92"/>
                  </a:lnTo>
                  <a:lnTo>
                    <a:pt x="1458" y="92"/>
                  </a:lnTo>
                  <a:lnTo>
                    <a:pt x="1458" y="92"/>
                  </a:lnTo>
                  <a:lnTo>
                    <a:pt x="1450" y="86"/>
                  </a:lnTo>
                  <a:lnTo>
                    <a:pt x="1442" y="84"/>
                  </a:lnTo>
                  <a:lnTo>
                    <a:pt x="1426" y="84"/>
                  </a:lnTo>
                  <a:lnTo>
                    <a:pt x="1426" y="84"/>
                  </a:lnTo>
                  <a:lnTo>
                    <a:pt x="1412" y="82"/>
                  </a:lnTo>
                  <a:lnTo>
                    <a:pt x="1404" y="82"/>
                  </a:lnTo>
                  <a:lnTo>
                    <a:pt x="1398" y="84"/>
                  </a:lnTo>
                  <a:lnTo>
                    <a:pt x="1398" y="84"/>
                  </a:lnTo>
                  <a:lnTo>
                    <a:pt x="1392" y="86"/>
                  </a:lnTo>
                  <a:lnTo>
                    <a:pt x="1388" y="84"/>
                  </a:lnTo>
                  <a:lnTo>
                    <a:pt x="1382" y="82"/>
                  </a:lnTo>
                  <a:lnTo>
                    <a:pt x="1382" y="78"/>
                  </a:lnTo>
                  <a:lnTo>
                    <a:pt x="1382" y="78"/>
                  </a:lnTo>
                  <a:lnTo>
                    <a:pt x="1380" y="74"/>
                  </a:lnTo>
                  <a:lnTo>
                    <a:pt x="1378" y="72"/>
                  </a:lnTo>
                  <a:lnTo>
                    <a:pt x="1372" y="70"/>
                  </a:lnTo>
                  <a:lnTo>
                    <a:pt x="1372" y="70"/>
                  </a:lnTo>
                  <a:lnTo>
                    <a:pt x="1358" y="68"/>
                  </a:lnTo>
                  <a:lnTo>
                    <a:pt x="1344" y="68"/>
                  </a:lnTo>
                  <a:lnTo>
                    <a:pt x="1344" y="68"/>
                  </a:lnTo>
                  <a:lnTo>
                    <a:pt x="1334" y="70"/>
                  </a:lnTo>
                  <a:lnTo>
                    <a:pt x="1324" y="70"/>
                  </a:lnTo>
                  <a:lnTo>
                    <a:pt x="1304" y="62"/>
                  </a:lnTo>
                  <a:lnTo>
                    <a:pt x="1304" y="62"/>
                  </a:lnTo>
                  <a:lnTo>
                    <a:pt x="1302" y="62"/>
                  </a:lnTo>
                  <a:lnTo>
                    <a:pt x="1302" y="58"/>
                  </a:lnTo>
                  <a:lnTo>
                    <a:pt x="1302" y="56"/>
                  </a:lnTo>
                  <a:lnTo>
                    <a:pt x="1298" y="56"/>
                  </a:lnTo>
                  <a:lnTo>
                    <a:pt x="1298" y="56"/>
                  </a:lnTo>
                  <a:lnTo>
                    <a:pt x="1286" y="56"/>
                  </a:lnTo>
                  <a:lnTo>
                    <a:pt x="1278" y="56"/>
                  </a:lnTo>
                  <a:lnTo>
                    <a:pt x="1272" y="54"/>
                  </a:lnTo>
                  <a:lnTo>
                    <a:pt x="1272" y="54"/>
                  </a:lnTo>
                  <a:lnTo>
                    <a:pt x="1274" y="56"/>
                  </a:lnTo>
                  <a:lnTo>
                    <a:pt x="1274" y="60"/>
                  </a:lnTo>
                  <a:lnTo>
                    <a:pt x="1274" y="60"/>
                  </a:lnTo>
                  <a:lnTo>
                    <a:pt x="1274" y="60"/>
                  </a:lnTo>
                  <a:lnTo>
                    <a:pt x="1272" y="62"/>
                  </a:lnTo>
                  <a:lnTo>
                    <a:pt x="1266" y="62"/>
                  </a:lnTo>
                  <a:lnTo>
                    <a:pt x="1266" y="62"/>
                  </a:lnTo>
                  <a:lnTo>
                    <a:pt x="1268" y="58"/>
                  </a:lnTo>
                  <a:lnTo>
                    <a:pt x="1266" y="56"/>
                  </a:lnTo>
                  <a:lnTo>
                    <a:pt x="1262" y="54"/>
                  </a:lnTo>
                  <a:lnTo>
                    <a:pt x="1262" y="54"/>
                  </a:lnTo>
                  <a:lnTo>
                    <a:pt x="1258" y="52"/>
                  </a:lnTo>
                  <a:lnTo>
                    <a:pt x="1258" y="52"/>
                  </a:lnTo>
                  <a:lnTo>
                    <a:pt x="1246" y="52"/>
                  </a:lnTo>
                  <a:lnTo>
                    <a:pt x="1246" y="52"/>
                  </a:lnTo>
                  <a:lnTo>
                    <a:pt x="1238" y="50"/>
                  </a:lnTo>
                  <a:lnTo>
                    <a:pt x="1238" y="50"/>
                  </a:lnTo>
                  <a:lnTo>
                    <a:pt x="1222" y="56"/>
                  </a:lnTo>
                  <a:lnTo>
                    <a:pt x="1222" y="56"/>
                  </a:lnTo>
                  <a:lnTo>
                    <a:pt x="1224" y="58"/>
                  </a:lnTo>
                  <a:lnTo>
                    <a:pt x="1224" y="62"/>
                  </a:lnTo>
                  <a:lnTo>
                    <a:pt x="1224" y="62"/>
                  </a:lnTo>
                  <a:lnTo>
                    <a:pt x="1222" y="64"/>
                  </a:lnTo>
                  <a:lnTo>
                    <a:pt x="1220" y="64"/>
                  </a:lnTo>
                  <a:lnTo>
                    <a:pt x="1216" y="64"/>
                  </a:lnTo>
                  <a:lnTo>
                    <a:pt x="1216" y="64"/>
                  </a:lnTo>
                  <a:lnTo>
                    <a:pt x="1210" y="66"/>
                  </a:lnTo>
                  <a:lnTo>
                    <a:pt x="1206" y="64"/>
                  </a:lnTo>
                  <a:lnTo>
                    <a:pt x="1202" y="64"/>
                  </a:lnTo>
                  <a:lnTo>
                    <a:pt x="1198" y="64"/>
                  </a:lnTo>
                  <a:lnTo>
                    <a:pt x="1198" y="64"/>
                  </a:lnTo>
                  <a:lnTo>
                    <a:pt x="1192" y="64"/>
                  </a:lnTo>
                  <a:lnTo>
                    <a:pt x="1188" y="64"/>
                  </a:lnTo>
                  <a:lnTo>
                    <a:pt x="1178" y="62"/>
                  </a:lnTo>
                  <a:lnTo>
                    <a:pt x="1172" y="62"/>
                  </a:lnTo>
                  <a:lnTo>
                    <a:pt x="1168" y="64"/>
                  </a:lnTo>
                  <a:lnTo>
                    <a:pt x="1164" y="66"/>
                  </a:lnTo>
                  <a:lnTo>
                    <a:pt x="1160" y="70"/>
                  </a:lnTo>
                  <a:lnTo>
                    <a:pt x="1160" y="70"/>
                  </a:lnTo>
                  <a:lnTo>
                    <a:pt x="1156" y="72"/>
                  </a:lnTo>
                  <a:lnTo>
                    <a:pt x="1152" y="70"/>
                  </a:lnTo>
                  <a:lnTo>
                    <a:pt x="1144" y="66"/>
                  </a:lnTo>
                  <a:lnTo>
                    <a:pt x="1144" y="66"/>
                  </a:lnTo>
                  <a:lnTo>
                    <a:pt x="1132" y="56"/>
                  </a:lnTo>
                  <a:lnTo>
                    <a:pt x="1132" y="56"/>
                  </a:lnTo>
                  <a:lnTo>
                    <a:pt x="1134" y="48"/>
                  </a:lnTo>
                  <a:lnTo>
                    <a:pt x="1134" y="48"/>
                  </a:lnTo>
                  <a:lnTo>
                    <a:pt x="1136" y="48"/>
                  </a:lnTo>
                  <a:lnTo>
                    <a:pt x="1138" y="48"/>
                  </a:lnTo>
                  <a:lnTo>
                    <a:pt x="1136" y="46"/>
                  </a:lnTo>
                  <a:lnTo>
                    <a:pt x="1136" y="46"/>
                  </a:lnTo>
                  <a:lnTo>
                    <a:pt x="1130" y="44"/>
                  </a:lnTo>
                  <a:lnTo>
                    <a:pt x="1126" y="42"/>
                  </a:lnTo>
                  <a:lnTo>
                    <a:pt x="1124" y="44"/>
                  </a:lnTo>
                  <a:lnTo>
                    <a:pt x="1124" y="44"/>
                  </a:lnTo>
                  <a:lnTo>
                    <a:pt x="1118" y="44"/>
                  </a:lnTo>
                  <a:lnTo>
                    <a:pt x="1118" y="44"/>
                  </a:lnTo>
                  <a:lnTo>
                    <a:pt x="1108" y="42"/>
                  </a:lnTo>
                  <a:lnTo>
                    <a:pt x="1104" y="40"/>
                  </a:lnTo>
                  <a:lnTo>
                    <a:pt x="1098" y="42"/>
                  </a:lnTo>
                  <a:lnTo>
                    <a:pt x="1098" y="42"/>
                  </a:lnTo>
                  <a:lnTo>
                    <a:pt x="1096" y="44"/>
                  </a:lnTo>
                  <a:lnTo>
                    <a:pt x="1096" y="46"/>
                  </a:lnTo>
                  <a:lnTo>
                    <a:pt x="1096" y="50"/>
                  </a:lnTo>
                  <a:lnTo>
                    <a:pt x="1096" y="50"/>
                  </a:lnTo>
                  <a:lnTo>
                    <a:pt x="1086" y="50"/>
                  </a:lnTo>
                  <a:lnTo>
                    <a:pt x="1078" y="48"/>
                  </a:lnTo>
                  <a:lnTo>
                    <a:pt x="1070" y="48"/>
                  </a:lnTo>
                  <a:lnTo>
                    <a:pt x="1062" y="46"/>
                  </a:lnTo>
                  <a:lnTo>
                    <a:pt x="1062" y="46"/>
                  </a:lnTo>
                  <a:lnTo>
                    <a:pt x="1054" y="42"/>
                  </a:lnTo>
                  <a:lnTo>
                    <a:pt x="1046" y="42"/>
                  </a:lnTo>
                  <a:lnTo>
                    <a:pt x="1038" y="40"/>
                  </a:lnTo>
                  <a:lnTo>
                    <a:pt x="1030" y="42"/>
                  </a:lnTo>
                  <a:lnTo>
                    <a:pt x="1030" y="42"/>
                  </a:lnTo>
                  <a:lnTo>
                    <a:pt x="1024" y="42"/>
                  </a:lnTo>
                  <a:lnTo>
                    <a:pt x="1018" y="42"/>
                  </a:lnTo>
                  <a:lnTo>
                    <a:pt x="1004" y="40"/>
                  </a:lnTo>
                  <a:lnTo>
                    <a:pt x="1004" y="40"/>
                  </a:lnTo>
                  <a:lnTo>
                    <a:pt x="1000" y="38"/>
                  </a:lnTo>
                  <a:lnTo>
                    <a:pt x="994" y="40"/>
                  </a:lnTo>
                  <a:lnTo>
                    <a:pt x="994" y="40"/>
                  </a:lnTo>
                  <a:lnTo>
                    <a:pt x="986" y="44"/>
                  </a:lnTo>
                  <a:lnTo>
                    <a:pt x="980" y="46"/>
                  </a:lnTo>
                  <a:lnTo>
                    <a:pt x="964" y="44"/>
                  </a:lnTo>
                  <a:lnTo>
                    <a:pt x="964" y="44"/>
                  </a:lnTo>
                  <a:lnTo>
                    <a:pt x="990" y="36"/>
                  </a:lnTo>
                  <a:lnTo>
                    <a:pt x="990" y="36"/>
                  </a:lnTo>
                  <a:lnTo>
                    <a:pt x="994" y="34"/>
                  </a:lnTo>
                  <a:lnTo>
                    <a:pt x="998" y="32"/>
                  </a:lnTo>
                  <a:lnTo>
                    <a:pt x="1008" y="30"/>
                  </a:lnTo>
                  <a:lnTo>
                    <a:pt x="1008" y="30"/>
                  </a:lnTo>
                  <a:lnTo>
                    <a:pt x="1016" y="26"/>
                  </a:lnTo>
                  <a:lnTo>
                    <a:pt x="1016" y="26"/>
                  </a:lnTo>
                  <a:lnTo>
                    <a:pt x="1018" y="24"/>
                  </a:lnTo>
                  <a:lnTo>
                    <a:pt x="1018" y="20"/>
                  </a:lnTo>
                  <a:lnTo>
                    <a:pt x="1018" y="18"/>
                  </a:lnTo>
                  <a:lnTo>
                    <a:pt x="1018" y="16"/>
                  </a:lnTo>
                  <a:lnTo>
                    <a:pt x="1018" y="16"/>
                  </a:lnTo>
                  <a:lnTo>
                    <a:pt x="1006" y="12"/>
                  </a:lnTo>
                  <a:lnTo>
                    <a:pt x="1000" y="10"/>
                  </a:lnTo>
                  <a:lnTo>
                    <a:pt x="994" y="8"/>
                  </a:lnTo>
                  <a:lnTo>
                    <a:pt x="994" y="8"/>
                  </a:lnTo>
                  <a:lnTo>
                    <a:pt x="976" y="10"/>
                  </a:lnTo>
                  <a:lnTo>
                    <a:pt x="968" y="10"/>
                  </a:lnTo>
                  <a:lnTo>
                    <a:pt x="960" y="6"/>
                  </a:lnTo>
                  <a:lnTo>
                    <a:pt x="960" y="6"/>
                  </a:lnTo>
                  <a:lnTo>
                    <a:pt x="956" y="6"/>
                  </a:lnTo>
                  <a:lnTo>
                    <a:pt x="956" y="6"/>
                  </a:lnTo>
                  <a:lnTo>
                    <a:pt x="946" y="0"/>
                  </a:lnTo>
                  <a:lnTo>
                    <a:pt x="938" y="0"/>
                  </a:lnTo>
                  <a:lnTo>
                    <a:pt x="938" y="0"/>
                  </a:lnTo>
                  <a:lnTo>
                    <a:pt x="932" y="2"/>
                  </a:lnTo>
                  <a:lnTo>
                    <a:pt x="924" y="6"/>
                  </a:lnTo>
                  <a:lnTo>
                    <a:pt x="918" y="10"/>
                  </a:lnTo>
                  <a:lnTo>
                    <a:pt x="910" y="12"/>
                  </a:lnTo>
                  <a:lnTo>
                    <a:pt x="910" y="12"/>
                  </a:lnTo>
                  <a:lnTo>
                    <a:pt x="914" y="16"/>
                  </a:lnTo>
                  <a:lnTo>
                    <a:pt x="914" y="16"/>
                  </a:lnTo>
                  <a:lnTo>
                    <a:pt x="908" y="16"/>
                  </a:lnTo>
                  <a:lnTo>
                    <a:pt x="908" y="16"/>
                  </a:lnTo>
                  <a:lnTo>
                    <a:pt x="902" y="14"/>
                  </a:lnTo>
                  <a:lnTo>
                    <a:pt x="894" y="14"/>
                  </a:lnTo>
                  <a:lnTo>
                    <a:pt x="880" y="16"/>
                  </a:lnTo>
                  <a:lnTo>
                    <a:pt x="880" y="16"/>
                  </a:lnTo>
                  <a:lnTo>
                    <a:pt x="852" y="18"/>
                  </a:lnTo>
                  <a:lnTo>
                    <a:pt x="824" y="24"/>
                  </a:lnTo>
                  <a:lnTo>
                    <a:pt x="824" y="24"/>
                  </a:lnTo>
                  <a:lnTo>
                    <a:pt x="816" y="28"/>
                  </a:lnTo>
                  <a:lnTo>
                    <a:pt x="814" y="30"/>
                  </a:lnTo>
                  <a:lnTo>
                    <a:pt x="812" y="36"/>
                  </a:lnTo>
                  <a:lnTo>
                    <a:pt x="814" y="42"/>
                  </a:lnTo>
                  <a:lnTo>
                    <a:pt x="814" y="42"/>
                  </a:lnTo>
                  <a:lnTo>
                    <a:pt x="808" y="38"/>
                  </a:lnTo>
                  <a:lnTo>
                    <a:pt x="804" y="38"/>
                  </a:lnTo>
                  <a:lnTo>
                    <a:pt x="802" y="40"/>
                  </a:lnTo>
                  <a:lnTo>
                    <a:pt x="802" y="40"/>
                  </a:lnTo>
                  <a:lnTo>
                    <a:pt x="770" y="42"/>
                  </a:lnTo>
                  <a:lnTo>
                    <a:pt x="770" y="42"/>
                  </a:lnTo>
                  <a:lnTo>
                    <a:pt x="766" y="42"/>
                  </a:lnTo>
                  <a:lnTo>
                    <a:pt x="764" y="42"/>
                  </a:lnTo>
                  <a:lnTo>
                    <a:pt x="762" y="44"/>
                  </a:lnTo>
                  <a:lnTo>
                    <a:pt x="762" y="44"/>
                  </a:lnTo>
                  <a:lnTo>
                    <a:pt x="764" y="50"/>
                  </a:lnTo>
                  <a:lnTo>
                    <a:pt x="766" y="52"/>
                  </a:lnTo>
                  <a:lnTo>
                    <a:pt x="768" y="54"/>
                  </a:lnTo>
                  <a:lnTo>
                    <a:pt x="768" y="54"/>
                  </a:lnTo>
                  <a:lnTo>
                    <a:pt x="774" y="56"/>
                  </a:lnTo>
                  <a:lnTo>
                    <a:pt x="780" y="58"/>
                  </a:lnTo>
                  <a:lnTo>
                    <a:pt x="780" y="58"/>
                  </a:lnTo>
                  <a:lnTo>
                    <a:pt x="780" y="60"/>
                  </a:lnTo>
                  <a:lnTo>
                    <a:pt x="780" y="60"/>
                  </a:lnTo>
                  <a:lnTo>
                    <a:pt x="770" y="62"/>
                  </a:lnTo>
                  <a:lnTo>
                    <a:pt x="770" y="62"/>
                  </a:lnTo>
                  <a:lnTo>
                    <a:pt x="766" y="58"/>
                  </a:lnTo>
                  <a:lnTo>
                    <a:pt x="760" y="56"/>
                  </a:lnTo>
                  <a:lnTo>
                    <a:pt x="750" y="56"/>
                  </a:lnTo>
                  <a:lnTo>
                    <a:pt x="740" y="58"/>
                  </a:lnTo>
                  <a:lnTo>
                    <a:pt x="730" y="60"/>
                  </a:lnTo>
                  <a:lnTo>
                    <a:pt x="730" y="60"/>
                  </a:lnTo>
                  <a:lnTo>
                    <a:pt x="730" y="62"/>
                  </a:lnTo>
                  <a:lnTo>
                    <a:pt x="732" y="62"/>
                  </a:lnTo>
                  <a:lnTo>
                    <a:pt x="736" y="64"/>
                  </a:lnTo>
                  <a:lnTo>
                    <a:pt x="736" y="64"/>
                  </a:lnTo>
                  <a:lnTo>
                    <a:pt x="730" y="66"/>
                  </a:lnTo>
                  <a:lnTo>
                    <a:pt x="730" y="66"/>
                  </a:lnTo>
                  <a:lnTo>
                    <a:pt x="726" y="66"/>
                  </a:lnTo>
                  <a:lnTo>
                    <a:pt x="722" y="66"/>
                  </a:lnTo>
                  <a:lnTo>
                    <a:pt x="722" y="62"/>
                  </a:lnTo>
                  <a:lnTo>
                    <a:pt x="722" y="62"/>
                  </a:lnTo>
                  <a:lnTo>
                    <a:pt x="720" y="58"/>
                  </a:lnTo>
                  <a:lnTo>
                    <a:pt x="716" y="58"/>
                  </a:lnTo>
                  <a:lnTo>
                    <a:pt x="710" y="60"/>
                  </a:lnTo>
                  <a:lnTo>
                    <a:pt x="710" y="60"/>
                  </a:lnTo>
                  <a:lnTo>
                    <a:pt x="706" y="62"/>
                  </a:lnTo>
                  <a:lnTo>
                    <a:pt x="706" y="66"/>
                  </a:lnTo>
                  <a:lnTo>
                    <a:pt x="710" y="70"/>
                  </a:lnTo>
                  <a:lnTo>
                    <a:pt x="710" y="70"/>
                  </a:lnTo>
                  <a:lnTo>
                    <a:pt x="712" y="72"/>
                  </a:lnTo>
                  <a:lnTo>
                    <a:pt x="712" y="76"/>
                  </a:lnTo>
                  <a:lnTo>
                    <a:pt x="712" y="76"/>
                  </a:lnTo>
                  <a:lnTo>
                    <a:pt x="708" y="82"/>
                  </a:lnTo>
                  <a:lnTo>
                    <a:pt x="708" y="84"/>
                  </a:lnTo>
                  <a:lnTo>
                    <a:pt x="710" y="86"/>
                  </a:lnTo>
                  <a:lnTo>
                    <a:pt x="714" y="88"/>
                  </a:lnTo>
                  <a:lnTo>
                    <a:pt x="720" y="88"/>
                  </a:lnTo>
                  <a:lnTo>
                    <a:pt x="720" y="88"/>
                  </a:lnTo>
                  <a:lnTo>
                    <a:pt x="726" y="86"/>
                  </a:lnTo>
                  <a:lnTo>
                    <a:pt x="730" y="88"/>
                  </a:lnTo>
                  <a:lnTo>
                    <a:pt x="740" y="92"/>
                  </a:lnTo>
                  <a:lnTo>
                    <a:pt x="740" y="92"/>
                  </a:lnTo>
                  <a:lnTo>
                    <a:pt x="742" y="94"/>
                  </a:lnTo>
                  <a:lnTo>
                    <a:pt x="742" y="96"/>
                  </a:lnTo>
                  <a:lnTo>
                    <a:pt x="742" y="96"/>
                  </a:lnTo>
                  <a:lnTo>
                    <a:pt x="738" y="98"/>
                  </a:lnTo>
                  <a:lnTo>
                    <a:pt x="738" y="98"/>
                  </a:lnTo>
                  <a:lnTo>
                    <a:pt x="736" y="100"/>
                  </a:lnTo>
                  <a:lnTo>
                    <a:pt x="736" y="98"/>
                  </a:lnTo>
                  <a:lnTo>
                    <a:pt x="736" y="96"/>
                  </a:lnTo>
                  <a:lnTo>
                    <a:pt x="736" y="96"/>
                  </a:lnTo>
                  <a:lnTo>
                    <a:pt x="734" y="92"/>
                  </a:lnTo>
                  <a:lnTo>
                    <a:pt x="732" y="92"/>
                  </a:lnTo>
                  <a:lnTo>
                    <a:pt x="726" y="90"/>
                  </a:lnTo>
                  <a:lnTo>
                    <a:pt x="726" y="90"/>
                  </a:lnTo>
                  <a:lnTo>
                    <a:pt x="720" y="92"/>
                  </a:lnTo>
                  <a:lnTo>
                    <a:pt x="718" y="92"/>
                  </a:lnTo>
                  <a:lnTo>
                    <a:pt x="716" y="96"/>
                  </a:lnTo>
                  <a:lnTo>
                    <a:pt x="716" y="96"/>
                  </a:lnTo>
                  <a:lnTo>
                    <a:pt x="712" y="104"/>
                  </a:lnTo>
                  <a:lnTo>
                    <a:pt x="708" y="112"/>
                  </a:lnTo>
                  <a:lnTo>
                    <a:pt x="700" y="116"/>
                  </a:lnTo>
                  <a:lnTo>
                    <a:pt x="692" y="118"/>
                  </a:lnTo>
                  <a:lnTo>
                    <a:pt x="692" y="118"/>
                  </a:lnTo>
                  <a:lnTo>
                    <a:pt x="692" y="112"/>
                  </a:lnTo>
                  <a:lnTo>
                    <a:pt x="692" y="112"/>
                  </a:lnTo>
                  <a:lnTo>
                    <a:pt x="702" y="102"/>
                  </a:lnTo>
                  <a:lnTo>
                    <a:pt x="702" y="102"/>
                  </a:lnTo>
                  <a:lnTo>
                    <a:pt x="706" y="98"/>
                  </a:lnTo>
                  <a:lnTo>
                    <a:pt x="706" y="96"/>
                  </a:lnTo>
                  <a:lnTo>
                    <a:pt x="704" y="94"/>
                  </a:lnTo>
                  <a:lnTo>
                    <a:pt x="704" y="94"/>
                  </a:lnTo>
                  <a:lnTo>
                    <a:pt x="700" y="90"/>
                  </a:lnTo>
                  <a:lnTo>
                    <a:pt x="698" y="84"/>
                  </a:lnTo>
                  <a:lnTo>
                    <a:pt x="700" y="80"/>
                  </a:lnTo>
                  <a:lnTo>
                    <a:pt x="702" y="74"/>
                  </a:lnTo>
                  <a:lnTo>
                    <a:pt x="702" y="74"/>
                  </a:lnTo>
                  <a:lnTo>
                    <a:pt x="700" y="70"/>
                  </a:lnTo>
                  <a:lnTo>
                    <a:pt x="698" y="68"/>
                  </a:lnTo>
                  <a:lnTo>
                    <a:pt x="696" y="64"/>
                  </a:lnTo>
                  <a:lnTo>
                    <a:pt x="698" y="62"/>
                  </a:lnTo>
                  <a:lnTo>
                    <a:pt x="698" y="62"/>
                  </a:lnTo>
                  <a:lnTo>
                    <a:pt x="700" y="56"/>
                  </a:lnTo>
                  <a:lnTo>
                    <a:pt x="700" y="52"/>
                  </a:lnTo>
                  <a:lnTo>
                    <a:pt x="696" y="50"/>
                  </a:lnTo>
                  <a:lnTo>
                    <a:pt x="692" y="48"/>
                  </a:lnTo>
                  <a:lnTo>
                    <a:pt x="692" y="48"/>
                  </a:lnTo>
                  <a:lnTo>
                    <a:pt x="684" y="48"/>
                  </a:lnTo>
                  <a:lnTo>
                    <a:pt x="678" y="48"/>
                  </a:lnTo>
                  <a:lnTo>
                    <a:pt x="672" y="52"/>
                  </a:lnTo>
                  <a:lnTo>
                    <a:pt x="670" y="58"/>
                  </a:lnTo>
                  <a:lnTo>
                    <a:pt x="670" y="58"/>
                  </a:lnTo>
                  <a:lnTo>
                    <a:pt x="666" y="60"/>
                  </a:lnTo>
                  <a:lnTo>
                    <a:pt x="664" y="64"/>
                  </a:lnTo>
                  <a:lnTo>
                    <a:pt x="664" y="64"/>
                  </a:lnTo>
                  <a:lnTo>
                    <a:pt x="660" y="64"/>
                  </a:lnTo>
                  <a:lnTo>
                    <a:pt x="658" y="66"/>
                  </a:lnTo>
                  <a:lnTo>
                    <a:pt x="656" y="68"/>
                  </a:lnTo>
                  <a:lnTo>
                    <a:pt x="658" y="74"/>
                  </a:lnTo>
                  <a:lnTo>
                    <a:pt x="658" y="74"/>
                  </a:lnTo>
                  <a:lnTo>
                    <a:pt x="658" y="76"/>
                  </a:lnTo>
                  <a:lnTo>
                    <a:pt x="658" y="80"/>
                  </a:lnTo>
                  <a:lnTo>
                    <a:pt x="660" y="82"/>
                  </a:lnTo>
                  <a:lnTo>
                    <a:pt x="664" y="84"/>
                  </a:lnTo>
                  <a:lnTo>
                    <a:pt x="664" y="84"/>
                  </a:lnTo>
                  <a:lnTo>
                    <a:pt x="666" y="86"/>
                  </a:lnTo>
                  <a:lnTo>
                    <a:pt x="670" y="90"/>
                  </a:lnTo>
                  <a:lnTo>
                    <a:pt x="670" y="90"/>
                  </a:lnTo>
                  <a:lnTo>
                    <a:pt x="672" y="92"/>
                  </a:lnTo>
                  <a:lnTo>
                    <a:pt x="670" y="96"/>
                  </a:lnTo>
                  <a:lnTo>
                    <a:pt x="670" y="96"/>
                  </a:lnTo>
                  <a:lnTo>
                    <a:pt x="668" y="98"/>
                  </a:lnTo>
                  <a:lnTo>
                    <a:pt x="664" y="96"/>
                  </a:lnTo>
                  <a:lnTo>
                    <a:pt x="664" y="96"/>
                  </a:lnTo>
                  <a:lnTo>
                    <a:pt x="658" y="92"/>
                  </a:lnTo>
                  <a:lnTo>
                    <a:pt x="650" y="90"/>
                  </a:lnTo>
                  <a:lnTo>
                    <a:pt x="636" y="86"/>
                  </a:lnTo>
                  <a:lnTo>
                    <a:pt x="636" y="86"/>
                  </a:lnTo>
                  <a:lnTo>
                    <a:pt x="620" y="82"/>
                  </a:lnTo>
                  <a:lnTo>
                    <a:pt x="612" y="82"/>
                  </a:lnTo>
                  <a:lnTo>
                    <a:pt x="604" y="84"/>
                  </a:lnTo>
                  <a:lnTo>
                    <a:pt x="604" y="84"/>
                  </a:lnTo>
                  <a:lnTo>
                    <a:pt x="608" y="86"/>
                  </a:lnTo>
                  <a:lnTo>
                    <a:pt x="608" y="88"/>
                  </a:lnTo>
                  <a:lnTo>
                    <a:pt x="608" y="90"/>
                  </a:lnTo>
                  <a:lnTo>
                    <a:pt x="608" y="90"/>
                  </a:lnTo>
                  <a:lnTo>
                    <a:pt x="602" y="96"/>
                  </a:lnTo>
                  <a:lnTo>
                    <a:pt x="598" y="96"/>
                  </a:lnTo>
                  <a:lnTo>
                    <a:pt x="596" y="96"/>
                  </a:lnTo>
                  <a:lnTo>
                    <a:pt x="596" y="96"/>
                  </a:lnTo>
                  <a:lnTo>
                    <a:pt x="594" y="92"/>
                  </a:lnTo>
                  <a:lnTo>
                    <a:pt x="590" y="90"/>
                  </a:lnTo>
                  <a:lnTo>
                    <a:pt x="584" y="92"/>
                  </a:lnTo>
                  <a:lnTo>
                    <a:pt x="584" y="92"/>
                  </a:lnTo>
                  <a:lnTo>
                    <a:pt x="570" y="94"/>
                  </a:lnTo>
                  <a:lnTo>
                    <a:pt x="552" y="90"/>
                  </a:lnTo>
                  <a:lnTo>
                    <a:pt x="552" y="90"/>
                  </a:lnTo>
                  <a:lnTo>
                    <a:pt x="548" y="92"/>
                  </a:lnTo>
                  <a:lnTo>
                    <a:pt x="548" y="92"/>
                  </a:lnTo>
                  <a:lnTo>
                    <a:pt x="542" y="94"/>
                  </a:lnTo>
                  <a:lnTo>
                    <a:pt x="538" y="96"/>
                  </a:lnTo>
                  <a:lnTo>
                    <a:pt x="538" y="96"/>
                  </a:lnTo>
                  <a:lnTo>
                    <a:pt x="522" y="100"/>
                  </a:lnTo>
                  <a:lnTo>
                    <a:pt x="514" y="102"/>
                  </a:lnTo>
                  <a:lnTo>
                    <a:pt x="508" y="106"/>
                  </a:lnTo>
                  <a:lnTo>
                    <a:pt x="508" y="106"/>
                  </a:lnTo>
                  <a:lnTo>
                    <a:pt x="502" y="112"/>
                  </a:lnTo>
                  <a:lnTo>
                    <a:pt x="496" y="112"/>
                  </a:lnTo>
                  <a:lnTo>
                    <a:pt x="492" y="110"/>
                  </a:lnTo>
                  <a:lnTo>
                    <a:pt x="486" y="104"/>
                  </a:lnTo>
                  <a:lnTo>
                    <a:pt x="486" y="104"/>
                  </a:lnTo>
                  <a:lnTo>
                    <a:pt x="488" y="102"/>
                  </a:lnTo>
                  <a:lnTo>
                    <a:pt x="492" y="102"/>
                  </a:lnTo>
                  <a:lnTo>
                    <a:pt x="494" y="102"/>
                  </a:lnTo>
                  <a:lnTo>
                    <a:pt x="496" y="98"/>
                  </a:lnTo>
                  <a:lnTo>
                    <a:pt x="496" y="98"/>
                  </a:lnTo>
                  <a:lnTo>
                    <a:pt x="492" y="96"/>
                  </a:lnTo>
                  <a:lnTo>
                    <a:pt x="488" y="94"/>
                  </a:lnTo>
                  <a:lnTo>
                    <a:pt x="484" y="94"/>
                  </a:lnTo>
                  <a:lnTo>
                    <a:pt x="480" y="96"/>
                  </a:lnTo>
                  <a:lnTo>
                    <a:pt x="480" y="96"/>
                  </a:lnTo>
                  <a:lnTo>
                    <a:pt x="478" y="100"/>
                  </a:lnTo>
                  <a:lnTo>
                    <a:pt x="478" y="106"/>
                  </a:lnTo>
                  <a:lnTo>
                    <a:pt x="478" y="106"/>
                  </a:lnTo>
                  <a:lnTo>
                    <a:pt x="482" y="114"/>
                  </a:lnTo>
                  <a:lnTo>
                    <a:pt x="482" y="116"/>
                  </a:lnTo>
                  <a:lnTo>
                    <a:pt x="480" y="118"/>
                  </a:lnTo>
                  <a:lnTo>
                    <a:pt x="476" y="118"/>
                  </a:lnTo>
                  <a:lnTo>
                    <a:pt x="468" y="118"/>
                  </a:lnTo>
                  <a:lnTo>
                    <a:pt x="468" y="118"/>
                  </a:lnTo>
                  <a:lnTo>
                    <a:pt x="462" y="116"/>
                  </a:lnTo>
                  <a:lnTo>
                    <a:pt x="456" y="118"/>
                  </a:lnTo>
                  <a:lnTo>
                    <a:pt x="446" y="126"/>
                  </a:lnTo>
                  <a:lnTo>
                    <a:pt x="446" y="126"/>
                  </a:lnTo>
                  <a:lnTo>
                    <a:pt x="446" y="128"/>
                  </a:lnTo>
                  <a:lnTo>
                    <a:pt x="448" y="130"/>
                  </a:lnTo>
                  <a:lnTo>
                    <a:pt x="450" y="132"/>
                  </a:lnTo>
                  <a:lnTo>
                    <a:pt x="448" y="134"/>
                  </a:lnTo>
                  <a:lnTo>
                    <a:pt x="448" y="134"/>
                  </a:lnTo>
                  <a:lnTo>
                    <a:pt x="438" y="134"/>
                  </a:lnTo>
                  <a:lnTo>
                    <a:pt x="428" y="132"/>
                  </a:lnTo>
                  <a:lnTo>
                    <a:pt x="428" y="132"/>
                  </a:lnTo>
                  <a:lnTo>
                    <a:pt x="424" y="130"/>
                  </a:lnTo>
                  <a:lnTo>
                    <a:pt x="422" y="130"/>
                  </a:lnTo>
                  <a:lnTo>
                    <a:pt x="422" y="132"/>
                  </a:lnTo>
                  <a:lnTo>
                    <a:pt x="422" y="132"/>
                  </a:lnTo>
                  <a:lnTo>
                    <a:pt x="422" y="134"/>
                  </a:lnTo>
                  <a:lnTo>
                    <a:pt x="422" y="136"/>
                  </a:lnTo>
                  <a:lnTo>
                    <a:pt x="426" y="138"/>
                  </a:lnTo>
                  <a:lnTo>
                    <a:pt x="426" y="138"/>
                  </a:lnTo>
                  <a:lnTo>
                    <a:pt x="430" y="138"/>
                  </a:lnTo>
                  <a:lnTo>
                    <a:pt x="430" y="140"/>
                  </a:lnTo>
                  <a:lnTo>
                    <a:pt x="430" y="140"/>
                  </a:lnTo>
                  <a:lnTo>
                    <a:pt x="424" y="142"/>
                  </a:lnTo>
                  <a:lnTo>
                    <a:pt x="416" y="140"/>
                  </a:lnTo>
                  <a:lnTo>
                    <a:pt x="408" y="138"/>
                  </a:lnTo>
                  <a:lnTo>
                    <a:pt x="406" y="134"/>
                  </a:lnTo>
                  <a:lnTo>
                    <a:pt x="406" y="134"/>
                  </a:lnTo>
                  <a:lnTo>
                    <a:pt x="404" y="126"/>
                  </a:lnTo>
                  <a:lnTo>
                    <a:pt x="402" y="122"/>
                  </a:lnTo>
                  <a:lnTo>
                    <a:pt x="398" y="116"/>
                  </a:lnTo>
                  <a:lnTo>
                    <a:pt x="390" y="114"/>
                  </a:lnTo>
                  <a:lnTo>
                    <a:pt x="390" y="114"/>
                  </a:lnTo>
                  <a:lnTo>
                    <a:pt x="398" y="112"/>
                  </a:lnTo>
                  <a:lnTo>
                    <a:pt x="402" y="114"/>
                  </a:lnTo>
                  <a:lnTo>
                    <a:pt x="412" y="116"/>
                  </a:lnTo>
                  <a:lnTo>
                    <a:pt x="412" y="116"/>
                  </a:lnTo>
                  <a:lnTo>
                    <a:pt x="432" y="120"/>
                  </a:lnTo>
                  <a:lnTo>
                    <a:pt x="440" y="120"/>
                  </a:lnTo>
                  <a:lnTo>
                    <a:pt x="450" y="116"/>
                  </a:lnTo>
                  <a:lnTo>
                    <a:pt x="450" y="116"/>
                  </a:lnTo>
                  <a:lnTo>
                    <a:pt x="454" y="112"/>
                  </a:lnTo>
                  <a:lnTo>
                    <a:pt x="456" y="110"/>
                  </a:lnTo>
                  <a:lnTo>
                    <a:pt x="456" y="108"/>
                  </a:lnTo>
                  <a:lnTo>
                    <a:pt x="456" y="108"/>
                  </a:lnTo>
                  <a:lnTo>
                    <a:pt x="454" y="104"/>
                  </a:lnTo>
                  <a:lnTo>
                    <a:pt x="450" y="102"/>
                  </a:lnTo>
                  <a:lnTo>
                    <a:pt x="450" y="102"/>
                  </a:lnTo>
                  <a:lnTo>
                    <a:pt x="418" y="90"/>
                  </a:lnTo>
                  <a:lnTo>
                    <a:pt x="418" y="90"/>
                  </a:lnTo>
                  <a:lnTo>
                    <a:pt x="410" y="88"/>
                  </a:lnTo>
                  <a:lnTo>
                    <a:pt x="402" y="86"/>
                  </a:lnTo>
                  <a:lnTo>
                    <a:pt x="394" y="86"/>
                  </a:lnTo>
                  <a:lnTo>
                    <a:pt x="384" y="82"/>
                  </a:lnTo>
                  <a:lnTo>
                    <a:pt x="384" y="82"/>
                  </a:lnTo>
                  <a:lnTo>
                    <a:pt x="380" y="80"/>
                  </a:lnTo>
                  <a:lnTo>
                    <a:pt x="374" y="80"/>
                  </a:lnTo>
                  <a:lnTo>
                    <a:pt x="360" y="80"/>
                  </a:lnTo>
                  <a:lnTo>
                    <a:pt x="360" y="80"/>
                  </a:lnTo>
                  <a:lnTo>
                    <a:pt x="364" y="78"/>
                  </a:lnTo>
                  <a:lnTo>
                    <a:pt x="368" y="78"/>
                  </a:lnTo>
                  <a:lnTo>
                    <a:pt x="370" y="78"/>
                  </a:lnTo>
                  <a:lnTo>
                    <a:pt x="372" y="74"/>
                  </a:lnTo>
                  <a:lnTo>
                    <a:pt x="372" y="74"/>
                  </a:lnTo>
                  <a:lnTo>
                    <a:pt x="352" y="70"/>
                  </a:lnTo>
                  <a:lnTo>
                    <a:pt x="352" y="70"/>
                  </a:lnTo>
                  <a:lnTo>
                    <a:pt x="354" y="70"/>
                  </a:lnTo>
                  <a:lnTo>
                    <a:pt x="354" y="70"/>
                  </a:lnTo>
                  <a:lnTo>
                    <a:pt x="354" y="68"/>
                  </a:lnTo>
                  <a:lnTo>
                    <a:pt x="354" y="68"/>
                  </a:lnTo>
                  <a:lnTo>
                    <a:pt x="340" y="72"/>
                  </a:lnTo>
                  <a:lnTo>
                    <a:pt x="324" y="74"/>
                  </a:lnTo>
                  <a:lnTo>
                    <a:pt x="324" y="74"/>
                  </a:lnTo>
                  <a:lnTo>
                    <a:pt x="310" y="76"/>
                  </a:lnTo>
                  <a:lnTo>
                    <a:pt x="302" y="78"/>
                  </a:lnTo>
                  <a:lnTo>
                    <a:pt x="296" y="82"/>
                  </a:lnTo>
                  <a:lnTo>
                    <a:pt x="296" y="82"/>
                  </a:lnTo>
                  <a:lnTo>
                    <a:pt x="292" y="82"/>
                  </a:lnTo>
                  <a:lnTo>
                    <a:pt x="288" y="80"/>
                  </a:lnTo>
                  <a:lnTo>
                    <a:pt x="284" y="78"/>
                  </a:lnTo>
                  <a:lnTo>
                    <a:pt x="280" y="80"/>
                  </a:lnTo>
                  <a:lnTo>
                    <a:pt x="280" y="80"/>
                  </a:lnTo>
                  <a:lnTo>
                    <a:pt x="278" y="82"/>
                  </a:lnTo>
                  <a:lnTo>
                    <a:pt x="274" y="84"/>
                  </a:lnTo>
                  <a:lnTo>
                    <a:pt x="270" y="86"/>
                  </a:lnTo>
                  <a:lnTo>
                    <a:pt x="272" y="90"/>
                  </a:lnTo>
                  <a:lnTo>
                    <a:pt x="272" y="90"/>
                  </a:lnTo>
                  <a:lnTo>
                    <a:pt x="272" y="90"/>
                  </a:lnTo>
                  <a:lnTo>
                    <a:pt x="266" y="92"/>
                  </a:lnTo>
                  <a:lnTo>
                    <a:pt x="262" y="90"/>
                  </a:lnTo>
                  <a:lnTo>
                    <a:pt x="262" y="90"/>
                  </a:lnTo>
                  <a:lnTo>
                    <a:pt x="258" y="90"/>
                  </a:lnTo>
                  <a:lnTo>
                    <a:pt x="256" y="90"/>
                  </a:lnTo>
                  <a:lnTo>
                    <a:pt x="256" y="92"/>
                  </a:lnTo>
                  <a:lnTo>
                    <a:pt x="256" y="92"/>
                  </a:lnTo>
                  <a:lnTo>
                    <a:pt x="256" y="94"/>
                  </a:lnTo>
                  <a:lnTo>
                    <a:pt x="256" y="94"/>
                  </a:lnTo>
                  <a:lnTo>
                    <a:pt x="260" y="96"/>
                  </a:lnTo>
                  <a:lnTo>
                    <a:pt x="260" y="96"/>
                  </a:lnTo>
                  <a:lnTo>
                    <a:pt x="260" y="100"/>
                  </a:lnTo>
                  <a:lnTo>
                    <a:pt x="260" y="100"/>
                  </a:lnTo>
                  <a:lnTo>
                    <a:pt x="254" y="102"/>
                  </a:lnTo>
                  <a:lnTo>
                    <a:pt x="250" y="106"/>
                  </a:lnTo>
                  <a:lnTo>
                    <a:pt x="250" y="106"/>
                  </a:lnTo>
                  <a:lnTo>
                    <a:pt x="240" y="114"/>
                  </a:lnTo>
                  <a:lnTo>
                    <a:pt x="232" y="126"/>
                  </a:lnTo>
                  <a:lnTo>
                    <a:pt x="224" y="136"/>
                  </a:lnTo>
                  <a:lnTo>
                    <a:pt x="218" y="140"/>
                  </a:lnTo>
                  <a:lnTo>
                    <a:pt x="212" y="142"/>
                  </a:lnTo>
                  <a:lnTo>
                    <a:pt x="212" y="142"/>
                  </a:lnTo>
                  <a:lnTo>
                    <a:pt x="206" y="148"/>
                  </a:lnTo>
                  <a:lnTo>
                    <a:pt x="206" y="148"/>
                  </a:lnTo>
                  <a:lnTo>
                    <a:pt x="204" y="148"/>
                  </a:lnTo>
                  <a:lnTo>
                    <a:pt x="202" y="150"/>
                  </a:lnTo>
                  <a:lnTo>
                    <a:pt x="202" y="150"/>
                  </a:lnTo>
                  <a:lnTo>
                    <a:pt x="200" y="152"/>
                  </a:lnTo>
                  <a:lnTo>
                    <a:pt x="196" y="152"/>
                  </a:lnTo>
                  <a:lnTo>
                    <a:pt x="192" y="152"/>
                  </a:lnTo>
                  <a:lnTo>
                    <a:pt x="190" y="154"/>
                  </a:lnTo>
                  <a:lnTo>
                    <a:pt x="190" y="154"/>
                  </a:lnTo>
                  <a:lnTo>
                    <a:pt x="186" y="154"/>
                  </a:lnTo>
                  <a:lnTo>
                    <a:pt x="184" y="158"/>
                  </a:lnTo>
                  <a:lnTo>
                    <a:pt x="184" y="158"/>
                  </a:lnTo>
                  <a:lnTo>
                    <a:pt x="182" y="160"/>
                  </a:lnTo>
                  <a:lnTo>
                    <a:pt x="178" y="162"/>
                  </a:lnTo>
                  <a:lnTo>
                    <a:pt x="176" y="164"/>
                  </a:lnTo>
                  <a:lnTo>
                    <a:pt x="176" y="170"/>
                  </a:lnTo>
                  <a:lnTo>
                    <a:pt x="176" y="170"/>
                  </a:lnTo>
                  <a:lnTo>
                    <a:pt x="174" y="172"/>
                  </a:lnTo>
                  <a:lnTo>
                    <a:pt x="174" y="172"/>
                  </a:lnTo>
                  <a:lnTo>
                    <a:pt x="178" y="180"/>
                  </a:lnTo>
                  <a:lnTo>
                    <a:pt x="178" y="180"/>
                  </a:lnTo>
                  <a:lnTo>
                    <a:pt x="178" y="180"/>
                  </a:lnTo>
                  <a:lnTo>
                    <a:pt x="178" y="180"/>
                  </a:lnTo>
                  <a:lnTo>
                    <a:pt x="180" y="184"/>
                  </a:lnTo>
                  <a:lnTo>
                    <a:pt x="180" y="184"/>
                  </a:lnTo>
                  <a:lnTo>
                    <a:pt x="178" y="186"/>
                  </a:lnTo>
                  <a:lnTo>
                    <a:pt x="176" y="188"/>
                  </a:lnTo>
                  <a:lnTo>
                    <a:pt x="176" y="188"/>
                  </a:lnTo>
                  <a:lnTo>
                    <a:pt x="176" y="190"/>
                  </a:lnTo>
                  <a:lnTo>
                    <a:pt x="178" y="190"/>
                  </a:lnTo>
                  <a:lnTo>
                    <a:pt x="180" y="188"/>
                  </a:lnTo>
                  <a:lnTo>
                    <a:pt x="182" y="190"/>
                  </a:lnTo>
                  <a:lnTo>
                    <a:pt x="182" y="190"/>
                  </a:lnTo>
                  <a:lnTo>
                    <a:pt x="182" y="192"/>
                  </a:lnTo>
                  <a:lnTo>
                    <a:pt x="182" y="192"/>
                  </a:lnTo>
                  <a:lnTo>
                    <a:pt x="178" y="196"/>
                  </a:lnTo>
                  <a:lnTo>
                    <a:pt x="178" y="198"/>
                  </a:lnTo>
                  <a:lnTo>
                    <a:pt x="182" y="200"/>
                  </a:lnTo>
                  <a:lnTo>
                    <a:pt x="182" y="200"/>
                  </a:lnTo>
                  <a:lnTo>
                    <a:pt x="188" y="202"/>
                  </a:lnTo>
                  <a:lnTo>
                    <a:pt x="194" y="202"/>
                  </a:lnTo>
                  <a:lnTo>
                    <a:pt x="198" y="202"/>
                  </a:lnTo>
                  <a:lnTo>
                    <a:pt x="204" y="198"/>
                  </a:lnTo>
                  <a:lnTo>
                    <a:pt x="204" y="198"/>
                  </a:lnTo>
                  <a:lnTo>
                    <a:pt x="216" y="188"/>
                  </a:lnTo>
                  <a:lnTo>
                    <a:pt x="216" y="188"/>
                  </a:lnTo>
                  <a:lnTo>
                    <a:pt x="222" y="196"/>
                  </a:lnTo>
                  <a:lnTo>
                    <a:pt x="226" y="204"/>
                  </a:lnTo>
                  <a:lnTo>
                    <a:pt x="226" y="204"/>
                  </a:lnTo>
                  <a:lnTo>
                    <a:pt x="228" y="210"/>
                  </a:lnTo>
                  <a:lnTo>
                    <a:pt x="232" y="216"/>
                  </a:lnTo>
                  <a:lnTo>
                    <a:pt x="232" y="216"/>
                  </a:lnTo>
                  <a:lnTo>
                    <a:pt x="234" y="220"/>
                  </a:lnTo>
                  <a:lnTo>
                    <a:pt x="232" y="222"/>
                  </a:lnTo>
                  <a:lnTo>
                    <a:pt x="232" y="222"/>
                  </a:lnTo>
                  <a:lnTo>
                    <a:pt x="234" y="232"/>
                  </a:lnTo>
                  <a:lnTo>
                    <a:pt x="238" y="234"/>
                  </a:lnTo>
                  <a:lnTo>
                    <a:pt x="242" y="232"/>
                  </a:lnTo>
                  <a:lnTo>
                    <a:pt x="242" y="232"/>
                  </a:lnTo>
                  <a:lnTo>
                    <a:pt x="250" y="228"/>
                  </a:lnTo>
                  <a:lnTo>
                    <a:pt x="258" y="224"/>
                  </a:lnTo>
                  <a:lnTo>
                    <a:pt x="264" y="218"/>
                  </a:lnTo>
                  <a:lnTo>
                    <a:pt x="266" y="214"/>
                  </a:lnTo>
                  <a:lnTo>
                    <a:pt x="266" y="208"/>
                  </a:lnTo>
                  <a:lnTo>
                    <a:pt x="266" y="208"/>
                  </a:lnTo>
                  <a:lnTo>
                    <a:pt x="268" y="200"/>
                  </a:lnTo>
                  <a:lnTo>
                    <a:pt x="274" y="196"/>
                  </a:lnTo>
                  <a:lnTo>
                    <a:pt x="274" y="196"/>
                  </a:lnTo>
                  <a:lnTo>
                    <a:pt x="274" y="194"/>
                  </a:lnTo>
                  <a:lnTo>
                    <a:pt x="274" y="194"/>
                  </a:lnTo>
                  <a:lnTo>
                    <a:pt x="276" y="192"/>
                  </a:lnTo>
                  <a:lnTo>
                    <a:pt x="276" y="190"/>
                  </a:lnTo>
                  <a:lnTo>
                    <a:pt x="276" y="190"/>
                  </a:lnTo>
                  <a:lnTo>
                    <a:pt x="276" y="190"/>
                  </a:lnTo>
                  <a:lnTo>
                    <a:pt x="276" y="190"/>
                  </a:lnTo>
                  <a:lnTo>
                    <a:pt x="280" y="188"/>
                  </a:lnTo>
                  <a:lnTo>
                    <a:pt x="282" y="184"/>
                  </a:lnTo>
                  <a:lnTo>
                    <a:pt x="280" y="182"/>
                  </a:lnTo>
                  <a:lnTo>
                    <a:pt x="278" y="178"/>
                  </a:lnTo>
                  <a:lnTo>
                    <a:pt x="278" y="178"/>
                  </a:lnTo>
                  <a:lnTo>
                    <a:pt x="272" y="170"/>
                  </a:lnTo>
                  <a:lnTo>
                    <a:pt x="272" y="166"/>
                  </a:lnTo>
                  <a:lnTo>
                    <a:pt x="274" y="160"/>
                  </a:lnTo>
                  <a:lnTo>
                    <a:pt x="280" y="154"/>
                  </a:lnTo>
                  <a:lnTo>
                    <a:pt x="280" y="154"/>
                  </a:lnTo>
                  <a:lnTo>
                    <a:pt x="288" y="150"/>
                  </a:lnTo>
                  <a:lnTo>
                    <a:pt x="288" y="150"/>
                  </a:lnTo>
                  <a:lnTo>
                    <a:pt x="296" y="144"/>
                  </a:lnTo>
                  <a:lnTo>
                    <a:pt x="302" y="136"/>
                  </a:lnTo>
                  <a:lnTo>
                    <a:pt x="302" y="136"/>
                  </a:lnTo>
                  <a:lnTo>
                    <a:pt x="306" y="130"/>
                  </a:lnTo>
                  <a:lnTo>
                    <a:pt x="312" y="126"/>
                  </a:lnTo>
                  <a:lnTo>
                    <a:pt x="318" y="126"/>
                  </a:lnTo>
                  <a:lnTo>
                    <a:pt x="326" y="128"/>
                  </a:lnTo>
                  <a:lnTo>
                    <a:pt x="326" y="128"/>
                  </a:lnTo>
                  <a:lnTo>
                    <a:pt x="316" y="138"/>
                  </a:lnTo>
                  <a:lnTo>
                    <a:pt x="304" y="146"/>
                  </a:lnTo>
                  <a:lnTo>
                    <a:pt x="304" y="146"/>
                  </a:lnTo>
                  <a:lnTo>
                    <a:pt x="300" y="152"/>
                  </a:lnTo>
                  <a:lnTo>
                    <a:pt x="298" y="154"/>
                  </a:lnTo>
                  <a:lnTo>
                    <a:pt x="298" y="158"/>
                  </a:lnTo>
                  <a:lnTo>
                    <a:pt x="298" y="158"/>
                  </a:lnTo>
                  <a:lnTo>
                    <a:pt x="298" y="172"/>
                  </a:lnTo>
                  <a:lnTo>
                    <a:pt x="300" y="176"/>
                  </a:lnTo>
                  <a:lnTo>
                    <a:pt x="304" y="180"/>
                  </a:lnTo>
                  <a:lnTo>
                    <a:pt x="308" y="182"/>
                  </a:lnTo>
                  <a:lnTo>
                    <a:pt x="312" y="184"/>
                  </a:lnTo>
                  <a:lnTo>
                    <a:pt x="328" y="184"/>
                  </a:lnTo>
                  <a:lnTo>
                    <a:pt x="328" y="184"/>
                  </a:lnTo>
                  <a:lnTo>
                    <a:pt x="342" y="180"/>
                  </a:lnTo>
                  <a:lnTo>
                    <a:pt x="350" y="180"/>
                  </a:lnTo>
                  <a:lnTo>
                    <a:pt x="358" y="182"/>
                  </a:lnTo>
                  <a:lnTo>
                    <a:pt x="358" y="182"/>
                  </a:lnTo>
                  <a:lnTo>
                    <a:pt x="358" y="182"/>
                  </a:lnTo>
                  <a:lnTo>
                    <a:pt x="360" y="182"/>
                  </a:lnTo>
                  <a:lnTo>
                    <a:pt x="360" y="182"/>
                  </a:lnTo>
                  <a:lnTo>
                    <a:pt x="358" y="182"/>
                  </a:lnTo>
                  <a:lnTo>
                    <a:pt x="358" y="182"/>
                  </a:lnTo>
                  <a:lnTo>
                    <a:pt x="348" y="184"/>
                  </a:lnTo>
                  <a:lnTo>
                    <a:pt x="338" y="184"/>
                  </a:lnTo>
                  <a:lnTo>
                    <a:pt x="338" y="184"/>
                  </a:lnTo>
                  <a:lnTo>
                    <a:pt x="326" y="186"/>
                  </a:lnTo>
                  <a:lnTo>
                    <a:pt x="322" y="186"/>
                  </a:lnTo>
                  <a:lnTo>
                    <a:pt x="320" y="188"/>
                  </a:lnTo>
                  <a:lnTo>
                    <a:pt x="318" y="192"/>
                  </a:lnTo>
                  <a:lnTo>
                    <a:pt x="318" y="196"/>
                  </a:lnTo>
                  <a:lnTo>
                    <a:pt x="320" y="206"/>
                  </a:lnTo>
                  <a:lnTo>
                    <a:pt x="320" y="206"/>
                  </a:lnTo>
                  <a:lnTo>
                    <a:pt x="320" y="208"/>
                  </a:lnTo>
                  <a:lnTo>
                    <a:pt x="320" y="208"/>
                  </a:lnTo>
                  <a:lnTo>
                    <a:pt x="308" y="206"/>
                  </a:lnTo>
                  <a:lnTo>
                    <a:pt x="302" y="208"/>
                  </a:lnTo>
                  <a:lnTo>
                    <a:pt x="298" y="214"/>
                  </a:lnTo>
                  <a:lnTo>
                    <a:pt x="296" y="228"/>
                  </a:lnTo>
                  <a:lnTo>
                    <a:pt x="296" y="228"/>
                  </a:lnTo>
                  <a:lnTo>
                    <a:pt x="294" y="232"/>
                  </a:lnTo>
                  <a:lnTo>
                    <a:pt x="290" y="236"/>
                  </a:lnTo>
                  <a:lnTo>
                    <a:pt x="286" y="236"/>
                  </a:lnTo>
                  <a:lnTo>
                    <a:pt x="282" y="236"/>
                  </a:lnTo>
                  <a:lnTo>
                    <a:pt x="282" y="236"/>
                  </a:lnTo>
                  <a:lnTo>
                    <a:pt x="276" y="236"/>
                  </a:lnTo>
                  <a:lnTo>
                    <a:pt x="272" y="234"/>
                  </a:lnTo>
                  <a:lnTo>
                    <a:pt x="270" y="236"/>
                  </a:lnTo>
                  <a:lnTo>
                    <a:pt x="270" y="236"/>
                  </a:lnTo>
                  <a:lnTo>
                    <a:pt x="258" y="240"/>
                  </a:lnTo>
                  <a:lnTo>
                    <a:pt x="248" y="242"/>
                  </a:lnTo>
                  <a:lnTo>
                    <a:pt x="226" y="240"/>
                  </a:lnTo>
                  <a:lnTo>
                    <a:pt x="226" y="240"/>
                  </a:lnTo>
                  <a:lnTo>
                    <a:pt x="220" y="240"/>
                  </a:lnTo>
                  <a:lnTo>
                    <a:pt x="216" y="238"/>
                  </a:lnTo>
                  <a:lnTo>
                    <a:pt x="212" y="232"/>
                  </a:lnTo>
                  <a:lnTo>
                    <a:pt x="212" y="226"/>
                  </a:lnTo>
                  <a:lnTo>
                    <a:pt x="212" y="226"/>
                  </a:lnTo>
                  <a:lnTo>
                    <a:pt x="216" y="224"/>
                  </a:lnTo>
                  <a:lnTo>
                    <a:pt x="216" y="218"/>
                  </a:lnTo>
                  <a:lnTo>
                    <a:pt x="214" y="214"/>
                  </a:lnTo>
                  <a:lnTo>
                    <a:pt x="214" y="210"/>
                  </a:lnTo>
                  <a:lnTo>
                    <a:pt x="214" y="210"/>
                  </a:lnTo>
                  <a:lnTo>
                    <a:pt x="212" y="210"/>
                  </a:lnTo>
                  <a:lnTo>
                    <a:pt x="208" y="212"/>
                  </a:lnTo>
                  <a:lnTo>
                    <a:pt x="208" y="214"/>
                  </a:lnTo>
                  <a:lnTo>
                    <a:pt x="206" y="216"/>
                  </a:lnTo>
                  <a:lnTo>
                    <a:pt x="206" y="216"/>
                  </a:lnTo>
                  <a:lnTo>
                    <a:pt x="200" y="220"/>
                  </a:lnTo>
                  <a:lnTo>
                    <a:pt x="198" y="224"/>
                  </a:lnTo>
                  <a:lnTo>
                    <a:pt x="198" y="228"/>
                  </a:lnTo>
                  <a:lnTo>
                    <a:pt x="202" y="232"/>
                  </a:lnTo>
                  <a:lnTo>
                    <a:pt x="202" y="232"/>
                  </a:lnTo>
                  <a:lnTo>
                    <a:pt x="202" y="238"/>
                  </a:lnTo>
                  <a:lnTo>
                    <a:pt x="202" y="242"/>
                  </a:lnTo>
                  <a:lnTo>
                    <a:pt x="202" y="242"/>
                  </a:lnTo>
                  <a:lnTo>
                    <a:pt x="204" y="246"/>
                  </a:lnTo>
                  <a:lnTo>
                    <a:pt x="202" y="248"/>
                  </a:lnTo>
                  <a:lnTo>
                    <a:pt x="200" y="250"/>
                  </a:lnTo>
                  <a:lnTo>
                    <a:pt x="196" y="250"/>
                  </a:lnTo>
                  <a:lnTo>
                    <a:pt x="196" y="250"/>
                  </a:lnTo>
                  <a:lnTo>
                    <a:pt x="188" y="250"/>
                  </a:lnTo>
                  <a:lnTo>
                    <a:pt x="180" y="254"/>
                  </a:lnTo>
                  <a:lnTo>
                    <a:pt x="170" y="264"/>
                  </a:lnTo>
                  <a:lnTo>
                    <a:pt x="170" y="264"/>
                  </a:lnTo>
                  <a:lnTo>
                    <a:pt x="162" y="270"/>
                  </a:lnTo>
                  <a:lnTo>
                    <a:pt x="158" y="274"/>
                  </a:lnTo>
                  <a:lnTo>
                    <a:pt x="154" y="276"/>
                  </a:lnTo>
                  <a:lnTo>
                    <a:pt x="154" y="276"/>
                  </a:lnTo>
                  <a:lnTo>
                    <a:pt x="150" y="278"/>
                  </a:lnTo>
                  <a:lnTo>
                    <a:pt x="146" y="282"/>
                  </a:lnTo>
                  <a:lnTo>
                    <a:pt x="146" y="282"/>
                  </a:lnTo>
                  <a:lnTo>
                    <a:pt x="142" y="288"/>
                  </a:lnTo>
                  <a:lnTo>
                    <a:pt x="136" y="292"/>
                  </a:lnTo>
                  <a:lnTo>
                    <a:pt x="130" y="294"/>
                  </a:lnTo>
                  <a:lnTo>
                    <a:pt x="122" y="292"/>
                  </a:lnTo>
                  <a:lnTo>
                    <a:pt x="122" y="292"/>
                  </a:lnTo>
                  <a:lnTo>
                    <a:pt x="122" y="298"/>
                  </a:lnTo>
                  <a:lnTo>
                    <a:pt x="120" y="302"/>
                  </a:lnTo>
                  <a:lnTo>
                    <a:pt x="118" y="302"/>
                  </a:lnTo>
                  <a:lnTo>
                    <a:pt x="112" y="300"/>
                  </a:lnTo>
                  <a:lnTo>
                    <a:pt x="112" y="300"/>
                  </a:lnTo>
                  <a:lnTo>
                    <a:pt x="104" y="300"/>
                  </a:lnTo>
                  <a:lnTo>
                    <a:pt x="102" y="302"/>
                  </a:lnTo>
                  <a:lnTo>
                    <a:pt x="100" y="304"/>
                  </a:lnTo>
                  <a:lnTo>
                    <a:pt x="100" y="304"/>
                  </a:lnTo>
                  <a:lnTo>
                    <a:pt x="100" y="306"/>
                  </a:lnTo>
                  <a:lnTo>
                    <a:pt x="102" y="308"/>
                  </a:lnTo>
                  <a:lnTo>
                    <a:pt x="108" y="310"/>
                  </a:lnTo>
                  <a:lnTo>
                    <a:pt x="108" y="310"/>
                  </a:lnTo>
                  <a:lnTo>
                    <a:pt x="114" y="314"/>
                  </a:lnTo>
                  <a:lnTo>
                    <a:pt x="118" y="318"/>
                  </a:lnTo>
                  <a:lnTo>
                    <a:pt x="122" y="324"/>
                  </a:lnTo>
                  <a:lnTo>
                    <a:pt x="124" y="330"/>
                  </a:lnTo>
                  <a:lnTo>
                    <a:pt x="126" y="336"/>
                  </a:lnTo>
                  <a:lnTo>
                    <a:pt x="126" y="342"/>
                  </a:lnTo>
                  <a:lnTo>
                    <a:pt x="124" y="348"/>
                  </a:lnTo>
                  <a:lnTo>
                    <a:pt x="122" y="354"/>
                  </a:lnTo>
                  <a:lnTo>
                    <a:pt x="122" y="354"/>
                  </a:lnTo>
                  <a:lnTo>
                    <a:pt x="118" y="356"/>
                  </a:lnTo>
                  <a:lnTo>
                    <a:pt x="114" y="356"/>
                  </a:lnTo>
                  <a:lnTo>
                    <a:pt x="114" y="356"/>
                  </a:lnTo>
                  <a:lnTo>
                    <a:pt x="104" y="354"/>
                  </a:lnTo>
                  <a:lnTo>
                    <a:pt x="94" y="354"/>
                  </a:lnTo>
                  <a:lnTo>
                    <a:pt x="86" y="354"/>
                  </a:lnTo>
                  <a:lnTo>
                    <a:pt x="76" y="354"/>
                  </a:lnTo>
                  <a:lnTo>
                    <a:pt x="76" y="354"/>
                  </a:lnTo>
                  <a:lnTo>
                    <a:pt x="72" y="354"/>
                  </a:lnTo>
                  <a:lnTo>
                    <a:pt x="68" y="354"/>
                  </a:lnTo>
                  <a:lnTo>
                    <a:pt x="64" y="358"/>
                  </a:lnTo>
                  <a:lnTo>
                    <a:pt x="64" y="366"/>
                  </a:lnTo>
                  <a:lnTo>
                    <a:pt x="64" y="366"/>
                  </a:lnTo>
                  <a:lnTo>
                    <a:pt x="66" y="372"/>
                  </a:lnTo>
                  <a:lnTo>
                    <a:pt x="66" y="380"/>
                  </a:lnTo>
                  <a:lnTo>
                    <a:pt x="66" y="388"/>
                  </a:lnTo>
                  <a:lnTo>
                    <a:pt x="62" y="396"/>
                  </a:lnTo>
                  <a:lnTo>
                    <a:pt x="62" y="396"/>
                  </a:lnTo>
                  <a:lnTo>
                    <a:pt x="62" y="400"/>
                  </a:lnTo>
                  <a:lnTo>
                    <a:pt x="62" y="404"/>
                  </a:lnTo>
                  <a:lnTo>
                    <a:pt x="62" y="404"/>
                  </a:lnTo>
                  <a:lnTo>
                    <a:pt x="64" y="410"/>
                  </a:lnTo>
                  <a:lnTo>
                    <a:pt x="66" y="418"/>
                  </a:lnTo>
                  <a:lnTo>
                    <a:pt x="68" y="420"/>
                  </a:lnTo>
                  <a:lnTo>
                    <a:pt x="70" y="422"/>
                  </a:lnTo>
                  <a:lnTo>
                    <a:pt x="74" y="422"/>
                  </a:lnTo>
                  <a:lnTo>
                    <a:pt x="80" y="420"/>
                  </a:lnTo>
                  <a:lnTo>
                    <a:pt x="80" y="420"/>
                  </a:lnTo>
                  <a:lnTo>
                    <a:pt x="84" y="424"/>
                  </a:lnTo>
                  <a:lnTo>
                    <a:pt x="84" y="424"/>
                  </a:lnTo>
                  <a:lnTo>
                    <a:pt x="86" y="428"/>
                  </a:lnTo>
                  <a:lnTo>
                    <a:pt x="90" y="430"/>
                  </a:lnTo>
                  <a:lnTo>
                    <a:pt x="94" y="430"/>
                  </a:lnTo>
                  <a:lnTo>
                    <a:pt x="98" y="426"/>
                  </a:lnTo>
                  <a:lnTo>
                    <a:pt x="98" y="426"/>
                  </a:lnTo>
                  <a:lnTo>
                    <a:pt x="104" y="424"/>
                  </a:lnTo>
                  <a:lnTo>
                    <a:pt x="110" y="424"/>
                  </a:lnTo>
                  <a:lnTo>
                    <a:pt x="110" y="424"/>
                  </a:lnTo>
                  <a:lnTo>
                    <a:pt x="118" y="422"/>
                  </a:lnTo>
                  <a:lnTo>
                    <a:pt x="124" y="416"/>
                  </a:lnTo>
                  <a:lnTo>
                    <a:pt x="130" y="408"/>
                  </a:lnTo>
                  <a:lnTo>
                    <a:pt x="132" y="402"/>
                  </a:lnTo>
                  <a:lnTo>
                    <a:pt x="132" y="402"/>
                  </a:lnTo>
                  <a:lnTo>
                    <a:pt x="132" y="394"/>
                  </a:lnTo>
                  <a:lnTo>
                    <a:pt x="136" y="386"/>
                  </a:lnTo>
                  <a:lnTo>
                    <a:pt x="142" y="382"/>
                  </a:lnTo>
                  <a:lnTo>
                    <a:pt x="148" y="378"/>
                  </a:lnTo>
                  <a:lnTo>
                    <a:pt x="148" y="378"/>
                  </a:lnTo>
                  <a:lnTo>
                    <a:pt x="156" y="374"/>
                  </a:lnTo>
                  <a:lnTo>
                    <a:pt x="158" y="370"/>
                  </a:lnTo>
                  <a:lnTo>
                    <a:pt x="158" y="366"/>
                  </a:lnTo>
                  <a:lnTo>
                    <a:pt x="158" y="366"/>
                  </a:lnTo>
                  <a:lnTo>
                    <a:pt x="158" y="358"/>
                  </a:lnTo>
                  <a:lnTo>
                    <a:pt x="162" y="354"/>
                  </a:lnTo>
                  <a:lnTo>
                    <a:pt x="166" y="354"/>
                  </a:lnTo>
                  <a:lnTo>
                    <a:pt x="172" y="356"/>
                  </a:lnTo>
                  <a:lnTo>
                    <a:pt x="172" y="356"/>
                  </a:lnTo>
                  <a:lnTo>
                    <a:pt x="180" y="358"/>
                  </a:lnTo>
                  <a:lnTo>
                    <a:pt x="186" y="356"/>
                  </a:lnTo>
                  <a:lnTo>
                    <a:pt x="192" y="352"/>
                  </a:lnTo>
                  <a:lnTo>
                    <a:pt x="198" y="348"/>
                  </a:lnTo>
                  <a:lnTo>
                    <a:pt x="198" y="348"/>
                  </a:lnTo>
                  <a:lnTo>
                    <a:pt x="204" y="346"/>
                  </a:lnTo>
                  <a:lnTo>
                    <a:pt x="208" y="346"/>
                  </a:lnTo>
                  <a:lnTo>
                    <a:pt x="212" y="348"/>
                  </a:lnTo>
                  <a:lnTo>
                    <a:pt x="214" y="352"/>
                  </a:lnTo>
                  <a:lnTo>
                    <a:pt x="214" y="352"/>
                  </a:lnTo>
                  <a:lnTo>
                    <a:pt x="218" y="360"/>
                  </a:lnTo>
                  <a:lnTo>
                    <a:pt x="224" y="368"/>
                  </a:lnTo>
                  <a:lnTo>
                    <a:pt x="232" y="374"/>
                  </a:lnTo>
                  <a:lnTo>
                    <a:pt x="240" y="378"/>
                  </a:lnTo>
                  <a:lnTo>
                    <a:pt x="240" y="378"/>
                  </a:lnTo>
                  <a:lnTo>
                    <a:pt x="252" y="386"/>
                  </a:lnTo>
                  <a:lnTo>
                    <a:pt x="256" y="392"/>
                  </a:lnTo>
                  <a:lnTo>
                    <a:pt x="260" y="398"/>
                  </a:lnTo>
                  <a:lnTo>
                    <a:pt x="260" y="398"/>
                  </a:lnTo>
                  <a:lnTo>
                    <a:pt x="260" y="402"/>
                  </a:lnTo>
                  <a:lnTo>
                    <a:pt x="262" y="404"/>
                  </a:lnTo>
                  <a:lnTo>
                    <a:pt x="264" y="404"/>
                  </a:lnTo>
                  <a:lnTo>
                    <a:pt x="264" y="404"/>
                  </a:lnTo>
                  <a:lnTo>
                    <a:pt x="266" y="402"/>
                  </a:lnTo>
                  <a:lnTo>
                    <a:pt x="266" y="400"/>
                  </a:lnTo>
                  <a:lnTo>
                    <a:pt x="266" y="396"/>
                  </a:lnTo>
                  <a:lnTo>
                    <a:pt x="266" y="396"/>
                  </a:lnTo>
                  <a:lnTo>
                    <a:pt x="264" y="390"/>
                  </a:lnTo>
                  <a:lnTo>
                    <a:pt x="264" y="388"/>
                  </a:lnTo>
                  <a:lnTo>
                    <a:pt x="270" y="386"/>
                  </a:lnTo>
                  <a:lnTo>
                    <a:pt x="276" y="386"/>
                  </a:lnTo>
                  <a:lnTo>
                    <a:pt x="276" y="386"/>
                  </a:lnTo>
                  <a:lnTo>
                    <a:pt x="264" y="378"/>
                  </a:lnTo>
                  <a:lnTo>
                    <a:pt x="252" y="370"/>
                  </a:lnTo>
                  <a:lnTo>
                    <a:pt x="242" y="360"/>
                  </a:lnTo>
                  <a:lnTo>
                    <a:pt x="234" y="350"/>
                  </a:lnTo>
                  <a:lnTo>
                    <a:pt x="234" y="350"/>
                  </a:lnTo>
                  <a:lnTo>
                    <a:pt x="230" y="344"/>
                  </a:lnTo>
                  <a:lnTo>
                    <a:pt x="230" y="336"/>
                  </a:lnTo>
                  <a:lnTo>
                    <a:pt x="230" y="336"/>
                  </a:lnTo>
                  <a:lnTo>
                    <a:pt x="230" y="334"/>
                  </a:lnTo>
                  <a:lnTo>
                    <a:pt x="232" y="332"/>
                  </a:lnTo>
                  <a:lnTo>
                    <a:pt x="238" y="330"/>
                  </a:lnTo>
                  <a:lnTo>
                    <a:pt x="238" y="330"/>
                  </a:lnTo>
                  <a:lnTo>
                    <a:pt x="240" y="334"/>
                  </a:lnTo>
                  <a:lnTo>
                    <a:pt x="244" y="336"/>
                  </a:lnTo>
                  <a:lnTo>
                    <a:pt x="248" y="338"/>
                  </a:lnTo>
                  <a:lnTo>
                    <a:pt x="250" y="342"/>
                  </a:lnTo>
                  <a:lnTo>
                    <a:pt x="250" y="342"/>
                  </a:lnTo>
                  <a:lnTo>
                    <a:pt x="252" y="346"/>
                  </a:lnTo>
                  <a:lnTo>
                    <a:pt x="256" y="350"/>
                  </a:lnTo>
                  <a:lnTo>
                    <a:pt x="264" y="356"/>
                  </a:lnTo>
                  <a:lnTo>
                    <a:pt x="264" y="356"/>
                  </a:lnTo>
                  <a:lnTo>
                    <a:pt x="278" y="364"/>
                  </a:lnTo>
                  <a:lnTo>
                    <a:pt x="284" y="368"/>
                  </a:lnTo>
                  <a:lnTo>
                    <a:pt x="286" y="374"/>
                  </a:lnTo>
                  <a:lnTo>
                    <a:pt x="286" y="374"/>
                  </a:lnTo>
                  <a:lnTo>
                    <a:pt x="286" y="382"/>
                  </a:lnTo>
                  <a:lnTo>
                    <a:pt x="290" y="392"/>
                  </a:lnTo>
                  <a:lnTo>
                    <a:pt x="298" y="406"/>
                  </a:lnTo>
                  <a:lnTo>
                    <a:pt x="298" y="406"/>
                  </a:lnTo>
                  <a:lnTo>
                    <a:pt x="298" y="406"/>
                  </a:lnTo>
                  <a:lnTo>
                    <a:pt x="300" y="412"/>
                  </a:lnTo>
                  <a:lnTo>
                    <a:pt x="300" y="412"/>
                  </a:lnTo>
                  <a:lnTo>
                    <a:pt x="302" y="416"/>
                  </a:lnTo>
                  <a:lnTo>
                    <a:pt x="302" y="416"/>
                  </a:lnTo>
                  <a:lnTo>
                    <a:pt x="304" y="422"/>
                  </a:lnTo>
                  <a:lnTo>
                    <a:pt x="306" y="424"/>
                  </a:lnTo>
                  <a:lnTo>
                    <a:pt x="310" y="424"/>
                  </a:lnTo>
                  <a:lnTo>
                    <a:pt x="310" y="424"/>
                  </a:lnTo>
                  <a:lnTo>
                    <a:pt x="312" y="424"/>
                  </a:lnTo>
                  <a:lnTo>
                    <a:pt x="312" y="422"/>
                  </a:lnTo>
                  <a:lnTo>
                    <a:pt x="312" y="418"/>
                  </a:lnTo>
                  <a:lnTo>
                    <a:pt x="312" y="418"/>
                  </a:lnTo>
                  <a:lnTo>
                    <a:pt x="312" y="418"/>
                  </a:lnTo>
                  <a:lnTo>
                    <a:pt x="314" y="416"/>
                  </a:lnTo>
                  <a:lnTo>
                    <a:pt x="314" y="414"/>
                  </a:lnTo>
                  <a:lnTo>
                    <a:pt x="316" y="412"/>
                  </a:lnTo>
                  <a:lnTo>
                    <a:pt x="318" y="412"/>
                  </a:lnTo>
                  <a:lnTo>
                    <a:pt x="318" y="412"/>
                  </a:lnTo>
                  <a:lnTo>
                    <a:pt x="322" y="412"/>
                  </a:lnTo>
                  <a:lnTo>
                    <a:pt x="322" y="412"/>
                  </a:lnTo>
                  <a:lnTo>
                    <a:pt x="324" y="410"/>
                  </a:lnTo>
                  <a:lnTo>
                    <a:pt x="324" y="410"/>
                  </a:lnTo>
                  <a:lnTo>
                    <a:pt x="324" y="406"/>
                  </a:lnTo>
                  <a:lnTo>
                    <a:pt x="320" y="404"/>
                  </a:lnTo>
                  <a:lnTo>
                    <a:pt x="320" y="404"/>
                  </a:lnTo>
                  <a:lnTo>
                    <a:pt x="318" y="406"/>
                  </a:lnTo>
                  <a:lnTo>
                    <a:pt x="318" y="408"/>
                  </a:lnTo>
                  <a:lnTo>
                    <a:pt x="318" y="408"/>
                  </a:lnTo>
                  <a:lnTo>
                    <a:pt x="314" y="406"/>
                  </a:lnTo>
                  <a:lnTo>
                    <a:pt x="314" y="406"/>
                  </a:lnTo>
                  <a:lnTo>
                    <a:pt x="312" y="398"/>
                  </a:lnTo>
                  <a:lnTo>
                    <a:pt x="312" y="392"/>
                  </a:lnTo>
                  <a:lnTo>
                    <a:pt x="316" y="388"/>
                  </a:lnTo>
                  <a:lnTo>
                    <a:pt x="320" y="384"/>
                  </a:lnTo>
                  <a:lnTo>
                    <a:pt x="320" y="384"/>
                  </a:lnTo>
                  <a:lnTo>
                    <a:pt x="324" y="382"/>
                  </a:lnTo>
                  <a:lnTo>
                    <a:pt x="330" y="380"/>
                  </a:lnTo>
                  <a:lnTo>
                    <a:pt x="336" y="382"/>
                  </a:lnTo>
                  <a:lnTo>
                    <a:pt x="340" y="386"/>
                  </a:lnTo>
                  <a:lnTo>
                    <a:pt x="340" y="386"/>
                  </a:lnTo>
                  <a:lnTo>
                    <a:pt x="358" y="376"/>
                  </a:lnTo>
                  <a:lnTo>
                    <a:pt x="358" y="376"/>
                  </a:lnTo>
                  <a:lnTo>
                    <a:pt x="354" y="374"/>
                  </a:lnTo>
                  <a:lnTo>
                    <a:pt x="350" y="370"/>
                  </a:lnTo>
                  <a:lnTo>
                    <a:pt x="350" y="366"/>
                  </a:lnTo>
                  <a:lnTo>
                    <a:pt x="350" y="360"/>
                  </a:lnTo>
                  <a:lnTo>
                    <a:pt x="350" y="360"/>
                  </a:lnTo>
                  <a:lnTo>
                    <a:pt x="362" y="340"/>
                  </a:lnTo>
                  <a:lnTo>
                    <a:pt x="368" y="330"/>
                  </a:lnTo>
                  <a:lnTo>
                    <a:pt x="378" y="322"/>
                  </a:lnTo>
                  <a:lnTo>
                    <a:pt x="378" y="322"/>
                  </a:lnTo>
                  <a:lnTo>
                    <a:pt x="380" y="322"/>
                  </a:lnTo>
                  <a:lnTo>
                    <a:pt x="382" y="324"/>
                  </a:lnTo>
                  <a:lnTo>
                    <a:pt x="384" y="326"/>
                  </a:lnTo>
                  <a:lnTo>
                    <a:pt x="388" y="328"/>
                  </a:lnTo>
                  <a:lnTo>
                    <a:pt x="388" y="328"/>
                  </a:lnTo>
                  <a:lnTo>
                    <a:pt x="392" y="328"/>
                  </a:lnTo>
                  <a:lnTo>
                    <a:pt x="396" y="328"/>
                  </a:lnTo>
                  <a:lnTo>
                    <a:pt x="396" y="328"/>
                  </a:lnTo>
                  <a:lnTo>
                    <a:pt x="392" y="330"/>
                  </a:lnTo>
                  <a:lnTo>
                    <a:pt x="390" y="332"/>
                  </a:lnTo>
                  <a:lnTo>
                    <a:pt x="390" y="334"/>
                  </a:lnTo>
                  <a:lnTo>
                    <a:pt x="392" y="336"/>
                  </a:lnTo>
                  <a:lnTo>
                    <a:pt x="398" y="342"/>
                  </a:lnTo>
                  <a:lnTo>
                    <a:pt x="398" y="342"/>
                  </a:lnTo>
                  <a:lnTo>
                    <a:pt x="400" y="344"/>
                  </a:lnTo>
                  <a:lnTo>
                    <a:pt x="402" y="344"/>
                  </a:lnTo>
                  <a:lnTo>
                    <a:pt x="404" y="342"/>
                  </a:lnTo>
                  <a:lnTo>
                    <a:pt x="406" y="340"/>
                  </a:lnTo>
                  <a:lnTo>
                    <a:pt x="406" y="340"/>
                  </a:lnTo>
                  <a:lnTo>
                    <a:pt x="410" y="338"/>
                  </a:lnTo>
                  <a:lnTo>
                    <a:pt x="408" y="336"/>
                  </a:lnTo>
                  <a:lnTo>
                    <a:pt x="408" y="336"/>
                  </a:lnTo>
                  <a:lnTo>
                    <a:pt x="406" y="328"/>
                  </a:lnTo>
                  <a:lnTo>
                    <a:pt x="406" y="326"/>
                  </a:lnTo>
                  <a:lnTo>
                    <a:pt x="408" y="324"/>
                  </a:lnTo>
                  <a:lnTo>
                    <a:pt x="412" y="322"/>
                  </a:lnTo>
                  <a:lnTo>
                    <a:pt x="418" y="320"/>
                  </a:lnTo>
                  <a:lnTo>
                    <a:pt x="418" y="320"/>
                  </a:lnTo>
                  <a:lnTo>
                    <a:pt x="440" y="314"/>
                  </a:lnTo>
                  <a:lnTo>
                    <a:pt x="440" y="314"/>
                  </a:lnTo>
                  <a:lnTo>
                    <a:pt x="438" y="318"/>
                  </a:lnTo>
                  <a:lnTo>
                    <a:pt x="434" y="320"/>
                  </a:lnTo>
                  <a:lnTo>
                    <a:pt x="432" y="322"/>
                  </a:lnTo>
                  <a:lnTo>
                    <a:pt x="432" y="324"/>
                  </a:lnTo>
                  <a:lnTo>
                    <a:pt x="432" y="324"/>
                  </a:lnTo>
                  <a:lnTo>
                    <a:pt x="432" y="328"/>
                  </a:lnTo>
                  <a:lnTo>
                    <a:pt x="430" y="330"/>
                  </a:lnTo>
                  <a:lnTo>
                    <a:pt x="426" y="336"/>
                  </a:lnTo>
                  <a:lnTo>
                    <a:pt x="426" y="336"/>
                  </a:lnTo>
                  <a:lnTo>
                    <a:pt x="424" y="338"/>
                  </a:lnTo>
                  <a:lnTo>
                    <a:pt x="426" y="340"/>
                  </a:lnTo>
                  <a:lnTo>
                    <a:pt x="426" y="340"/>
                  </a:lnTo>
                  <a:lnTo>
                    <a:pt x="428" y="342"/>
                  </a:lnTo>
                  <a:lnTo>
                    <a:pt x="428" y="342"/>
                  </a:lnTo>
                  <a:lnTo>
                    <a:pt x="448" y="356"/>
                  </a:lnTo>
                  <a:lnTo>
                    <a:pt x="448" y="356"/>
                  </a:lnTo>
                  <a:lnTo>
                    <a:pt x="456" y="362"/>
                  </a:lnTo>
                  <a:lnTo>
                    <a:pt x="460" y="368"/>
                  </a:lnTo>
                  <a:lnTo>
                    <a:pt x="458" y="374"/>
                  </a:lnTo>
                  <a:lnTo>
                    <a:pt x="458" y="374"/>
                  </a:lnTo>
                  <a:lnTo>
                    <a:pt x="456" y="378"/>
                  </a:lnTo>
                  <a:lnTo>
                    <a:pt x="452" y="380"/>
                  </a:lnTo>
                  <a:lnTo>
                    <a:pt x="440" y="380"/>
                  </a:lnTo>
                  <a:lnTo>
                    <a:pt x="440" y="380"/>
                  </a:lnTo>
                  <a:lnTo>
                    <a:pt x="432" y="380"/>
                  </a:lnTo>
                  <a:lnTo>
                    <a:pt x="424" y="380"/>
                  </a:lnTo>
                  <a:lnTo>
                    <a:pt x="412" y="374"/>
                  </a:lnTo>
                  <a:lnTo>
                    <a:pt x="412" y="374"/>
                  </a:lnTo>
                  <a:lnTo>
                    <a:pt x="404" y="372"/>
                  </a:lnTo>
                  <a:lnTo>
                    <a:pt x="398" y="370"/>
                  </a:lnTo>
                  <a:lnTo>
                    <a:pt x="390" y="372"/>
                  </a:lnTo>
                  <a:lnTo>
                    <a:pt x="384" y="374"/>
                  </a:lnTo>
                  <a:lnTo>
                    <a:pt x="384" y="374"/>
                  </a:lnTo>
                  <a:lnTo>
                    <a:pt x="374" y="378"/>
                  </a:lnTo>
                  <a:lnTo>
                    <a:pt x="364" y="378"/>
                  </a:lnTo>
                  <a:lnTo>
                    <a:pt x="364" y="378"/>
                  </a:lnTo>
                  <a:lnTo>
                    <a:pt x="360" y="386"/>
                  </a:lnTo>
                  <a:lnTo>
                    <a:pt x="354" y="388"/>
                  </a:lnTo>
                  <a:lnTo>
                    <a:pt x="340" y="388"/>
                  </a:lnTo>
                  <a:lnTo>
                    <a:pt x="340" y="388"/>
                  </a:lnTo>
                  <a:lnTo>
                    <a:pt x="338" y="394"/>
                  </a:lnTo>
                  <a:lnTo>
                    <a:pt x="340" y="398"/>
                  </a:lnTo>
                  <a:lnTo>
                    <a:pt x="342" y="402"/>
                  </a:lnTo>
                  <a:lnTo>
                    <a:pt x="342" y="402"/>
                  </a:lnTo>
                  <a:lnTo>
                    <a:pt x="342" y="402"/>
                  </a:lnTo>
                  <a:lnTo>
                    <a:pt x="342" y="404"/>
                  </a:lnTo>
                  <a:lnTo>
                    <a:pt x="340" y="406"/>
                  </a:lnTo>
                  <a:lnTo>
                    <a:pt x="338" y="410"/>
                  </a:lnTo>
                  <a:lnTo>
                    <a:pt x="344" y="412"/>
                  </a:lnTo>
                  <a:lnTo>
                    <a:pt x="344" y="412"/>
                  </a:lnTo>
                  <a:lnTo>
                    <a:pt x="346" y="418"/>
                  </a:lnTo>
                  <a:lnTo>
                    <a:pt x="352" y="422"/>
                  </a:lnTo>
                  <a:lnTo>
                    <a:pt x="364" y="430"/>
                  </a:lnTo>
                  <a:lnTo>
                    <a:pt x="364" y="430"/>
                  </a:lnTo>
                  <a:lnTo>
                    <a:pt x="366" y="430"/>
                  </a:lnTo>
                  <a:lnTo>
                    <a:pt x="368" y="430"/>
                  </a:lnTo>
                  <a:lnTo>
                    <a:pt x="372" y="428"/>
                  </a:lnTo>
                  <a:lnTo>
                    <a:pt x="372" y="428"/>
                  </a:lnTo>
                  <a:lnTo>
                    <a:pt x="374" y="424"/>
                  </a:lnTo>
                  <a:lnTo>
                    <a:pt x="378" y="424"/>
                  </a:lnTo>
                  <a:lnTo>
                    <a:pt x="380" y="424"/>
                  </a:lnTo>
                  <a:lnTo>
                    <a:pt x="384" y="428"/>
                  </a:lnTo>
                  <a:lnTo>
                    <a:pt x="384" y="428"/>
                  </a:lnTo>
                  <a:lnTo>
                    <a:pt x="388" y="430"/>
                  </a:lnTo>
                  <a:lnTo>
                    <a:pt x="392" y="432"/>
                  </a:lnTo>
                  <a:lnTo>
                    <a:pt x="396" y="430"/>
                  </a:lnTo>
                  <a:lnTo>
                    <a:pt x="400" y="426"/>
                  </a:lnTo>
                  <a:lnTo>
                    <a:pt x="400" y="426"/>
                  </a:lnTo>
                  <a:lnTo>
                    <a:pt x="404" y="424"/>
                  </a:lnTo>
                  <a:lnTo>
                    <a:pt x="406" y="424"/>
                  </a:lnTo>
                  <a:lnTo>
                    <a:pt x="412" y="426"/>
                  </a:lnTo>
                  <a:lnTo>
                    <a:pt x="412" y="426"/>
                  </a:lnTo>
                  <a:lnTo>
                    <a:pt x="414" y="428"/>
                  </a:lnTo>
                  <a:lnTo>
                    <a:pt x="414" y="430"/>
                  </a:lnTo>
                  <a:lnTo>
                    <a:pt x="414" y="434"/>
                  </a:lnTo>
                  <a:lnTo>
                    <a:pt x="414" y="434"/>
                  </a:lnTo>
                  <a:lnTo>
                    <a:pt x="414" y="444"/>
                  </a:lnTo>
                  <a:lnTo>
                    <a:pt x="412" y="452"/>
                  </a:lnTo>
                  <a:lnTo>
                    <a:pt x="406" y="470"/>
                  </a:lnTo>
                  <a:lnTo>
                    <a:pt x="406" y="470"/>
                  </a:lnTo>
                  <a:lnTo>
                    <a:pt x="404" y="478"/>
                  </a:lnTo>
                  <a:lnTo>
                    <a:pt x="398" y="482"/>
                  </a:lnTo>
                  <a:lnTo>
                    <a:pt x="392" y="484"/>
                  </a:lnTo>
                  <a:lnTo>
                    <a:pt x="382" y="482"/>
                  </a:lnTo>
                  <a:lnTo>
                    <a:pt x="382" y="482"/>
                  </a:lnTo>
                  <a:lnTo>
                    <a:pt x="376" y="480"/>
                  </a:lnTo>
                  <a:lnTo>
                    <a:pt x="368" y="482"/>
                  </a:lnTo>
                  <a:lnTo>
                    <a:pt x="368" y="482"/>
                  </a:lnTo>
                  <a:lnTo>
                    <a:pt x="364" y="486"/>
                  </a:lnTo>
                  <a:lnTo>
                    <a:pt x="360" y="486"/>
                  </a:lnTo>
                  <a:lnTo>
                    <a:pt x="360" y="486"/>
                  </a:lnTo>
                  <a:lnTo>
                    <a:pt x="338" y="480"/>
                  </a:lnTo>
                  <a:lnTo>
                    <a:pt x="326" y="476"/>
                  </a:lnTo>
                  <a:lnTo>
                    <a:pt x="316" y="472"/>
                  </a:lnTo>
                  <a:lnTo>
                    <a:pt x="316" y="472"/>
                  </a:lnTo>
                  <a:lnTo>
                    <a:pt x="306" y="466"/>
                  </a:lnTo>
                  <a:lnTo>
                    <a:pt x="300" y="466"/>
                  </a:lnTo>
                  <a:lnTo>
                    <a:pt x="298" y="466"/>
                  </a:lnTo>
                  <a:lnTo>
                    <a:pt x="294" y="468"/>
                  </a:lnTo>
                  <a:lnTo>
                    <a:pt x="294" y="472"/>
                  </a:lnTo>
                  <a:lnTo>
                    <a:pt x="292" y="482"/>
                  </a:lnTo>
                  <a:lnTo>
                    <a:pt x="292" y="482"/>
                  </a:lnTo>
                  <a:lnTo>
                    <a:pt x="290" y="488"/>
                  </a:lnTo>
                  <a:lnTo>
                    <a:pt x="286" y="492"/>
                  </a:lnTo>
                  <a:lnTo>
                    <a:pt x="286" y="492"/>
                  </a:lnTo>
                  <a:lnTo>
                    <a:pt x="284" y="492"/>
                  </a:lnTo>
                  <a:lnTo>
                    <a:pt x="280" y="492"/>
                  </a:lnTo>
                  <a:lnTo>
                    <a:pt x="278" y="488"/>
                  </a:lnTo>
                  <a:lnTo>
                    <a:pt x="278" y="488"/>
                  </a:lnTo>
                  <a:lnTo>
                    <a:pt x="270" y="484"/>
                  </a:lnTo>
                  <a:lnTo>
                    <a:pt x="262" y="482"/>
                  </a:lnTo>
                  <a:lnTo>
                    <a:pt x="262" y="482"/>
                  </a:lnTo>
                  <a:lnTo>
                    <a:pt x="258" y="482"/>
                  </a:lnTo>
                  <a:lnTo>
                    <a:pt x="254" y="476"/>
                  </a:lnTo>
                  <a:lnTo>
                    <a:pt x="254" y="476"/>
                  </a:lnTo>
                  <a:lnTo>
                    <a:pt x="252" y="472"/>
                  </a:lnTo>
                  <a:lnTo>
                    <a:pt x="248" y="468"/>
                  </a:lnTo>
                  <a:lnTo>
                    <a:pt x="244" y="466"/>
                  </a:lnTo>
                  <a:lnTo>
                    <a:pt x="238" y="466"/>
                  </a:lnTo>
                  <a:lnTo>
                    <a:pt x="238" y="466"/>
                  </a:lnTo>
                  <a:lnTo>
                    <a:pt x="232" y="466"/>
                  </a:lnTo>
                  <a:lnTo>
                    <a:pt x="226" y="464"/>
                  </a:lnTo>
                  <a:lnTo>
                    <a:pt x="216" y="458"/>
                  </a:lnTo>
                  <a:lnTo>
                    <a:pt x="216" y="458"/>
                  </a:lnTo>
                  <a:lnTo>
                    <a:pt x="212" y="454"/>
                  </a:lnTo>
                  <a:lnTo>
                    <a:pt x="212" y="452"/>
                  </a:lnTo>
                  <a:lnTo>
                    <a:pt x="212" y="452"/>
                  </a:lnTo>
                  <a:lnTo>
                    <a:pt x="212" y="452"/>
                  </a:lnTo>
                  <a:lnTo>
                    <a:pt x="216" y="446"/>
                  </a:lnTo>
                  <a:lnTo>
                    <a:pt x="218" y="442"/>
                  </a:lnTo>
                  <a:lnTo>
                    <a:pt x="216" y="430"/>
                  </a:lnTo>
                  <a:lnTo>
                    <a:pt x="216" y="430"/>
                  </a:lnTo>
                  <a:lnTo>
                    <a:pt x="214" y="426"/>
                  </a:lnTo>
                  <a:lnTo>
                    <a:pt x="212" y="422"/>
                  </a:lnTo>
                  <a:lnTo>
                    <a:pt x="210" y="420"/>
                  </a:lnTo>
                  <a:lnTo>
                    <a:pt x="204" y="422"/>
                  </a:lnTo>
                  <a:lnTo>
                    <a:pt x="204" y="422"/>
                  </a:lnTo>
                  <a:lnTo>
                    <a:pt x="196" y="424"/>
                  </a:lnTo>
                  <a:lnTo>
                    <a:pt x="188" y="424"/>
                  </a:lnTo>
                  <a:lnTo>
                    <a:pt x="172" y="424"/>
                  </a:lnTo>
                  <a:lnTo>
                    <a:pt x="172" y="424"/>
                  </a:lnTo>
                  <a:lnTo>
                    <a:pt x="154" y="426"/>
                  </a:lnTo>
                  <a:lnTo>
                    <a:pt x="144" y="428"/>
                  </a:lnTo>
                  <a:lnTo>
                    <a:pt x="136" y="432"/>
                  </a:lnTo>
                  <a:lnTo>
                    <a:pt x="136" y="432"/>
                  </a:lnTo>
                  <a:lnTo>
                    <a:pt x="122" y="440"/>
                  </a:lnTo>
                  <a:lnTo>
                    <a:pt x="110" y="442"/>
                  </a:lnTo>
                  <a:lnTo>
                    <a:pt x="98" y="440"/>
                  </a:lnTo>
                  <a:lnTo>
                    <a:pt x="88" y="434"/>
                  </a:lnTo>
                  <a:lnTo>
                    <a:pt x="88" y="434"/>
                  </a:lnTo>
                  <a:lnTo>
                    <a:pt x="86" y="442"/>
                  </a:lnTo>
                  <a:lnTo>
                    <a:pt x="82" y="450"/>
                  </a:lnTo>
                  <a:lnTo>
                    <a:pt x="76" y="456"/>
                  </a:lnTo>
                  <a:lnTo>
                    <a:pt x="68" y="462"/>
                  </a:lnTo>
                  <a:lnTo>
                    <a:pt x="68" y="462"/>
                  </a:lnTo>
                  <a:lnTo>
                    <a:pt x="64" y="466"/>
                  </a:lnTo>
                  <a:lnTo>
                    <a:pt x="60" y="472"/>
                  </a:lnTo>
                  <a:lnTo>
                    <a:pt x="58" y="478"/>
                  </a:lnTo>
                  <a:lnTo>
                    <a:pt x="58" y="486"/>
                  </a:lnTo>
                  <a:lnTo>
                    <a:pt x="58" y="486"/>
                  </a:lnTo>
                  <a:lnTo>
                    <a:pt x="58" y="496"/>
                  </a:lnTo>
                  <a:lnTo>
                    <a:pt x="54" y="504"/>
                  </a:lnTo>
                  <a:lnTo>
                    <a:pt x="48" y="508"/>
                  </a:lnTo>
                  <a:lnTo>
                    <a:pt x="40" y="514"/>
                  </a:lnTo>
                  <a:lnTo>
                    <a:pt x="40" y="514"/>
                  </a:lnTo>
                  <a:lnTo>
                    <a:pt x="34" y="520"/>
                  </a:lnTo>
                  <a:lnTo>
                    <a:pt x="28" y="526"/>
                  </a:lnTo>
                  <a:lnTo>
                    <a:pt x="28" y="526"/>
                  </a:lnTo>
                  <a:lnTo>
                    <a:pt x="24" y="534"/>
                  </a:lnTo>
                  <a:lnTo>
                    <a:pt x="20" y="542"/>
                  </a:lnTo>
                  <a:lnTo>
                    <a:pt x="16" y="550"/>
                  </a:lnTo>
                  <a:lnTo>
                    <a:pt x="12" y="560"/>
                  </a:lnTo>
                  <a:lnTo>
                    <a:pt x="12" y="560"/>
                  </a:lnTo>
                  <a:lnTo>
                    <a:pt x="4" y="572"/>
                  </a:lnTo>
                  <a:lnTo>
                    <a:pt x="2" y="580"/>
                  </a:lnTo>
                  <a:lnTo>
                    <a:pt x="2" y="588"/>
                  </a:lnTo>
                  <a:lnTo>
                    <a:pt x="2" y="588"/>
                  </a:lnTo>
                  <a:lnTo>
                    <a:pt x="8" y="604"/>
                  </a:lnTo>
                  <a:lnTo>
                    <a:pt x="8" y="620"/>
                  </a:lnTo>
                  <a:lnTo>
                    <a:pt x="6" y="634"/>
                  </a:lnTo>
                  <a:lnTo>
                    <a:pt x="2" y="650"/>
                  </a:lnTo>
                  <a:lnTo>
                    <a:pt x="2" y="650"/>
                  </a:lnTo>
                  <a:lnTo>
                    <a:pt x="0" y="654"/>
                  </a:lnTo>
                  <a:lnTo>
                    <a:pt x="2" y="656"/>
                  </a:lnTo>
                  <a:lnTo>
                    <a:pt x="4" y="662"/>
                  </a:lnTo>
                  <a:lnTo>
                    <a:pt x="4" y="662"/>
                  </a:lnTo>
                  <a:lnTo>
                    <a:pt x="4" y="668"/>
                  </a:lnTo>
                  <a:lnTo>
                    <a:pt x="4" y="668"/>
                  </a:lnTo>
                  <a:lnTo>
                    <a:pt x="4" y="676"/>
                  </a:lnTo>
                  <a:lnTo>
                    <a:pt x="6" y="682"/>
                  </a:lnTo>
                  <a:lnTo>
                    <a:pt x="6" y="682"/>
                  </a:lnTo>
                  <a:lnTo>
                    <a:pt x="16" y="690"/>
                  </a:lnTo>
                  <a:lnTo>
                    <a:pt x="22" y="700"/>
                  </a:lnTo>
                  <a:lnTo>
                    <a:pt x="28" y="710"/>
                  </a:lnTo>
                  <a:lnTo>
                    <a:pt x="32" y="722"/>
                  </a:lnTo>
                  <a:lnTo>
                    <a:pt x="32" y="722"/>
                  </a:lnTo>
                  <a:lnTo>
                    <a:pt x="34" y="726"/>
                  </a:lnTo>
                  <a:lnTo>
                    <a:pt x="38" y="730"/>
                  </a:lnTo>
                  <a:lnTo>
                    <a:pt x="38" y="730"/>
                  </a:lnTo>
                  <a:lnTo>
                    <a:pt x="50" y="742"/>
                  </a:lnTo>
                  <a:lnTo>
                    <a:pt x="64" y="754"/>
                  </a:lnTo>
                  <a:lnTo>
                    <a:pt x="64" y="754"/>
                  </a:lnTo>
                  <a:lnTo>
                    <a:pt x="68" y="758"/>
                  </a:lnTo>
                  <a:lnTo>
                    <a:pt x="72" y="760"/>
                  </a:lnTo>
                  <a:lnTo>
                    <a:pt x="78" y="760"/>
                  </a:lnTo>
                  <a:lnTo>
                    <a:pt x="84" y="756"/>
                  </a:lnTo>
                  <a:lnTo>
                    <a:pt x="84" y="756"/>
                  </a:lnTo>
                  <a:lnTo>
                    <a:pt x="90" y="754"/>
                  </a:lnTo>
                  <a:lnTo>
                    <a:pt x="96" y="752"/>
                  </a:lnTo>
                  <a:lnTo>
                    <a:pt x="102" y="752"/>
                  </a:lnTo>
                  <a:lnTo>
                    <a:pt x="108" y="754"/>
                  </a:lnTo>
                  <a:lnTo>
                    <a:pt x="108" y="754"/>
                  </a:lnTo>
                  <a:lnTo>
                    <a:pt x="114" y="754"/>
                  </a:lnTo>
                  <a:lnTo>
                    <a:pt x="120" y="754"/>
                  </a:lnTo>
                  <a:lnTo>
                    <a:pt x="130" y="750"/>
                  </a:lnTo>
                  <a:lnTo>
                    <a:pt x="130" y="750"/>
                  </a:lnTo>
                  <a:lnTo>
                    <a:pt x="144" y="744"/>
                  </a:lnTo>
                  <a:lnTo>
                    <a:pt x="150" y="742"/>
                  </a:lnTo>
                  <a:lnTo>
                    <a:pt x="158" y="740"/>
                  </a:lnTo>
                  <a:lnTo>
                    <a:pt x="158" y="740"/>
                  </a:lnTo>
                  <a:lnTo>
                    <a:pt x="164" y="740"/>
                  </a:lnTo>
                  <a:lnTo>
                    <a:pt x="170" y="742"/>
                  </a:lnTo>
                  <a:lnTo>
                    <a:pt x="174" y="744"/>
                  </a:lnTo>
                  <a:lnTo>
                    <a:pt x="176" y="750"/>
                  </a:lnTo>
                  <a:lnTo>
                    <a:pt x="176" y="750"/>
                  </a:lnTo>
                  <a:lnTo>
                    <a:pt x="178" y="756"/>
                  </a:lnTo>
                  <a:lnTo>
                    <a:pt x="182" y="758"/>
                  </a:lnTo>
                  <a:lnTo>
                    <a:pt x="186" y="760"/>
                  </a:lnTo>
                  <a:lnTo>
                    <a:pt x="192" y="760"/>
                  </a:lnTo>
                  <a:lnTo>
                    <a:pt x="192" y="760"/>
                  </a:lnTo>
                  <a:lnTo>
                    <a:pt x="200" y="760"/>
                  </a:lnTo>
                  <a:lnTo>
                    <a:pt x="206" y="764"/>
                  </a:lnTo>
                  <a:lnTo>
                    <a:pt x="210" y="770"/>
                  </a:lnTo>
                  <a:lnTo>
                    <a:pt x="212" y="778"/>
                  </a:lnTo>
                  <a:lnTo>
                    <a:pt x="212" y="778"/>
                  </a:lnTo>
                  <a:lnTo>
                    <a:pt x="210" y="792"/>
                  </a:lnTo>
                  <a:lnTo>
                    <a:pt x="208" y="806"/>
                  </a:lnTo>
                  <a:lnTo>
                    <a:pt x="208" y="806"/>
                  </a:lnTo>
                  <a:lnTo>
                    <a:pt x="206" y="816"/>
                  </a:lnTo>
                  <a:lnTo>
                    <a:pt x="206" y="824"/>
                  </a:lnTo>
                  <a:lnTo>
                    <a:pt x="210" y="830"/>
                  </a:lnTo>
                  <a:lnTo>
                    <a:pt x="214" y="836"/>
                  </a:lnTo>
                  <a:lnTo>
                    <a:pt x="214" y="836"/>
                  </a:lnTo>
                  <a:lnTo>
                    <a:pt x="222" y="846"/>
                  </a:lnTo>
                  <a:lnTo>
                    <a:pt x="226" y="858"/>
                  </a:lnTo>
                  <a:lnTo>
                    <a:pt x="230" y="868"/>
                  </a:lnTo>
                  <a:lnTo>
                    <a:pt x="234" y="878"/>
                  </a:lnTo>
                  <a:lnTo>
                    <a:pt x="242" y="924"/>
                  </a:lnTo>
                  <a:lnTo>
                    <a:pt x="242" y="924"/>
                  </a:lnTo>
                  <a:lnTo>
                    <a:pt x="242" y="930"/>
                  </a:lnTo>
                  <a:lnTo>
                    <a:pt x="240" y="936"/>
                  </a:lnTo>
                  <a:lnTo>
                    <a:pt x="240" y="936"/>
                  </a:lnTo>
                  <a:lnTo>
                    <a:pt x="234" y="946"/>
                  </a:lnTo>
                  <a:lnTo>
                    <a:pt x="230" y="956"/>
                  </a:lnTo>
                  <a:lnTo>
                    <a:pt x="226" y="976"/>
                  </a:lnTo>
                  <a:lnTo>
                    <a:pt x="226" y="976"/>
                  </a:lnTo>
                  <a:lnTo>
                    <a:pt x="226" y="984"/>
                  </a:lnTo>
                  <a:lnTo>
                    <a:pt x="226" y="992"/>
                  </a:lnTo>
                  <a:lnTo>
                    <a:pt x="232" y="1006"/>
                  </a:lnTo>
                  <a:lnTo>
                    <a:pt x="232" y="1006"/>
                  </a:lnTo>
                  <a:lnTo>
                    <a:pt x="242" y="1030"/>
                  </a:lnTo>
                  <a:lnTo>
                    <a:pt x="246" y="1042"/>
                  </a:lnTo>
                  <a:lnTo>
                    <a:pt x="248" y="1056"/>
                  </a:lnTo>
                  <a:lnTo>
                    <a:pt x="248" y="1056"/>
                  </a:lnTo>
                  <a:lnTo>
                    <a:pt x="250" y="1068"/>
                  </a:lnTo>
                  <a:lnTo>
                    <a:pt x="252" y="1082"/>
                  </a:lnTo>
                  <a:lnTo>
                    <a:pt x="256" y="1094"/>
                  </a:lnTo>
                  <a:lnTo>
                    <a:pt x="262" y="1106"/>
                  </a:lnTo>
                  <a:lnTo>
                    <a:pt x="262" y="1106"/>
                  </a:lnTo>
                  <a:lnTo>
                    <a:pt x="268" y="1116"/>
                  </a:lnTo>
                  <a:lnTo>
                    <a:pt x="274" y="1126"/>
                  </a:lnTo>
                  <a:lnTo>
                    <a:pt x="276" y="1138"/>
                  </a:lnTo>
                  <a:lnTo>
                    <a:pt x="274" y="1150"/>
                  </a:lnTo>
                  <a:lnTo>
                    <a:pt x="274" y="1150"/>
                  </a:lnTo>
                  <a:lnTo>
                    <a:pt x="274" y="1154"/>
                  </a:lnTo>
                  <a:lnTo>
                    <a:pt x="276" y="1156"/>
                  </a:lnTo>
                  <a:lnTo>
                    <a:pt x="280" y="1162"/>
                  </a:lnTo>
                  <a:lnTo>
                    <a:pt x="288" y="1164"/>
                  </a:lnTo>
                  <a:lnTo>
                    <a:pt x="296" y="1166"/>
                  </a:lnTo>
                  <a:lnTo>
                    <a:pt x="296" y="1166"/>
                  </a:lnTo>
                  <a:lnTo>
                    <a:pt x="306" y="1162"/>
                  </a:lnTo>
                  <a:lnTo>
                    <a:pt x="310" y="1160"/>
                  </a:lnTo>
                  <a:lnTo>
                    <a:pt x="316" y="1160"/>
                  </a:lnTo>
                  <a:lnTo>
                    <a:pt x="316" y="1160"/>
                  </a:lnTo>
                  <a:lnTo>
                    <a:pt x="330" y="1160"/>
                  </a:lnTo>
                  <a:lnTo>
                    <a:pt x="342" y="1156"/>
                  </a:lnTo>
                  <a:lnTo>
                    <a:pt x="352" y="1148"/>
                  </a:lnTo>
                  <a:lnTo>
                    <a:pt x="362" y="1138"/>
                  </a:lnTo>
                  <a:lnTo>
                    <a:pt x="362" y="1138"/>
                  </a:lnTo>
                  <a:lnTo>
                    <a:pt x="372" y="1124"/>
                  </a:lnTo>
                  <a:lnTo>
                    <a:pt x="376" y="1116"/>
                  </a:lnTo>
                  <a:lnTo>
                    <a:pt x="380" y="1110"/>
                  </a:lnTo>
                  <a:lnTo>
                    <a:pt x="380" y="1110"/>
                  </a:lnTo>
                  <a:lnTo>
                    <a:pt x="386" y="1104"/>
                  </a:lnTo>
                  <a:lnTo>
                    <a:pt x="388" y="1096"/>
                  </a:lnTo>
                  <a:lnTo>
                    <a:pt x="390" y="1088"/>
                  </a:lnTo>
                  <a:lnTo>
                    <a:pt x="390" y="1080"/>
                  </a:lnTo>
                  <a:lnTo>
                    <a:pt x="390" y="1080"/>
                  </a:lnTo>
                  <a:lnTo>
                    <a:pt x="390" y="1076"/>
                  </a:lnTo>
                  <a:lnTo>
                    <a:pt x="390" y="1072"/>
                  </a:lnTo>
                  <a:lnTo>
                    <a:pt x="392" y="1070"/>
                  </a:lnTo>
                  <a:lnTo>
                    <a:pt x="396" y="1068"/>
                  </a:lnTo>
                  <a:lnTo>
                    <a:pt x="396" y="1068"/>
                  </a:lnTo>
                  <a:lnTo>
                    <a:pt x="404" y="1064"/>
                  </a:lnTo>
                  <a:lnTo>
                    <a:pt x="408" y="1058"/>
                  </a:lnTo>
                  <a:lnTo>
                    <a:pt x="410" y="1052"/>
                  </a:lnTo>
                  <a:lnTo>
                    <a:pt x="410" y="1042"/>
                  </a:lnTo>
                  <a:lnTo>
                    <a:pt x="410" y="1042"/>
                  </a:lnTo>
                  <a:lnTo>
                    <a:pt x="406" y="1022"/>
                  </a:lnTo>
                  <a:lnTo>
                    <a:pt x="406" y="1022"/>
                  </a:lnTo>
                  <a:lnTo>
                    <a:pt x="404" y="1018"/>
                  </a:lnTo>
                  <a:lnTo>
                    <a:pt x="404" y="1016"/>
                  </a:lnTo>
                  <a:lnTo>
                    <a:pt x="406" y="1014"/>
                  </a:lnTo>
                  <a:lnTo>
                    <a:pt x="406" y="1014"/>
                  </a:lnTo>
                  <a:lnTo>
                    <a:pt x="412" y="1006"/>
                  </a:lnTo>
                  <a:lnTo>
                    <a:pt x="420" y="998"/>
                  </a:lnTo>
                  <a:lnTo>
                    <a:pt x="426" y="990"/>
                  </a:lnTo>
                  <a:lnTo>
                    <a:pt x="436" y="984"/>
                  </a:lnTo>
                  <a:lnTo>
                    <a:pt x="436" y="984"/>
                  </a:lnTo>
                  <a:lnTo>
                    <a:pt x="442" y="980"/>
                  </a:lnTo>
                  <a:lnTo>
                    <a:pt x="448" y="974"/>
                  </a:lnTo>
                  <a:lnTo>
                    <a:pt x="450" y="966"/>
                  </a:lnTo>
                  <a:lnTo>
                    <a:pt x="452" y="958"/>
                  </a:lnTo>
                  <a:lnTo>
                    <a:pt x="452" y="958"/>
                  </a:lnTo>
                  <a:lnTo>
                    <a:pt x="450" y="938"/>
                  </a:lnTo>
                  <a:lnTo>
                    <a:pt x="448" y="918"/>
                  </a:lnTo>
                  <a:lnTo>
                    <a:pt x="440" y="880"/>
                  </a:lnTo>
                  <a:lnTo>
                    <a:pt x="440" y="880"/>
                  </a:lnTo>
                  <a:lnTo>
                    <a:pt x="438" y="866"/>
                  </a:lnTo>
                  <a:lnTo>
                    <a:pt x="442" y="852"/>
                  </a:lnTo>
                  <a:lnTo>
                    <a:pt x="448" y="840"/>
                  </a:lnTo>
                  <a:lnTo>
                    <a:pt x="454" y="828"/>
                  </a:lnTo>
                  <a:lnTo>
                    <a:pt x="454" y="828"/>
                  </a:lnTo>
                  <a:lnTo>
                    <a:pt x="464" y="814"/>
                  </a:lnTo>
                  <a:lnTo>
                    <a:pt x="474" y="800"/>
                  </a:lnTo>
                  <a:lnTo>
                    <a:pt x="496" y="776"/>
                  </a:lnTo>
                  <a:lnTo>
                    <a:pt x="496" y="776"/>
                  </a:lnTo>
                  <a:lnTo>
                    <a:pt x="502" y="768"/>
                  </a:lnTo>
                  <a:lnTo>
                    <a:pt x="508" y="760"/>
                  </a:lnTo>
                  <a:lnTo>
                    <a:pt x="516" y="744"/>
                  </a:lnTo>
                  <a:lnTo>
                    <a:pt x="530" y="708"/>
                  </a:lnTo>
                  <a:lnTo>
                    <a:pt x="530" y="708"/>
                  </a:lnTo>
                  <a:lnTo>
                    <a:pt x="532" y="696"/>
                  </a:lnTo>
                  <a:lnTo>
                    <a:pt x="532" y="690"/>
                  </a:lnTo>
                  <a:lnTo>
                    <a:pt x="532" y="682"/>
                  </a:lnTo>
                  <a:lnTo>
                    <a:pt x="532" y="682"/>
                  </a:lnTo>
                  <a:lnTo>
                    <a:pt x="524" y="688"/>
                  </a:lnTo>
                  <a:lnTo>
                    <a:pt x="514" y="690"/>
                  </a:lnTo>
                  <a:lnTo>
                    <a:pt x="504" y="692"/>
                  </a:lnTo>
                  <a:lnTo>
                    <a:pt x="496" y="696"/>
                  </a:lnTo>
                  <a:lnTo>
                    <a:pt x="496" y="696"/>
                  </a:lnTo>
                  <a:lnTo>
                    <a:pt x="490" y="698"/>
                  </a:lnTo>
                  <a:lnTo>
                    <a:pt x="482" y="698"/>
                  </a:lnTo>
                  <a:lnTo>
                    <a:pt x="476" y="696"/>
                  </a:lnTo>
                  <a:lnTo>
                    <a:pt x="470" y="688"/>
                  </a:lnTo>
                  <a:lnTo>
                    <a:pt x="470" y="688"/>
                  </a:lnTo>
                  <a:lnTo>
                    <a:pt x="470" y="684"/>
                  </a:lnTo>
                  <a:lnTo>
                    <a:pt x="472" y="682"/>
                  </a:lnTo>
                  <a:lnTo>
                    <a:pt x="472" y="678"/>
                  </a:lnTo>
                  <a:lnTo>
                    <a:pt x="472" y="676"/>
                  </a:lnTo>
                  <a:lnTo>
                    <a:pt x="472" y="676"/>
                  </a:lnTo>
                  <a:lnTo>
                    <a:pt x="458" y="660"/>
                  </a:lnTo>
                  <a:lnTo>
                    <a:pt x="452" y="654"/>
                  </a:lnTo>
                  <a:lnTo>
                    <a:pt x="444" y="646"/>
                  </a:lnTo>
                  <a:lnTo>
                    <a:pt x="444" y="646"/>
                  </a:lnTo>
                  <a:lnTo>
                    <a:pt x="442" y="644"/>
                  </a:lnTo>
                  <a:lnTo>
                    <a:pt x="440" y="642"/>
                  </a:lnTo>
                  <a:lnTo>
                    <a:pt x="440" y="634"/>
                  </a:lnTo>
                  <a:lnTo>
                    <a:pt x="440" y="634"/>
                  </a:lnTo>
                  <a:lnTo>
                    <a:pt x="438" y="628"/>
                  </a:lnTo>
                  <a:lnTo>
                    <a:pt x="436" y="624"/>
                  </a:lnTo>
                  <a:lnTo>
                    <a:pt x="434" y="622"/>
                  </a:lnTo>
                  <a:lnTo>
                    <a:pt x="434" y="622"/>
                  </a:lnTo>
                  <a:lnTo>
                    <a:pt x="428" y="614"/>
                  </a:lnTo>
                  <a:lnTo>
                    <a:pt x="426" y="606"/>
                  </a:lnTo>
                  <a:lnTo>
                    <a:pt x="424" y="598"/>
                  </a:lnTo>
                  <a:lnTo>
                    <a:pt x="424" y="590"/>
                  </a:lnTo>
                  <a:lnTo>
                    <a:pt x="424" y="590"/>
                  </a:lnTo>
                  <a:lnTo>
                    <a:pt x="422" y="582"/>
                  </a:lnTo>
                  <a:lnTo>
                    <a:pt x="418" y="578"/>
                  </a:lnTo>
                  <a:lnTo>
                    <a:pt x="414" y="572"/>
                  </a:lnTo>
                  <a:lnTo>
                    <a:pt x="412" y="566"/>
                  </a:lnTo>
                  <a:lnTo>
                    <a:pt x="412" y="566"/>
                  </a:lnTo>
                  <a:lnTo>
                    <a:pt x="408" y="556"/>
                  </a:lnTo>
                  <a:lnTo>
                    <a:pt x="404" y="544"/>
                  </a:lnTo>
                  <a:lnTo>
                    <a:pt x="400" y="532"/>
                  </a:lnTo>
                  <a:lnTo>
                    <a:pt x="396" y="522"/>
                  </a:lnTo>
                  <a:lnTo>
                    <a:pt x="396" y="522"/>
                  </a:lnTo>
                  <a:lnTo>
                    <a:pt x="392" y="510"/>
                  </a:lnTo>
                  <a:lnTo>
                    <a:pt x="392" y="510"/>
                  </a:lnTo>
                  <a:lnTo>
                    <a:pt x="394" y="512"/>
                  </a:lnTo>
                  <a:lnTo>
                    <a:pt x="396" y="514"/>
                  </a:lnTo>
                  <a:lnTo>
                    <a:pt x="400" y="518"/>
                  </a:lnTo>
                  <a:lnTo>
                    <a:pt x="400" y="518"/>
                  </a:lnTo>
                  <a:lnTo>
                    <a:pt x="402" y="516"/>
                  </a:lnTo>
                  <a:lnTo>
                    <a:pt x="402" y="516"/>
                  </a:lnTo>
                  <a:lnTo>
                    <a:pt x="402" y="508"/>
                  </a:lnTo>
                  <a:lnTo>
                    <a:pt x="406" y="502"/>
                  </a:lnTo>
                  <a:lnTo>
                    <a:pt x="406" y="502"/>
                  </a:lnTo>
                  <a:lnTo>
                    <a:pt x="408" y="516"/>
                  </a:lnTo>
                  <a:lnTo>
                    <a:pt x="408" y="516"/>
                  </a:lnTo>
                  <a:lnTo>
                    <a:pt x="410" y="518"/>
                  </a:lnTo>
                  <a:lnTo>
                    <a:pt x="412" y="522"/>
                  </a:lnTo>
                  <a:lnTo>
                    <a:pt x="416" y="530"/>
                  </a:lnTo>
                  <a:lnTo>
                    <a:pt x="416" y="530"/>
                  </a:lnTo>
                  <a:lnTo>
                    <a:pt x="420" y="538"/>
                  </a:lnTo>
                  <a:lnTo>
                    <a:pt x="424" y="546"/>
                  </a:lnTo>
                  <a:lnTo>
                    <a:pt x="428" y="554"/>
                  </a:lnTo>
                  <a:lnTo>
                    <a:pt x="434" y="560"/>
                  </a:lnTo>
                  <a:lnTo>
                    <a:pt x="434" y="560"/>
                  </a:lnTo>
                  <a:lnTo>
                    <a:pt x="436" y="564"/>
                  </a:lnTo>
                  <a:lnTo>
                    <a:pt x="436" y="564"/>
                  </a:lnTo>
                  <a:lnTo>
                    <a:pt x="438" y="574"/>
                  </a:lnTo>
                  <a:lnTo>
                    <a:pt x="440" y="582"/>
                  </a:lnTo>
                  <a:lnTo>
                    <a:pt x="448" y="598"/>
                  </a:lnTo>
                  <a:lnTo>
                    <a:pt x="458" y="614"/>
                  </a:lnTo>
                  <a:lnTo>
                    <a:pt x="466" y="632"/>
                  </a:lnTo>
                  <a:lnTo>
                    <a:pt x="466" y="632"/>
                  </a:lnTo>
                  <a:lnTo>
                    <a:pt x="470" y="648"/>
                  </a:lnTo>
                  <a:lnTo>
                    <a:pt x="472" y="666"/>
                  </a:lnTo>
                  <a:lnTo>
                    <a:pt x="472" y="666"/>
                  </a:lnTo>
                  <a:lnTo>
                    <a:pt x="474" y="674"/>
                  </a:lnTo>
                  <a:lnTo>
                    <a:pt x="474" y="674"/>
                  </a:lnTo>
                  <a:lnTo>
                    <a:pt x="476" y="674"/>
                  </a:lnTo>
                  <a:lnTo>
                    <a:pt x="480" y="676"/>
                  </a:lnTo>
                  <a:lnTo>
                    <a:pt x="484" y="672"/>
                  </a:lnTo>
                  <a:lnTo>
                    <a:pt x="488" y="670"/>
                  </a:lnTo>
                  <a:lnTo>
                    <a:pt x="494" y="668"/>
                  </a:lnTo>
                  <a:lnTo>
                    <a:pt x="494" y="668"/>
                  </a:lnTo>
                  <a:lnTo>
                    <a:pt x="506" y="664"/>
                  </a:lnTo>
                  <a:lnTo>
                    <a:pt x="516" y="658"/>
                  </a:lnTo>
                  <a:lnTo>
                    <a:pt x="526" y="652"/>
                  </a:lnTo>
                  <a:lnTo>
                    <a:pt x="536" y="646"/>
                  </a:lnTo>
                  <a:lnTo>
                    <a:pt x="536" y="646"/>
                  </a:lnTo>
                  <a:lnTo>
                    <a:pt x="540" y="644"/>
                  </a:lnTo>
                  <a:lnTo>
                    <a:pt x="540" y="644"/>
                  </a:lnTo>
                  <a:lnTo>
                    <a:pt x="542" y="638"/>
                  </a:lnTo>
                  <a:lnTo>
                    <a:pt x="544" y="634"/>
                  </a:lnTo>
                  <a:lnTo>
                    <a:pt x="554" y="632"/>
                  </a:lnTo>
                  <a:lnTo>
                    <a:pt x="554" y="632"/>
                  </a:lnTo>
                  <a:lnTo>
                    <a:pt x="560" y="628"/>
                  </a:lnTo>
                  <a:lnTo>
                    <a:pt x="566" y="624"/>
                  </a:lnTo>
                  <a:lnTo>
                    <a:pt x="576" y="614"/>
                  </a:lnTo>
                  <a:lnTo>
                    <a:pt x="576" y="614"/>
                  </a:lnTo>
                  <a:lnTo>
                    <a:pt x="582" y="608"/>
                  </a:lnTo>
                  <a:lnTo>
                    <a:pt x="586" y="600"/>
                  </a:lnTo>
                  <a:lnTo>
                    <a:pt x="590" y="592"/>
                  </a:lnTo>
                  <a:lnTo>
                    <a:pt x="594" y="586"/>
                  </a:lnTo>
                  <a:lnTo>
                    <a:pt x="594" y="586"/>
                  </a:lnTo>
                  <a:lnTo>
                    <a:pt x="598" y="578"/>
                  </a:lnTo>
                  <a:lnTo>
                    <a:pt x="598" y="572"/>
                  </a:lnTo>
                  <a:lnTo>
                    <a:pt x="596" y="566"/>
                  </a:lnTo>
                  <a:lnTo>
                    <a:pt x="590" y="562"/>
                  </a:lnTo>
                  <a:lnTo>
                    <a:pt x="590" y="562"/>
                  </a:lnTo>
                  <a:lnTo>
                    <a:pt x="582" y="558"/>
                  </a:lnTo>
                  <a:lnTo>
                    <a:pt x="576" y="554"/>
                  </a:lnTo>
                  <a:lnTo>
                    <a:pt x="574" y="546"/>
                  </a:lnTo>
                  <a:lnTo>
                    <a:pt x="572" y="538"/>
                  </a:lnTo>
                  <a:lnTo>
                    <a:pt x="572" y="538"/>
                  </a:lnTo>
                  <a:lnTo>
                    <a:pt x="564" y="548"/>
                  </a:lnTo>
                  <a:lnTo>
                    <a:pt x="556" y="554"/>
                  </a:lnTo>
                  <a:lnTo>
                    <a:pt x="552" y="556"/>
                  </a:lnTo>
                  <a:lnTo>
                    <a:pt x="546" y="558"/>
                  </a:lnTo>
                  <a:lnTo>
                    <a:pt x="542" y="558"/>
                  </a:lnTo>
                  <a:lnTo>
                    <a:pt x="536" y="554"/>
                  </a:lnTo>
                  <a:lnTo>
                    <a:pt x="536" y="554"/>
                  </a:lnTo>
                  <a:lnTo>
                    <a:pt x="536" y="546"/>
                  </a:lnTo>
                  <a:lnTo>
                    <a:pt x="536" y="542"/>
                  </a:lnTo>
                  <a:lnTo>
                    <a:pt x="534" y="538"/>
                  </a:lnTo>
                  <a:lnTo>
                    <a:pt x="534" y="538"/>
                  </a:lnTo>
                  <a:lnTo>
                    <a:pt x="532" y="540"/>
                  </a:lnTo>
                  <a:lnTo>
                    <a:pt x="530" y="542"/>
                  </a:lnTo>
                  <a:lnTo>
                    <a:pt x="530" y="544"/>
                  </a:lnTo>
                  <a:lnTo>
                    <a:pt x="528" y="546"/>
                  </a:lnTo>
                  <a:lnTo>
                    <a:pt x="528" y="546"/>
                  </a:lnTo>
                  <a:lnTo>
                    <a:pt x="526" y="542"/>
                  </a:lnTo>
                  <a:lnTo>
                    <a:pt x="526" y="536"/>
                  </a:lnTo>
                  <a:lnTo>
                    <a:pt x="524" y="530"/>
                  </a:lnTo>
                  <a:lnTo>
                    <a:pt x="520" y="526"/>
                  </a:lnTo>
                  <a:lnTo>
                    <a:pt x="520" y="526"/>
                  </a:lnTo>
                  <a:lnTo>
                    <a:pt x="516" y="520"/>
                  </a:lnTo>
                  <a:lnTo>
                    <a:pt x="514" y="516"/>
                  </a:lnTo>
                  <a:lnTo>
                    <a:pt x="508" y="504"/>
                  </a:lnTo>
                  <a:lnTo>
                    <a:pt x="508" y="504"/>
                  </a:lnTo>
                  <a:lnTo>
                    <a:pt x="508" y="500"/>
                  </a:lnTo>
                  <a:lnTo>
                    <a:pt x="508" y="498"/>
                  </a:lnTo>
                  <a:lnTo>
                    <a:pt x="514" y="494"/>
                  </a:lnTo>
                  <a:lnTo>
                    <a:pt x="514" y="494"/>
                  </a:lnTo>
                  <a:lnTo>
                    <a:pt x="518" y="492"/>
                  </a:lnTo>
                  <a:lnTo>
                    <a:pt x="522" y="494"/>
                  </a:lnTo>
                  <a:lnTo>
                    <a:pt x="526" y="496"/>
                  </a:lnTo>
                  <a:lnTo>
                    <a:pt x="528" y="500"/>
                  </a:lnTo>
                  <a:lnTo>
                    <a:pt x="528" y="500"/>
                  </a:lnTo>
                  <a:lnTo>
                    <a:pt x="532" y="508"/>
                  </a:lnTo>
                  <a:lnTo>
                    <a:pt x="536" y="514"/>
                  </a:lnTo>
                  <a:lnTo>
                    <a:pt x="548" y="524"/>
                  </a:lnTo>
                  <a:lnTo>
                    <a:pt x="548" y="524"/>
                  </a:lnTo>
                  <a:lnTo>
                    <a:pt x="552" y="528"/>
                  </a:lnTo>
                  <a:lnTo>
                    <a:pt x="558" y="530"/>
                  </a:lnTo>
                  <a:lnTo>
                    <a:pt x="562" y="530"/>
                  </a:lnTo>
                  <a:lnTo>
                    <a:pt x="568" y="526"/>
                  </a:lnTo>
                  <a:lnTo>
                    <a:pt x="568" y="526"/>
                  </a:lnTo>
                  <a:lnTo>
                    <a:pt x="572" y="524"/>
                  </a:lnTo>
                  <a:lnTo>
                    <a:pt x="576" y="524"/>
                  </a:lnTo>
                  <a:lnTo>
                    <a:pt x="578" y="526"/>
                  </a:lnTo>
                  <a:lnTo>
                    <a:pt x="580" y="532"/>
                  </a:lnTo>
                  <a:lnTo>
                    <a:pt x="580" y="532"/>
                  </a:lnTo>
                  <a:lnTo>
                    <a:pt x="582" y="538"/>
                  </a:lnTo>
                  <a:lnTo>
                    <a:pt x="584" y="540"/>
                  </a:lnTo>
                  <a:lnTo>
                    <a:pt x="588" y="540"/>
                  </a:lnTo>
                  <a:lnTo>
                    <a:pt x="588" y="540"/>
                  </a:lnTo>
                  <a:lnTo>
                    <a:pt x="608" y="544"/>
                  </a:lnTo>
                  <a:lnTo>
                    <a:pt x="620" y="544"/>
                  </a:lnTo>
                  <a:lnTo>
                    <a:pt x="630" y="544"/>
                  </a:lnTo>
                  <a:lnTo>
                    <a:pt x="630" y="544"/>
                  </a:lnTo>
                  <a:lnTo>
                    <a:pt x="638" y="542"/>
                  </a:lnTo>
                  <a:lnTo>
                    <a:pt x="648" y="542"/>
                  </a:lnTo>
                  <a:lnTo>
                    <a:pt x="652" y="544"/>
                  </a:lnTo>
                  <a:lnTo>
                    <a:pt x="656" y="546"/>
                  </a:lnTo>
                  <a:lnTo>
                    <a:pt x="658" y="550"/>
                  </a:lnTo>
                  <a:lnTo>
                    <a:pt x="662" y="556"/>
                  </a:lnTo>
                  <a:lnTo>
                    <a:pt x="662" y="556"/>
                  </a:lnTo>
                  <a:lnTo>
                    <a:pt x="664" y="560"/>
                  </a:lnTo>
                  <a:lnTo>
                    <a:pt x="668" y="566"/>
                  </a:lnTo>
                  <a:lnTo>
                    <a:pt x="674" y="570"/>
                  </a:lnTo>
                  <a:lnTo>
                    <a:pt x="678" y="570"/>
                  </a:lnTo>
                  <a:lnTo>
                    <a:pt x="684" y="570"/>
                  </a:lnTo>
                  <a:lnTo>
                    <a:pt x="684" y="570"/>
                  </a:lnTo>
                  <a:lnTo>
                    <a:pt x="680" y="572"/>
                  </a:lnTo>
                  <a:lnTo>
                    <a:pt x="678" y="574"/>
                  </a:lnTo>
                  <a:lnTo>
                    <a:pt x="674" y="576"/>
                  </a:lnTo>
                  <a:lnTo>
                    <a:pt x="674" y="576"/>
                  </a:lnTo>
                  <a:lnTo>
                    <a:pt x="680" y="586"/>
                  </a:lnTo>
                  <a:lnTo>
                    <a:pt x="682" y="588"/>
                  </a:lnTo>
                  <a:lnTo>
                    <a:pt x="688" y="590"/>
                  </a:lnTo>
                  <a:lnTo>
                    <a:pt x="688" y="590"/>
                  </a:lnTo>
                  <a:lnTo>
                    <a:pt x="692" y="590"/>
                  </a:lnTo>
                  <a:lnTo>
                    <a:pt x="696" y="586"/>
                  </a:lnTo>
                  <a:lnTo>
                    <a:pt x="700" y="576"/>
                  </a:lnTo>
                  <a:lnTo>
                    <a:pt x="700" y="576"/>
                  </a:lnTo>
                  <a:lnTo>
                    <a:pt x="702" y="586"/>
                  </a:lnTo>
                  <a:lnTo>
                    <a:pt x="702" y="594"/>
                  </a:lnTo>
                  <a:lnTo>
                    <a:pt x="702" y="594"/>
                  </a:lnTo>
                  <a:lnTo>
                    <a:pt x="704" y="618"/>
                  </a:lnTo>
                  <a:lnTo>
                    <a:pt x="708" y="642"/>
                  </a:lnTo>
                  <a:lnTo>
                    <a:pt x="708" y="642"/>
                  </a:lnTo>
                  <a:lnTo>
                    <a:pt x="730" y="702"/>
                  </a:lnTo>
                  <a:lnTo>
                    <a:pt x="730" y="702"/>
                  </a:lnTo>
                  <a:lnTo>
                    <a:pt x="732" y="712"/>
                  </a:lnTo>
                  <a:lnTo>
                    <a:pt x="732" y="716"/>
                  </a:lnTo>
                  <a:lnTo>
                    <a:pt x="736" y="720"/>
                  </a:lnTo>
                  <a:lnTo>
                    <a:pt x="736" y="720"/>
                  </a:lnTo>
                  <a:lnTo>
                    <a:pt x="738" y="722"/>
                  </a:lnTo>
                  <a:lnTo>
                    <a:pt x="740" y="722"/>
                  </a:lnTo>
                  <a:lnTo>
                    <a:pt x="742" y="720"/>
                  </a:lnTo>
                  <a:lnTo>
                    <a:pt x="742" y="720"/>
                  </a:lnTo>
                  <a:lnTo>
                    <a:pt x="750" y="708"/>
                  </a:lnTo>
                  <a:lnTo>
                    <a:pt x="756" y="694"/>
                  </a:lnTo>
                  <a:lnTo>
                    <a:pt x="758" y="678"/>
                  </a:lnTo>
                  <a:lnTo>
                    <a:pt x="758" y="664"/>
                  </a:lnTo>
                  <a:lnTo>
                    <a:pt x="758" y="664"/>
                  </a:lnTo>
                  <a:lnTo>
                    <a:pt x="758" y="654"/>
                  </a:lnTo>
                  <a:lnTo>
                    <a:pt x="760" y="646"/>
                  </a:lnTo>
                  <a:lnTo>
                    <a:pt x="764" y="640"/>
                  </a:lnTo>
                  <a:lnTo>
                    <a:pt x="772" y="636"/>
                  </a:lnTo>
                  <a:lnTo>
                    <a:pt x="772" y="636"/>
                  </a:lnTo>
                  <a:lnTo>
                    <a:pt x="774" y="634"/>
                  </a:lnTo>
                  <a:lnTo>
                    <a:pt x="774" y="634"/>
                  </a:lnTo>
                  <a:lnTo>
                    <a:pt x="790" y="614"/>
                  </a:lnTo>
                  <a:lnTo>
                    <a:pt x="798" y="606"/>
                  </a:lnTo>
                  <a:lnTo>
                    <a:pt x="808" y="598"/>
                  </a:lnTo>
                  <a:lnTo>
                    <a:pt x="808" y="598"/>
                  </a:lnTo>
                  <a:lnTo>
                    <a:pt x="810" y="594"/>
                  </a:lnTo>
                  <a:lnTo>
                    <a:pt x="812" y="590"/>
                  </a:lnTo>
                  <a:lnTo>
                    <a:pt x="812" y="590"/>
                  </a:lnTo>
                  <a:lnTo>
                    <a:pt x="812" y="584"/>
                  </a:lnTo>
                  <a:lnTo>
                    <a:pt x="816" y="582"/>
                  </a:lnTo>
                  <a:lnTo>
                    <a:pt x="820" y="580"/>
                  </a:lnTo>
                  <a:lnTo>
                    <a:pt x="824" y="580"/>
                  </a:lnTo>
                  <a:lnTo>
                    <a:pt x="824" y="580"/>
                  </a:lnTo>
                  <a:lnTo>
                    <a:pt x="832" y="580"/>
                  </a:lnTo>
                  <a:lnTo>
                    <a:pt x="838" y="578"/>
                  </a:lnTo>
                  <a:lnTo>
                    <a:pt x="840" y="574"/>
                  </a:lnTo>
                  <a:lnTo>
                    <a:pt x="840" y="566"/>
                  </a:lnTo>
                  <a:lnTo>
                    <a:pt x="840" y="566"/>
                  </a:lnTo>
                  <a:lnTo>
                    <a:pt x="846" y="570"/>
                  </a:lnTo>
                  <a:lnTo>
                    <a:pt x="850" y="574"/>
                  </a:lnTo>
                  <a:lnTo>
                    <a:pt x="852" y="578"/>
                  </a:lnTo>
                  <a:lnTo>
                    <a:pt x="852" y="584"/>
                  </a:lnTo>
                  <a:lnTo>
                    <a:pt x="852" y="584"/>
                  </a:lnTo>
                  <a:lnTo>
                    <a:pt x="854" y="590"/>
                  </a:lnTo>
                  <a:lnTo>
                    <a:pt x="858" y="594"/>
                  </a:lnTo>
                  <a:lnTo>
                    <a:pt x="858" y="594"/>
                  </a:lnTo>
                  <a:lnTo>
                    <a:pt x="864" y="602"/>
                  </a:lnTo>
                  <a:lnTo>
                    <a:pt x="870" y="612"/>
                  </a:lnTo>
                  <a:lnTo>
                    <a:pt x="872" y="622"/>
                  </a:lnTo>
                  <a:lnTo>
                    <a:pt x="872" y="632"/>
                  </a:lnTo>
                  <a:lnTo>
                    <a:pt x="872" y="632"/>
                  </a:lnTo>
                  <a:lnTo>
                    <a:pt x="872" y="638"/>
                  </a:lnTo>
                  <a:lnTo>
                    <a:pt x="874" y="640"/>
                  </a:lnTo>
                  <a:lnTo>
                    <a:pt x="874" y="640"/>
                  </a:lnTo>
                  <a:lnTo>
                    <a:pt x="878" y="640"/>
                  </a:lnTo>
                  <a:lnTo>
                    <a:pt x="882" y="638"/>
                  </a:lnTo>
                  <a:lnTo>
                    <a:pt x="882" y="638"/>
                  </a:lnTo>
                  <a:lnTo>
                    <a:pt x="888" y="632"/>
                  </a:lnTo>
                  <a:lnTo>
                    <a:pt x="888" y="632"/>
                  </a:lnTo>
                  <a:lnTo>
                    <a:pt x="894" y="634"/>
                  </a:lnTo>
                  <a:lnTo>
                    <a:pt x="894" y="634"/>
                  </a:lnTo>
                  <a:lnTo>
                    <a:pt x="896" y="642"/>
                  </a:lnTo>
                  <a:lnTo>
                    <a:pt x="898" y="652"/>
                  </a:lnTo>
                  <a:lnTo>
                    <a:pt x="900" y="660"/>
                  </a:lnTo>
                  <a:lnTo>
                    <a:pt x="904" y="668"/>
                  </a:lnTo>
                  <a:lnTo>
                    <a:pt x="904" y="668"/>
                  </a:lnTo>
                  <a:lnTo>
                    <a:pt x="904" y="686"/>
                  </a:lnTo>
                  <a:lnTo>
                    <a:pt x="902" y="702"/>
                  </a:lnTo>
                  <a:lnTo>
                    <a:pt x="902" y="702"/>
                  </a:lnTo>
                  <a:lnTo>
                    <a:pt x="902" y="710"/>
                  </a:lnTo>
                  <a:lnTo>
                    <a:pt x="902" y="716"/>
                  </a:lnTo>
                  <a:lnTo>
                    <a:pt x="906" y="722"/>
                  </a:lnTo>
                  <a:lnTo>
                    <a:pt x="910" y="730"/>
                  </a:lnTo>
                  <a:lnTo>
                    <a:pt x="910" y="730"/>
                  </a:lnTo>
                  <a:lnTo>
                    <a:pt x="916" y="742"/>
                  </a:lnTo>
                  <a:lnTo>
                    <a:pt x="918" y="756"/>
                  </a:lnTo>
                  <a:lnTo>
                    <a:pt x="918" y="756"/>
                  </a:lnTo>
                  <a:lnTo>
                    <a:pt x="920" y="766"/>
                  </a:lnTo>
                  <a:lnTo>
                    <a:pt x="924" y="774"/>
                  </a:lnTo>
                  <a:lnTo>
                    <a:pt x="930" y="782"/>
                  </a:lnTo>
                  <a:lnTo>
                    <a:pt x="938" y="790"/>
                  </a:lnTo>
                  <a:lnTo>
                    <a:pt x="938" y="790"/>
                  </a:lnTo>
                  <a:lnTo>
                    <a:pt x="942" y="792"/>
                  </a:lnTo>
                  <a:lnTo>
                    <a:pt x="946" y="792"/>
                  </a:lnTo>
                  <a:lnTo>
                    <a:pt x="946" y="792"/>
                  </a:lnTo>
                  <a:lnTo>
                    <a:pt x="946" y="790"/>
                  </a:lnTo>
                  <a:lnTo>
                    <a:pt x="946" y="788"/>
                  </a:lnTo>
                  <a:lnTo>
                    <a:pt x="946" y="784"/>
                  </a:lnTo>
                  <a:lnTo>
                    <a:pt x="946" y="784"/>
                  </a:lnTo>
                  <a:lnTo>
                    <a:pt x="942" y="776"/>
                  </a:lnTo>
                  <a:lnTo>
                    <a:pt x="940" y="772"/>
                  </a:lnTo>
                  <a:lnTo>
                    <a:pt x="940" y="768"/>
                  </a:lnTo>
                  <a:lnTo>
                    <a:pt x="940" y="768"/>
                  </a:lnTo>
                  <a:lnTo>
                    <a:pt x="940" y="758"/>
                  </a:lnTo>
                  <a:lnTo>
                    <a:pt x="938" y="750"/>
                  </a:lnTo>
                  <a:lnTo>
                    <a:pt x="932" y="744"/>
                  </a:lnTo>
                  <a:lnTo>
                    <a:pt x="926" y="738"/>
                  </a:lnTo>
                  <a:lnTo>
                    <a:pt x="926" y="738"/>
                  </a:lnTo>
                  <a:lnTo>
                    <a:pt x="918" y="728"/>
                  </a:lnTo>
                  <a:lnTo>
                    <a:pt x="912" y="718"/>
                  </a:lnTo>
                  <a:lnTo>
                    <a:pt x="910" y="708"/>
                  </a:lnTo>
                  <a:lnTo>
                    <a:pt x="908" y="696"/>
                  </a:lnTo>
                  <a:lnTo>
                    <a:pt x="908" y="696"/>
                  </a:lnTo>
                  <a:lnTo>
                    <a:pt x="912" y="684"/>
                  </a:lnTo>
                  <a:lnTo>
                    <a:pt x="914" y="672"/>
                  </a:lnTo>
                  <a:lnTo>
                    <a:pt x="914" y="672"/>
                  </a:lnTo>
                  <a:lnTo>
                    <a:pt x="914" y="668"/>
                  </a:lnTo>
                  <a:lnTo>
                    <a:pt x="918" y="666"/>
                  </a:lnTo>
                  <a:lnTo>
                    <a:pt x="918" y="666"/>
                  </a:lnTo>
                  <a:lnTo>
                    <a:pt x="920" y="666"/>
                  </a:lnTo>
                  <a:lnTo>
                    <a:pt x="922" y="668"/>
                  </a:lnTo>
                  <a:lnTo>
                    <a:pt x="922" y="668"/>
                  </a:lnTo>
                  <a:lnTo>
                    <a:pt x="926" y="676"/>
                  </a:lnTo>
                  <a:lnTo>
                    <a:pt x="932" y="682"/>
                  </a:lnTo>
                  <a:lnTo>
                    <a:pt x="944" y="694"/>
                  </a:lnTo>
                  <a:lnTo>
                    <a:pt x="944" y="694"/>
                  </a:lnTo>
                  <a:lnTo>
                    <a:pt x="952" y="704"/>
                  </a:lnTo>
                  <a:lnTo>
                    <a:pt x="954" y="710"/>
                  </a:lnTo>
                  <a:lnTo>
                    <a:pt x="954" y="716"/>
                  </a:lnTo>
                  <a:lnTo>
                    <a:pt x="954" y="716"/>
                  </a:lnTo>
                  <a:lnTo>
                    <a:pt x="960" y="708"/>
                  </a:lnTo>
                  <a:lnTo>
                    <a:pt x="966" y="702"/>
                  </a:lnTo>
                  <a:lnTo>
                    <a:pt x="982" y="690"/>
                  </a:lnTo>
                  <a:lnTo>
                    <a:pt x="982" y="690"/>
                  </a:lnTo>
                  <a:lnTo>
                    <a:pt x="984" y="686"/>
                  </a:lnTo>
                  <a:lnTo>
                    <a:pt x="984" y="686"/>
                  </a:lnTo>
                  <a:lnTo>
                    <a:pt x="986" y="672"/>
                  </a:lnTo>
                  <a:lnTo>
                    <a:pt x="986" y="660"/>
                  </a:lnTo>
                  <a:lnTo>
                    <a:pt x="982" y="648"/>
                  </a:lnTo>
                  <a:lnTo>
                    <a:pt x="974" y="636"/>
                  </a:lnTo>
                  <a:lnTo>
                    <a:pt x="974" y="636"/>
                  </a:lnTo>
                  <a:lnTo>
                    <a:pt x="964" y="620"/>
                  </a:lnTo>
                  <a:lnTo>
                    <a:pt x="964" y="620"/>
                  </a:lnTo>
                  <a:lnTo>
                    <a:pt x="958" y="612"/>
                  </a:lnTo>
                  <a:lnTo>
                    <a:pt x="958" y="606"/>
                  </a:lnTo>
                  <a:lnTo>
                    <a:pt x="962" y="598"/>
                  </a:lnTo>
                  <a:lnTo>
                    <a:pt x="966" y="592"/>
                  </a:lnTo>
                  <a:lnTo>
                    <a:pt x="966" y="592"/>
                  </a:lnTo>
                  <a:lnTo>
                    <a:pt x="970" y="586"/>
                  </a:lnTo>
                  <a:lnTo>
                    <a:pt x="976" y="582"/>
                  </a:lnTo>
                  <a:lnTo>
                    <a:pt x="982" y="582"/>
                  </a:lnTo>
                  <a:lnTo>
                    <a:pt x="990" y="582"/>
                  </a:lnTo>
                  <a:lnTo>
                    <a:pt x="990" y="582"/>
                  </a:lnTo>
                  <a:lnTo>
                    <a:pt x="990" y="588"/>
                  </a:lnTo>
                  <a:lnTo>
                    <a:pt x="990" y="592"/>
                  </a:lnTo>
                  <a:lnTo>
                    <a:pt x="992" y="592"/>
                  </a:lnTo>
                  <a:lnTo>
                    <a:pt x="992" y="592"/>
                  </a:lnTo>
                  <a:lnTo>
                    <a:pt x="994" y="592"/>
                  </a:lnTo>
                  <a:lnTo>
                    <a:pt x="994" y="592"/>
                  </a:lnTo>
                  <a:lnTo>
                    <a:pt x="994" y="586"/>
                  </a:lnTo>
                  <a:lnTo>
                    <a:pt x="994" y="586"/>
                  </a:lnTo>
                  <a:lnTo>
                    <a:pt x="1000" y="584"/>
                  </a:lnTo>
                  <a:lnTo>
                    <a:pt x="1008" y="580"/>
                  </a:lnTo>
                  <a:lnTo>
                    <a:pt x="1014" y="578"/>
                  </a:lnTo>
                  <a:lnTo>
                    <a:pt x="1020" y="574"/>
                  </a:lnTo>
                  <a:lnTo>
                    <a:pt x="1020" y="574"/>
                  </a:lnTo>
                  <a:lnTo>
                    <a:pt x="1022" y="574"/>
                  </a:lnTo>
                  <a:lnTo>
                    <a:pt x="1026" y="574"/>
                  </a:lnTo>
                  <a:lnTo>
                    <a:pt x="1026" y="574"/>
                  </a:lnTo>
                  <a:lnTo>
                    <a:pt x="1026" y="572"/>
                  </a:lnTo>
                  <a:lnTo>
                    <a:pt x="1026" y="572"/>
                  </a:lnTo>
                  <a:lnTo>
                    <a:pt x="1038" y="568"/>
                  </a:lnTo>
                  <a:lnTo>
                    <a:pt x="1048" y="562"/>
                  </a:lnTo>
                  <a:lnTo>
                    <a:pt x="1056" y="552"/>
                  </a:lnTo>
                  <a:lnTo>
                    <a:pt x="1064" y="544"/>
                  </a:lnTo>
                  <a:lnTo>
                    <a:pt x="1064" y="544"/>
                  </a:lnTo>
                  <a:lnTo>
                    <a:pt x="1072" y="526"/>
                  </a:lnTo>
                  <a:lnTo>
                    <a:pt x="1076" y="518"/>
                  </a:lnTo>
                  <a:lnTo>
                    <a:pt x="1080" y="510"/>
                  </a:lnTo>
                  <a:lnTo>
                    <a:pt x="1080" y="510"/>
                  </a:lnTo>
                  <a:lnTo>
                    <a:pt x="1084" y="502"/>
                  </a:lnTo>
                  <a:lnTo>
                    <a:pt x="1084" y="498"/>
                  </a:lnTo>
                  <a:lnTo>
                    <a:pt x="1082" y="494"/>
                  </a:lnTo>
                  <a:lnTo>
                    <a:pt x="1082" y="494"/>
                  </a:lnTo>
                  <a:lnTo>
                    <a:pt x="1078" y="488"/>
                  </a:lnTo>
                  <a:lnTo>
                    <a:pt x="1078" y="488"/>
                  </a:lnTo>
                  <a:lnTo>
                    <a:pt x="1082" y="488"/>
                  </a:lnTo>
                  <a:lnTo>
                    <a:pt x="1082" y="486"/>
                  </a:lnTo>
                  <a:lnTo>
                    <a:pt x="1082" y="482"/>
                  </a:lnTo>
                  <a:lnTo>
                    <a:pt x="1080" y="476"/>
                  </a:lnTo>
                  <a:lnTo>
                    <a:pt x="1080" y="476"/>
                  </a:lnTo>
                  <a:lnTo>
                    <a:pt x="1082" y="474"/>
                  </a:lnTo>
                  <a:lnTo>
                    <a:pt x="1082" y="474"/>
                  </a:lnTo>
                  <a:lnTo>
                    <a:pt x="1078" y="468"/>
                  </a:lnTo>
                  <a:lnTo>
                    <a:pt x="1076" y="462"/>
                  </a:lnTo>
                  <a:lnTo>
                    <a:pt x="1074" y="454"/>
                  </a:lnTo>
                  <a:lnTo>
                    <a:pt x="1068" y="448"/>
                  </a:lnTo>
                  <a:lnTo>
                    <a:pt x="1068" y="448"/>
                  </a:lnTo>
                  <a:lnTo>
                    <a:pt x="1064" y="446"/>
                  </a:lnTo>
                  <a:lnTo>
                    <a:pt x="1064" y="442"/>
                  </a:lnTo>
                  <a:lnTo>
                    <a:pt x="1068" y="436"/>
                  </a:lnTo>
                  <a:lnTo>
                    <a:pt x="1068" y="436"/>
                  </a:lnTo>
                  <a:lnTo>
                    <a:pt x="1078" y="426"/>
                  </a:lnTo>
                  <a:lnTo>
                    <a:pt x="1090" y="420"/>
                  </a:lnTo>
                  <a:lnTo>
                    <a:pt x="1090" y="420"/>
                  </a:lnTo>
                  <a:lnTo>
                    <a:pt x="1078" y="416"/>
                  </a:lnTo>
                  <a:lnTo>
                    <a:pt x="1074" y="416"/>
                  </a:lnTo>
                  <a:lnTo>
                    <a:pt x="1068" y="420"/>
                  </a:lnTo>
                  <a:lnTo>
                    <a:pt x="1068" y="420"/>
                  </a:lnTo>
                  <a:lnTo>
                    <a:pt x="1066" y="420"/>
                  </a:lnTo>
                  <a:lnTo>
                    <a:pt x="1064" y="420"/>
                  </a:lnTo>
                  <a:lnTo>
                    <a:pt x="1062" y="416"/>
                  </a:lnTo>
                  <a:lnTo>
                    <a:pt x="1058" y="410"/>
                  </a:lnTo>
                  <a:lnTo>
                    <a:pt x="1056" y="408"/>
                  </a:lnTo>
                  <a:lnTo>
                    <a:pt x="1052" y="408"/>
                  </a:lnTo>
                  <a:lnTo>
                    <a:pt x="1052" y="408"/>
                  </a:lnTo>
                  <a:lnTo>
                    <a:pt x="1052" y="406"/>
                  </a:lnTo>
                  <a:lnTo>
                    <a:pt x="1052" y="402"/>
                  </a:lnTo>
                  <a:lnTo>
                    <a:pt x="1052" y="402"/>
                  </a:lnTo>
                  <a:lnTo>
                    <a:pt x="1054" y="400"/>
                  </a:lnTo>
                  <a:lnTo>
                    <a:pt x="1054" y="400"/>
                  </a:lnTo>
                  <a:lnTo>
                    <a:pt x="1060" y="398"/>
                  </a:lnTo>
                  <a:lnTo>
                    <a:pt x="1066" y="394"/>
                  </a:lnTo>
                  <a:lnTo>
                    <a:pt x="1070" y="390"/>
                  </a:lnTo>
                  <a:lnTo>
                    <a:pt x="1074" y="386"/>
                  </a:lnTo>
                  <a:lnTo>
                    <a:pt x="1074" y="386"/>
                  </a:lnTo>
                  <a:lnTo>
                    <a:pt x="1080" y="382"/>
                  </a:lnTo>
                  <a:lnTo>
                    <a:pt x="1082" y="382"/>
                  </a:lnTo>
                  <a:lnTo>
                    <a:pt x="1086" y="382"/>
                  </a:lnTo>
                  <a:lnTo>
                    <a:pt x="1086" y="382"/>
                  </a:lnTo>
                  <a:lnTo>
                    <a:pt x="1088" y="386"/>
                  </a:lnTo>
                  <a:lnTo>
                    <a:pt x="1088" y="388"/>
                  </a:lnTo>
                  <a:lnTo>
                    <a:pt x="1084" y="392"/>
                  </a:lnTo>
                  <a:lnTo>
                    <a:pt x="1084" y="392"/>
                  </a:lnTo>
                  <a:lnTo>
                    <a:pt x="1082" y="394"/>
                  </a:lnTo>
                  <a:lnTo>
                    <a:pt x="1082" y="396"/>
                  </a:lnTo>
                  <a:lnTo>
                    <a:pt x="1084" y="400"/>
                  </a:lnTo>
                  <a:lnTo>
                    <a:pt x="1084" y="400"/>
                  </a:lnTo>
                  <a:lnTo>
                    <a:pt x="1086" y="400"/>
                  </a:lnTo>
                  <a:lnTo>
                    <a:pt x="1086" y="400"/>
                  </a:lnTo>
                  <a:lnTo>
                    <a:pt x="1090" y="396"/>
                  </a:lnTo>
                  <a:lnTo>
                    <a:pt x="1090" y="396"/>
                  </a:lnTo>
                  <a:lnTo>
                    <a:pt x="1096" y="394"/>
                  </a:lnTo>
                  <a:lnTo>
                    <a:pt x="1096" y="394"/>
                  </a:lnTo>
                  <a:lnTo>
                    <a:pt x="1100" y="392"/>
                  </a:lnTo>
                  <a:lnTo>
                    <a:pt x="1102" y="392"/>
                  </a:lnTo>
                  <a:lnTo>
                    <a:pt x="1110" y="394"/>
                  </a:lnTo>
                  <a:lnTo>
                    <a:pt x="1110" y="394"/>
                  </a:lnTo>
                  <a:lnTo>
                    <a:pt x="1112" y="398"/>
                  </a:lnTo>
                  <a:lnTo>
                    <a:pt x="1112" y="400"/>
                  </a:lnTo>
                  <a:lnTo>
                    <a:pt x="1110" y="406"/>
                  </a:lnTo>
                  <a:lnTo>
                    <a:pt x="1110" y="406"/>
                  </a:lnTo>
                  <a:lnTo>
                    <a:pt x="1110" y="410"/>
                  </a:lnTo>
                  <a:lnTo>
                    <a:pt x="1110" y="412"/>
                  </a:lnTo>
                  <a:lnTo>
                    <a:pt x="1112" y="412"/>
                  </a:lnTo>
                  <a:lnTo>
                    <a:pt x="1116" y="412"/>
                  </a:lnTo>
                  <a:lnTo>
                    <a:pt x="1116" y="412"/>
                  </a:lnTo>
                  <a:lnTo>
                    <a:pt x="1120" y="414"/>
                  </a:lnTo>
                  <a:lnTo>
                    <a:pt x="1122" y="416"/>
                  </a:lnTo>
                  <a:lnTo>
                    <a:pt x="1124" y="418"/>
                  </a:lnTo>
                  <a:lnTo>
                    <a:pt x="1124" y="422"/>
                  </a:lnTo>
                  <a:lnTo>
                    <a:pt x="1124" y="422"/>
                  </a:lnTo>
                  <a:lnTo>
                    <a:pt x="1120" y="448"/>
                  </a:lnTo>
                  <a:lnTo>
                    <a:pt x="1120" y="448"/>
                  </a:lnTo>
                  <a:lnTo>
                    <a:pt x="1132" y="444"/>
                  </a:lnTo>
                  <a:lnTo>
                    <a:pt x="1140" y="440"/>
                  </a:lnTo>
                  <a:lnTo>
                    <a:pt x="1140" y="440"/>
                  </a:lnTo>
                  <a:lnTo>
                    <a:pt x="1144" y="436"/>
                  </a:lnTo>
                  <a:lnTo>
                    <a:pt x="1144" y="432"/>
                  </a:lnTo>
                  <a:lnTo>
                    <a:pt x="1142" y="422"/>
                  </a:lnTo>
                  <a:lnTo>
                    <a:pt x="1142" y="422"/>
                  </a:lnTo>
                  <a:lnTo>
                    <a:pt x="1138" y="412"/>
                  </a:lnTo>
                  <a:lnTo>
                    <a:pt x="1132" y="402"/>
                  </a:lnTo>
                  <a:lnTo>
                    <a:pt x="1132" y="402"/>
                  </a:lnTo>
                  <a:lnTo>
                    <a:pt x="1128" y="398"/>
                  </a:lnTo>
                  <a:lnTo>
                    <a:pt x="1128" y="396"/>
                  </a:lnTo>
                  <a:lnTo>
                    <a:pt x="1130" y="392"/>
                  </a:lnTo>
                  <a:lnTo>
                    <a:pt x="1134" y="390"/>
                  </a:lnTo>
                  <a:lnTo>
                    <a:pt x="1134" y="390"/>
                  </a:lnTo>
                  <a:lnTo>
                    <a:pt x="1142" y="384"/>
                  </a:lnTo>
                  <a:lnTo>
                    <a:pt x="1146" y="374"/>
                  </a:lnTo>
                  <a:lnTo>
                    <a:pt x="1146" y="374"/>
                  </a:lnTo>
                  <a:lnTo>
                    <a:pt x="1150" y="368"/>
                  </a:lnTo>
                  <a:lnTo>
                    <a:pt x="1154" y="362"/>
                  </a:lnTo>
                  <a:lnTo>
                    <a:pt x="1160" y="360"/>
                  </a:lnTo>
                  <a:lnTo>
                    <a:pt x="1162" y="358"/>
                  </a:lnTo>
                  <a:lnTo>
                    <a:pt x="1166" y="360"/>
                  </a:lnTo>
                  <a:lnTo>
                    <a:pt x="1166" y="360"/>
                  </a:lnTo>
                  <a:lnTo>
                    <a:pt x="1172" y="362"/>
                  </a:lnTo>
                  <a:lnTo>
                    <a:pt x="1178" y="360"/>
                  </a:lnTo>
                  <a:lnTo>
                    <a:pt x="1184" y="358"/>
                  </a:lnTo>
                  <a:lnTo>
                    <a:pt x="1188" y="354"/>
                  </a:lnTo>
                  <a:lnTo>
                    <a:pt x="1188" y="354"/>
                  </a:lnTo>
                  <a:lnTo>
                    <a:pt x="1202" y="336"/>
                  </a:lnTo>
                  <a:lnTo>
                    <a:pt x="1216" y="320"/>
                  </a:lnTo>
                  <a:lnTo>
                    <a:pt x="1222" y="310"/>
                  </a:lnTo>
                  <a:lnTo>
                    <a:pt x="1226" y="300"/>
                  </a:lnTo>
                  <a:lnTo>
                    <a:pt x="1230" y="290"/>
                  </a:lnTo>
                  <a:lnTo>
                    <a:pt x="1230" y="278"/>
                  </a:lnTo>
                  <a:lnTo>
                    <a:pt x="1230" y="278"/>
                  </a:lnTo>
                  <a:lnTo>
                    <a:pt x="1232" y="274"/>
                  </a:lnTo>
                  <a:lnTo>
                    <a:pt x="1232" y="272"/>
                  </a:lnTo>
                  <a:lnTo>
                    <a:pt x="1232" y="272"/>
                  </a:lnTo>
                  <a:lnTo>
                    <a:pt x="1236" y="268"/>
                  </a:lnTo>
                  <a:lnTo>
                    <a:pt x="1236" y="264"/>
                  </a:lnTo>
                  <a:lnTo>
                    <a:pt x="1236" y="254"/>
                  </a:lnTo>
                  <a:lnTo>
                    <a:pt x="1236" y="254"/>
                  </a:lnTo>
                  <a:lnTo>
                    <a:pt x="1232" y="250"/>
                  </a:lnTo>
                  <a:lnTo>
                    <a:pt x="1228" y="246"/>
                  </a:lnTo>
                  <a:lnTo>
                    <a:pt x="1220" y="246"/>
                  </a:lnTo>
                  <a:lnTo>
                    <a:pt x="1216" y="248"/>
                  </a:lnTo>
                  <a:lnTo>
                    <a:pt x="1216" y="248"/>
                  </a:lnTo>
                  <a:lnTo>
                    <a:pt x="1210" y="250"/>
                  </a:lnTo>
                  <a:lnTo>
                    <a:pt x="1206" y="250"/>
                  </a:lnTo>
                  <a:lnTo>
                    <a:pt x="1204" y="248"/>
                  </a:lnTo>
                  <a:lnTo>
                    <a:pt x="1202" y="248"/>
                  </a:lnTo>
                  <a:lnTo>
                    <a:pt x="1202" y="248"/>
                  </a:lnTo>
                  <a:lnTo>
                    <a:pt x="1200" y="242"/>
                  </a:lnTo>
                  <a:lnTo>
                    <a:pt x="1196" y="240"/>
                  </a:lnTo>
                  <a:lnTo>
                    <a:pt x="1186" y="236"/>
                  </a:lnTo>
                  <a:lnTo>
                    <a:pt x="1186" y="236"/>
                  </a:lnTo>
                  <a:lnTo>
                    <a:pt x="1202" y="228"/>
                  </a:lnTo>
                  <a:lnTo>
                    <a:pt x="1214" y="218"/>
                  </a:lnTo>
                  <a:lnTo>
                    <a:pt x="1238" y="196"/>
                  </a:lnTo>
                  <a:lnTo>
                    <a:pt x="1238" y="196"/>
                  </a:lnTo>
                  <a:lnTo>
                    <a:pt x="1248" y="190"/>
                  </a:lnTo>
                  <a:lnTo>
                    <a:pt x="1260" y="190"/>
                  </a:lnTo>
                  <a:lnTo>
                    <a:pt x="1260" y="190"/>
                  </a:lnTo>
                  <a:lnTo>
                    <a:pt x="1280" y="190"/>
                  </a:lnTo>
                  <a:lnTo>
                    <a:pt x="1290" y="190"/>
                  </a:lnTo>
                  <a:lnTo>
                    <a:pt x="1300" y="186"/>
                  </a:lnTo>
                  <a:lnTo>
                    <a:pt x="1300" y="186"/>
                  </a:lnTo>
                  <a:lnTo>
                    <a:pt x="1304" y="184"/>
                  </a:lnTo>
                  <a:lnTo>
                    <a:pt x="1308" y="186"/>
                  </a:lnTo>
                  <a:lnTo>
                    <a:pt x="1316" y="188"/>
                  </a:lnTo>
                  <a:lnTo>
                    <a:pt x="1316" y="188"/>
                  </a:lnTo>
                  <a:lnTo>
                    <a:pt x="1322" y="192"/>
                  </a:lnTo>
                  <a:lnTo>
                    <a:pt x="1328" y="192"/>
                  </a:lnTo>
                  <a:lnTo>
                    <a:pt x="1328" y="192"/>
                  </a:lnTo>
                  <a:lnTo>
                    <a:pt x="1342" y="192"/>
                  </a:lnTo>
                  <a:lnTo>
                    <a:pt x="1342" y="192"/>
                  </a:lnTo>
                  <a:lnTo>
                    <a:pt x="1340" y="188"/>
                  </a:lnTo>
                  <a:lnTo>
                    <a:pt x="1338" y="186"/>
                  </a:lnTo>
                  <a:lnTo>
                    <a:pt x="1338" y="186"/>
                  </a:lnTo>
                  <a:lnTo>
                    <a:pt x="1338" y="184"/>
                  </a:lnTo>
                  <a:lnTo>
                    <a:pt x="1338" y="184"/>
                  </a:lnTo>
                  <a:lnTo>
                    <a:pt x="1340" y="182"/>
                  </a:lnTo>
                  <a:lnTo>
                    <a:pt x="1340" y="182"/>
                  </a:lnTo>
                  <a:lnTo>
                    <a:pt x="1348" y="174"/>
                  </a:lnTo>
                  <a:lnTo>
                    <a:pt x="1358" y="168"/>
                  </a:lnTo>
                  <a:lnTo>
                    <a:pt x="1368" y="164"/>
                  </a:lnTo>
                  <a:lnTo>
                    <a:pt x="1374" y="164"/>
                  </a:lnTo>
                  <a:lnTo>
                    <a:pt x="1380" y="164"/>
                  </a:lnTo>
                  <a:lnTo>
                    <a:pt x="1380" y="164"/>
                  </a:lnTo>
                  <a:lnTo>
                    <a:pt x="1382" y="164"/>
                  </a:lnTo>
                  <a:lnTo>
                    <a:pt x="1384" y="166"/>
                  </a:lnTo>
                  <a:lnTo>
                    <a:pt x="1384" y="166"/>
                  </a:lnTo>
                  <a:lnTo>
                    <a:pt x="1386" y="170"/>
                  </a:lnTo>
                  <a:lnTo>
                    <a:pt x="1388" y="172"/>
                  </a:lnTo>
                  <a:lnTo>
                    <a:pt x="1396" y="170"/>
                  </a:lnTo>
                  <a:lnTo>
                    <a:pt x="1396" y="170"/>
                  </a:lnTo>
                  <a:lnTo>
                    <a:pt x="1402" y="164"/>
                  </a:lnTo>
                  <a:lnTo>
                    <a:pt x="1406" y="160"/>
                  </a:lnTo>
                  <a:lnTo>
                    <a:pt x="1412" y="156"/>
                  </a:lnTo>
                  <a:lnTo>
                    <a:pt x="1416" y="154"/>
                  </a:lnTo>
                  <a:lnTo>
                    <a:pt x="1420" y="154"/>
                  </a:lnTo>
                  <a:lnTo>
                    <a:pt x="1420" y="154"/>
                  </a:lnTo>
                  <a:lnTo>
                    <a:pt x="1416" y="164"/>
                  </a:lnTo>
                  <a:lnTo>
                    <a:pt x="1410" y="172"/>
                  </a:lnTo>
                  <a:lnTo>
                    <a:pt x="1402" y="178"/>
                  </a:lnTo>
                  <a:lnTo>
                    <a:pt x="1394" y="182"/>
                  </a:lnTo>
                  <a:lnTo>
                    <a:pt x="1394" y="182"/>
                  </a:lnTo>
                  <a:lnTo>
                    <a:pt x="1382" y="194"/>
                  </a:lnTo>
                  <a:lnTo>
                    <a:pt x="1368" y="204"/>
                  </a:lnTo>
                  <a:lnTo>
                    <a:pt x="1368" y="204"/>
                  </a:lnTo>
                  <a:lnTo>
                    <a:pt x="1358" y="212"/>
                  </a:lnTo>
                  <a:lnTo>
                    <a:pt x="1350" y="222"/>
                  </a:lnTo>
                  <a:lnTo>
                    <a:pt x="1348" y="230"/>
                  </a:lnTo>
                  <a:lnTo>
                    <a:pt x="1350" y="242"/>
                  </a:lnTo>
                  <a:lnTo>
                    <a:pt x="1350" y="242"/>
                  </a:lnTo>
                  <a:lnTo>
                    <a:pt x="1356" y="270"/>
                  </a:lnTo>
                  <a:lnTo>
                    <a:pt x="1356" y="270"/>
                  </a:lnTo>
                  <a:lnTo>
                    <a:pt x="1358" y="274"/>
                  </a:lnTo>
                  <a:lnTo>
                    <a:pt x="1360" y="272"/>
                  </a:lnTo>
                  <a:lnTo>
                    <a:pt x="1360" y="272"/>
                  </a:lnTo>
                  <a:lnTo>
                    <a:pt x="1366" y="270"/>
                  </a:lnTo>
                  <a:lnTo>
                    <a:pt x="1368" y="266"/>
                  </a:lnTo>
                  <a:lnTo>
                    <a:pt x="1370" y="262"/>
                  </a:lnTo>
                  <a:lnTo>
                    <a:pt x="1370" y="256"/>
                  </a:lnTo>
                  <a:lnTo>
                    <a:pt x="1370" y="256"/>
                  </a:lnTo>
                  <a:lnTo>
                    <a:pt x="1376" y="254"/>
                  </a:lnTo>
                  <a:lnTo>
                    <a:pt x="1378" y="254"/>
                  </a:lnTo>
                  <a:lnTo>
                    <a:pt x="1380" y="250"/>
                  </a:lnTo>
                  <a:lnTo>
                    <a:pt x="1380" y="250"/>
                  </a:lnTo>
                  <a:lnTo>
                    <a:pt x="1380" y="248"/>
                  </a:lnTo>
                  <a:lnTo>
                    <a:pt x="1380" y="246"/>
                  </a:lnTo>
                  <a:lnTo>
                    <a:pt x="1382" y="244"/>
                  </a:lnTo>
                  <a:lnTo>
                    <a:pt x="1382" y="244"/>
                  </a:lnTo>
                  <a:lnTo>
                    <a:pt x="1394" y="238"/>
                  </a:lnTo>
                  <a:lnTo>
                    <a:pt x="1396" y="234"/>
                  </a:lnTo>
                  <a:lnTo>
                    <a:pt x="1398" y="232"/>
                  </a:lnTo>
                  <a:lnTo>
                    <a:pt x="1396" y="226"/>
                  </a:lnTo>
                  <a:lnTo>
                    <a:pt x="1396" y="226"/>
                  </a:lnTo>
                  <a:lnTo>
                    <a:pt x="1398" y="224"/>
                  </a:lnTo>
                  <a:lnTo>
                    <a:pt x="1402" y="222"/>
                  </a:lnTo>
                  <a:lnTo>
                    <a:pt x="1402" y="222"/>
                  </a:lnTo>
                  <a:lnTo>
                    <a:pt x="1406" y="222"/>
                  </a:lnTo>
                  <a:lnTo>
                    <a:pt x="1408" y="222"/>
                  </a:lnTo>
                  <a:lnTo>
                    <a:pt x="1404" y="216"/>
                  </a:lnTo>
                  <a:lnTo>
                    <a:pt x="1404" y="216"/>
                  </a:lnTo>
                  <a:lnTo>
                    <a:pt x="1404" y="212"/>
                  </a:lnTo>
                  <a:lnTo>
                    <a:pt x="1404" y="208"/>
                  </a:lnTo>
                  <a:lnTo>
                    <a:pt x="1404" y="208"/>
                  </a:lnTo>
                  <a:lnTo>
                    <a:pt x="1406" y="208"/>
                  </a:lnTo>
                  <a:lnTo>
                    <a:pt x="1406" y="206"/>
                  </a:lnTo>
                  <a:lnTo>
                    <a:pt x="1404" y="206"/>
                  </a:lnTo>
                  <a:lnTo>
                    <a:pt x="1404" y="206"/>
                  </a:lnTo>
                  <a:lnTo>
                    <a:pt x="1400" y="206"/>
                  </a:lnTo>
                  <a:lnTo>
                    <a:pt x="1398" y="204"/>
                  </a:lnTo>
                  <a:lnTo>
                    <a:pt x="1398" y="200"/>
                  </a:lnTo>
                  <a:lnTo>
                    <a:pt x="1398" y="200"/>
                  </a:lnTo>
                  <a:lnTo>
                    <a:pt x="1410" y="188"/>
                  </a:lnTo>
                  <a:lnTo>
                    <a:pt x="1416" y="182"/>
                  </a:lnTo>
                  <a:lnTo>
                    <a:pt x="1424" y="180"/>
                  </a:lnTo>
                  <a:lnTo>
                    <a:pt x="1424" y="180"/>
                  </a:lnTo>
                  <a:lnTo>
                    <a:pt x="1430" y="182"/>
                  </a:lnTo>
                  <a:lnTo>
                    <a:pt x="1434" y="182"/>
                  </a:lnTo>
                  <a:lnTo>
                    <a:pt x="1436" y="180"/>
                  </a:lnTo>
                  <a:lnTo>
                    <a:pt x="1436" y="180"/>
                  </a:lnTo>
                  <a:lnTo>
                    <a:pt x="1446" y="176"/>
                  </a:lnTo>
                  <a:lnTo>
                    <a:pt x="1450" y="176"/>
                  </a:lnTo>
                  <a:lnTo>
                    <a:pt x="1454" y="178"/>
                  </a:lnTo>
                  <a:lnTo>
                    <a:pt x="1454" y="178"/>
                  </a:lnTo>
                  <a:lnTo>
                    <a:pt x="1460" y="180"/>
                  </a:lnTo>
                  <a:lnTo>
                    <a:pt x="1464" y="180"/>
                  </a:lnTo>
                  <a:lnTo>
                    <a:pt x="1474" y="174"/>
                  </a:lnTo>
                  <a:lnTo>
                    <a:pt x="1474" y="174"/>
                  </a:lnTo>
                  <a:lnTo>
                    <a:pt x="1484" y="168"/>
                  </a:lnTo>
                  <a:lnTo>
                    <a:pt x="1496" y="162"/>
                  </a:lnTo>
                  <a:lnTo>
                    <a:pt x="1496" y="162"/>
                  </a:lnTo>
                  <a:lnTo>
                    <a:pt x="1504" y="160"/>
                  </a:lnTo>
                  <a:lnTo>
                    <a:pt x="1512" y="156"/>
                  </a:lnTo>
                  <a:lnTo>
                    <a:pt x="1520" y="156"/>
                  </a:lnTo>
                  <a:lnTo>
                    <a:pt x="1528" y="156"/>
                  </a:lnTo>
                  <a:lnTo>
                    <a:pt x="1528" y="156"/>
                  </a:lnTo>
                  <a:lnTo>
                    <a:pt x="1532" y="156"/>
                  </a:lnTo>
                  <a:lnTo>
                    <a:pt x="1534" y="154"/>
                  </a:lnTo>
                  <a:lnTo>
                    <a:pt x="1534" y="152"/>
                  </a:lnTo>
                  <a:lnTo>
                    <a:pt x="1532" y="150"/>
                  </a:lnTo>
                  <a:lnTo>
                    <a:pt x="1532" y="150"/>
                  </a:lnTo>
                  <a:lnTo>
                    <a:pt x="1526" y="142"/>
                  </a:lnTo>
                  <a:lnTo>
                    <a:pt x="1522" y="138"/>
                  </a:lnTo>
                  <a:lnTo>
                    <a:pt x="1518" y="134"/>
                  </a:lnTo>
                  <a:lnTo>
                    <a:pt x="1518" y="134"/>
                  </a:lnTo>
                  <a:lnTo>
                    <a:pt x="1524" y="134"/>
                  </a:lnTo>
                  <a:lnTo>
                    <a:pt x="1524" y="134"/>
                  </a:lnTo>
                  <a:lnTo>
                    <a:pt x="1536" y="132"/>
                  </a:lnTo>
                  <a:lnTo>
                    <a:pt x="1540" y="128"/>
                  </a:lnTo>
                  <a:lnTo>
                    <a:pt x="1540" y="126"/>
                  </a:lnTo>
                  <a:lnTo>
                    <a:pt x="1540" y="122"/>
                  </a:lnTo>
                  <a:lnTo>
                    <a:pt x="1540" y="122"/>
                  </a:lnTo>
                  <a:lnTo>
                    <a:pt x="1542" y="118"/>
                  </a:lnTo>
                  <a:lnTo>
                    <a:pt x="1544" y="118"/>
                  </a:lnTo>
                  <a:lnTo>
                    <a:pt x="1544" y="118"/>
                  </a:lnTo>
                  <a:lnTo>
                    <a:pt x="1548" y="118"/>
                  </a:lnTo>
                  <a:lnTo>
                    <a:pt x="1548" y="118"/>
                  </a:lnTo>
                  <a:lnTo>
                    <a:pt x="1548" y="120"/>
                  </a:lnTo>
                  <a:lnTo>
                    <a:pt x="1548" y="120"/>
                  </a:lnTo>
                  <a:lnTo>
                    <a:pt x="1550" y="124"/>
                  </a:lnTo>
                  <a:lnTo>
                    <a:pt x="1552" y="124"/>
                  </a:lnTo>
                  <a:lnTo>
                    <a:pt x="1552" y="124"/>
                  </a:lnTo>
                  <a:lnTo>
                    <a:pt x="1562" y="124"/>
                  </a:lnTo>
                  <a:lnTo>
                    <a:pt x="1570" y="128"/>
                  </a:lnTo>
                  <a:lnTo>
                    <a:pt x="1578" y="132"/>
                  </a:lnTo>
                  <a:lnTo>
                    <a:pt x="1586" y="136"/>
                  </a:lnTo>
                  <a:lnTo>
                    <a:pt x="1586" y="136"/>
                  </a:lnTo>
                  <a:lnTo>
                    <a:pt x="1590" y="138"/>
                  </a:lnTo>
                  <a:lnTo>
                    <a:pt x="1592" y="138"/>
                  </a:lnTo>
                  <a:lnTo>
                    <a:pt x="1594" y="134"/>
                  </a:lnTo>
                  <a:lnTo>
                    <a:pt x="1594" y="134"/>
                  </a:lnTo>
                  <a:lnTo>
                    <a:pt x="1596" y="130"/>
                  </a:lnTo>
                  <a:lnTo>
                    <a:pt x="1598" y="126"/>
                  </a:lnTo>
                  <a:lnTo>
                    <a:pt x="1602" y="124"/>
                  </a:lnTo>
                  <a:lnTo>
                    <a:pt x="1608" y="124"/>
                  </a:lnTo>
                  <a:lnTo>
                    <a:pt x="1608" y="124"/>
                  </a:lnTo>
                  <a:lnTo>
                    <a:pt x="1612" y="122"/>
                  </a:lnTo>
                  <a:lnTo>
                    <a:pt x="1612" y="120"/>
                  </a:lnTo>
                  <a:lnTo>
                    <a:pt x="1612" y="118"/>
                  </a:lnTo>
                  <a:lnTo>
                    <a:pt x="1612" y="118"/>
                  </a:lnTo>
                  <a:close/>
                  <a:moveTo>
                    <a:pt x="350" y="152"/>
                  </a:moveTo>
                  <a:lnTo>
                    <a:pt x="350" y="152"/>
                  </a:lnTo>
                  <a:lnTo>
                    <a:pt x="352" y="152"/>
                  </a:lnTo>
                  <a:lnTo>
                    <a:pt x="352" y="152"/>
                  </a:lnTo>
                  <a:lnTo>
                    <a:pt x="354" y="154"/>
                  </a:lnTo>
                  <a:lnTo>
                    <a:pt x="354" y="156"/>
                  </a:lnTo>
                  <a:lnTo>
                    <a:pt x="352" y="160"/>
                  </a:lnTo>
                  <a:lnTo>
                    <a:pt x="352" y="160"/>
                  </a:lnTo>
                  <a:lnTo>
                    <a:pt x="350" y="156"/>
                  </a:lnTo>
                  <a:lnTo>
                    <a:pt x="348" y="154"/>
                  </a:lnTo>
                  <a:lnTo>
                    <a:pt x="350" y="152"/>
                  </a:lnTo>
                  <a:lnTo>
                    <a:pt x="350" y="152"/>
                  </a:lnTo>
                  <a:close/>
                  <a:moveTo>
                    <a:pt x="348" y="168"/>
                  </a:moveTo>
                  <a:lnTo>
                    <a:pt x="348" y="168"/>
                  </a:lnTo>
                  <a:lnTo>
                    <a:pt x="348" y="168"/>
                  </a:lnTo>
                  <a:lnTo>
                    <a:pt x="348" y="166"/>
                  </a:lnTo>
                  <a:lnTo>
                    <a:pt x="352" y="166"/>
                  </a:lnTo>
                  <a:lnTo>
                    <a:pt x="356" y="164"/>
                  </a:lnTo>
                  <a:lnTo>
                    <a:pt x="352" y="160"/>
                  </a:lnTo>
                  <a:lnTo>
                    <a:pt x="352" y="160"/>
                  </a:lnTo>
                  <a:lnTo>
                    <a:pt x="360" y="158"/>
                  </a:lnTo>
                  <a:lnTo>
                    <a:pt x="364" y="158"/>
                  </a:lnTo>
                  <a:lnTo>
                    <a:pt x="368" y="156"/>
                  </a:lnTo>
                  <a:lnTo>
                    <a:pt x="368" y="156"/>
                  </a:lnTo>
                  <a:lnTo>
                    <a:pt x="364" y="164"/>
                  </a:lnTo>
                  <a:lnTo>
                    <a:pt x="360" y="170"/>
                  </a:lnTo>
                  <a:lnTo>
                    <a:pt x="354" y="170"/>
                  </a:lnTo>
                  <a:lnTo>
                    <a:pt x="348" y="168"/>
                  </a:lnTo>
                  <a:lnTo>
                    <a:pt x="348" y="168"/>
                  </a:lnTo>
                  <a:close/>
                  <a:moveTo>
                    <a:pt x="380" y="184"/>
                  </a:moveTo>
                  <a:lnTo>
                    <a:pt x="380" y="184"/>
                  </a:lnTo>
                  <a:lnTo>
                    <a:pt x="376" y="182"/>
                  </a:lnTo>
                  <a:lnTo>
                    <a:pt x="372" y="178"/>
                  </a:lnTo>
                  <a:lnTo>
                    <a:pt x="368" y="170"/>
                  </a:lnTo>
                  <a:lnTo>
                    <a:pt x="368" y="170"/>
                  </a:lnTo>
                  <a:lnTo>
                    <a:pt x="372" y="166"/>
                  </a:lnTo>
                  <a:lnTo>
                    <a:pt x="374" y="166"/>
                  </a:lnTo>
                  <a:lnTo>
                    <a:pt x="376" y="166"/>
                  </a:lnTo>
                  <a:lnTo>
                    <a:pt x="376" y="166"/>
                  </a:lnTo>
                  <a:lnTo>
                    <a:pt x="384" y="168"/>
                  </a:lnTo>
                  <a:lnTo>
                    <a:pt x="388" y="170"/>
                  </a:lnTo>
                  <a:lnTo>
                    <a:pt x="390" y="174"/>
                  </a:lnTo>
                  <a:lnTo>
                    <a:pt x="390" y="174"/>
                  </a:lnTo>
                  <a:lnTo>
                    <a:pt x="388" y="180"/>
                  </a:lnTo>
                  <a:lnTo>
                    <a:pt x="386" y="182"/>
                  </a:lnTo>
                  <a:lnTo>
                    <a:pt x="380" y="184"/>
                  </a:lnTo>
                  <a:lnTo>
                    <a:pt x="380" y="184"/>
                  </a:lnTo>
                  <a:close/>
                  <a:moveTo>
                    <a:pt x="410" y="174"/>
                  </a:moveTo>
                  <a:lnTo>
                    <a:pt x="410" y="174"/>
                  </a:lnTo>
                  <a:lnTo>
                    <a:pt x="406" y="172"/>
                  </a:lnTo>
                  <a:lnTo>
                    <a:pt x="406" y="170"/>
                  </a:lnTo>
                  <a:lnTo>
                    <a:pt x="406" y="168"/>
                  </a:lnTo>
                  <a:lnTo>
                    <a:pt x="406" y="168"/>
                  </a:lnTo>
                  <a:lnTo>
                    <a:pt x="404" y="166"/>
                  </a:lnTo>
                  <a:lnTo>
                    <a:pt x="402" y="164"/>
                  </a:lnTo>
                  <a:lnTo>
                    <a:pt x="402" y="160"/>
                  </a:lnTo>
                  <a:lnTo>
                    <a:pt x="404" y="156"/>
                  </a:lnTo>
                  <a:lnTo>
                    <a:pt x="404" y="156"/>
                  </a:lnTo>
                  <a:lnTo>
                    <a:pt x="404" y="154"/>
                  </a:lnTo>
                  <a:lnTo>
                    <a:pt x="404" y="154"/>
                  </a:lnTo>
                  <a:lnTo>
                    <a:pt x="406" y="154"/>
                  </a:lnTo>
                  <a:lnTo>
                    <a:pt x="406" y="154"/>
                  </a:lnTo>
                  <a:lnTo>
                    <a:pt x="412" y="156"/>
                  </a:lnTo>
                  <a:lnTo>
                    <a:pt x="414" y="162"/>
                  </a:lnTo>
                  <a:lnTo>
                    <a:pt x="414" y="162"/>
                  </a:lnTo>
                  <a:lnTo>
                    <a:pt x="418" y="170"/>
                  </a:lnTo>
                  <a:lnTo>
                    <a:pt x="416" y="172"/>
                  </a:lnTo>
                  <a:lnTo>
                    <a:pt x="410" y="174"/>
                  </a:lnTo>
                  <a:lnTo>
                    <a:pt x="410" y="174"/>
                  </a:lnTo>
                  <a:close/>
                  <a:moveTo>
                    <a:pt x="432" y="202"/>
                  </a:moveTo>
                  <a:lnTo>
                    <a:pt x="432" y="202"/>
                  </a:lnTo>
                  <a:lnTo>
                    <a:pt x="428" y="200"/>
                  </a:lnTo>
                  <a:lnTo>
                    <a:pt x="428" y="198"/>
                  </a:lnTo>
                  <a:lnTo>
                    <a:pt x="426" y="196"/>
                  </a:lnTo>
                  <a:lnTo>
                    <a:pt x="426" y="196"/>
                  </a:lnTo>
                  <a:lnTo>
                    <a:pt x="428" y="192"/>
                  </a:lnTo>
                  <a:lnTo>
                    <a:pt x="428" y="192"/>
                  </a:lnTo>
                  <a:lnTo>
                    <a:pt x="430" y="192"/>
                  </a:lnTo>
                  <a:lnTo>
                    <a:pt x="430" y="192"/>
                  </a:lnTo>
                  <a:lnTo>
                    <a:pt x="434" y="194"/>
                  </a:lnTo>
                  <a:lnTo>
                    <a:pt x="436" y="198"/>
                  </a:lnTo>
                  <a:lnTo>
                    <a:pt x="436" y="198"/>
                  </a:lnTo>
                  <a:lnTo>
                    <a:pt x="436" y="202"/>
                  </a:lnTo>
                  <a:lnTo>
                    <a:pt x="432" y="202"/>
                  </a:lnTo>
                  <a:lnTo>
                    <a:pt x="432" y="202"/>
                  </a:lnTo>
                  <a:close/>
                  <a:moveTo>
                    <a:pt x="470" y="218"/>
                  </a:moveTo>
                  <a:lnTo>
                    <a:pt x="470" y="218"/>
                  </a:lnTo>
                  <a:lnTo>
                    <a:pt x="468" y="212"/>
                  </a:lnTo>
                  <a:lnTo>
                    <a:pt x="470" y="210"/>
                  </a:lnTo>
                  <a:lnTo>
                    <a:pt x="472" y="208"/>
                  </a:lnTo>
                  <a:lnTo>
                    <a:pt x="472" y="208"/>
                  </a:lnTo>
                  <a:lnTo>
                    <a:pt x="474" y="214"/>
                  </a:lnTo>
                  <a:lnTo>
                    <a:pt x="472" y="216"/>
                  </a:lnTo>
                  <a:lnTo>
                    <a:pt x="470" y="218"/>
                  </a:lnTo>
                  <a:lnTo>
                    <a:pt x="470" y="218"/>
                  </a:lnTo>
                  <a:close/>
                  <a:moveTo>
                    <a:pt x="518" y="232"/>
                  </a:moveTo>
                  <a:lnTo>
                    <a:pt x="518" y="232"/>
                  </a:lnTo>
                  <a:lnTo>
                    <a:pt x="522" y="232"/>
                  </a:lnTo>
                  <a:lnTo>
                    <a:pt x="522" y="234"/>
                  </a:lnTo>
                  <a:lnTo>
                    <a:pt x="522" y="234"/>
                  </a:lnTo>
                  <a:lnTo>
                    <a:pt x="516" y="238"/>
                  </a:lnTo>
                  <a:lnTo>
                    <a:pt x="516" y="238"/>
                  </a:lnTo>
                  <a:lnTo>
                    <a:pt x="512" y="238"/>
                  </a:lnTo>
                  <a:lnTo>
                    <a:pt x="512" y="238"/>
                  </a:lnTo>
                  <a:lnTo>
                    <a:pt x="518" y="232"/>
                  </a:lnTo>
                  <a:lnTo>
                    <a:pt x="518" y="232"/>
                  </a:lnTo>
                  <a:close/>
                  <a:moveTo>
                    <a:pt x="552" y="384"/>
                  </a:moveTo>
                  <a:lnTo>
                    <a:pt x="552" y="384"/>
                  </a:lnTo>
                  <a:lnTo>
                    <a:pt x="548" y="384"/>
                  </a:lnTo>
                  <a:lnTo>
                    <a:pt x="546" y="386"/>
                  </a:lnTo>
                  <a:lnTo>
                    <a:pt x="546" y="386"/>
                  </a:lnTo>
                  <a:lnTo>
                    <a:pt x="546" y="388"/>
                  </a:lnTo>
                  <a:lnTo>
                    <a:pt x="548" y="392"/>
                  </a:lnTo>
                  <a:lnTo>
                    <a:pt x="548" y="392"/>
                  </a:lnTo>
                  <a:lnTo>
                    <a:pt x="554" y="398"/>
                  </a:lnTo>
                  <a:lnTo>
                    <a:pt x="554" y="406"/>
                  </a:lnTo>
                  <a:lnTo>
                    <a:pt x="554" y="420"/>
                  </a:lnTo>
                  <a:lnTo>
                    <a:pt x="554" y="420"/>
                  </a:lnTo>
                  <a:lnTo>
                    <a:pt x="552" y="424"/>
                  </a:lnTo>
                  <a:lnTo>
                    <a:pt x="546" y="426"/>
                  </a:lnTo>
                  <a:lnTo>
                    <a:pt x="538" y="426"/>
                  </a:lnTo>
                  <a:lnTo>
                    <a:pt x="532" y="424"/>
                  </a:lnTo>
                  <a:lnTo>
                    <a:pt x="532" y="424"/>
                  </a:lnTo>
                  <a:lnTo>
                    <a:pt x="520" y="418"/>
                  </a:lnTo>
                  <a:lnTo>
                    <a:pt x="518" y="416"/>
                  </a:lnTo>
                  <a:lnTo>
                    <a:pt x="516" y="412"/>
                  </a:lnTo>
                  <a:lnTo>
                    <a:pt x="514" y="408"/>
                  </a:lnTo>
                  <a:lnTo>
                    <a:pt x="516" y="404"/>
                  </a:lnTo>
                  <a:lnTo>
                    <a:pt x="520" y="390"/>
                  </a:lnTo>
                  <a:lnTo>
                    <a:pt x="520" y="390"/>
                  </a:lnTo>
                  <a:lnTo>
                    <a:pt x="520" y="386"/>
                  </a:lnTo>
                  <a:lnTo>
                    <a:pt x="518" y="382"/>
                  </a:lnTo>
                  <a:lnTo>
                    <a:pt x="518" y="382"/>
                  </a:lnTo>
                  <a:lnTo>
                    <a:pt x="508" y="364"/>
                  </a:lnTo>
                  <a:lnTo>
                    <a:pt x="500" y="346"/>
                  </a:lnTo>
                  <a:lnTo>
                    <a:pt x="500" y="346"/>
                  </a:lnTo>
                  <a:lnTo>
                    <a:pt x="500" y="342"/>
                  </a:lnTo>
                  <a:lnTo>
                    <a:pt x="500" y="338"/>
                  </a:lnTo>
                  <a:lnTo>
                    <a:pt x="504" y="334"/>
                  </a:lnTo>
                  <a:lnTo>
                    <a:pt x="504" y="334"/>
                  </a:lnTo>
                  <a:lnTo>
                    <a:pt x="512" y="328"/>
                  </a:lnTo>
                  <a:lnTo>
                    <a:pt x="522" y="322"/>
                  </a:lnTo>
                  <a:lnTo>
                    <a:pt x="530" y="318"/>
                  </a:lnTo>
                  <a:lnTo>
                    <a:pt x="536" y="318"/>
                  </a:lnTo>
                  <a:lnTo>
                    <a:pt x="542" y="318"/>
                  </a:lnTo>
                  <a:lnTo>
                    <a:pt x="542" y="318"/>
                  </a:lnTo>
                  <a:lnTo>
                    <a:pt x="546" y="320"/>
                  </a:lnTo>
                  <a:lnTo>
                    <a:pt x="548" y="322"/>
                  </a:lnTo>
                  <a:lnTo>
                    <a:pt x="548" y="324"/>
                  </a:lnTo>
                  <a:lnTo>
                    <a:pt x="548" y="324"/>
                  </a:lnTo>
                  <a:lnTo>
                    <a:pt x="548" y="332"/>
                  </a:lnTo>
                  <a:lnTo>
                    <a:pt x="546" y="334"/>
                  </a:lnTo>
                  <a:lnTo>
                    <a:pt x="544" y="334"/>
                  </a:lnTo>
                  <a:lnTo>
                    <a:pt x="544" y="334"/>
                  </a:lnTo>
                  <a:lnTo>
                    <a:pt x="538" y="336"/>
                  </a:lnTo>
                  <a:lnTo>
                    <a:pt x="534" y="338"/>
                  </a:lnTo>
                  <a:lnTo>
                    <a:pt x="532" y="342"/>
                  </a:lnTo>
                  <a:lnTo>
                    <a:pt x="528" y="346"/>
                  </a:lnTo>
                  <a:lnTo>
                    <a:pt x="528" y="346"/>
                  </a:lnTo>
                  <a:lnTo>
                    <a:pt x="534" y="354"/>
                  </a:lnTo>
                  <a:lnTo>
                    <a:pt x="536" y="356"/>
                  </a:lnTo>
                  <a:lnTo>
                    <a:pt x="540" y="360"/>
                  </a:lnTo>
                  <a:lnTo>
                    <a:pt x="540" y="360"/>
                  </a:lnTo>
                  <a:lnTo>
                    <a:pt x="542" y="362"/>
                  </a:lnTo>
                  <a:lnTo>
                    <a:pt x="544" y="366"/>
                  </a:lnTo>
                  <a:lnTo>
                    <a:pt x="544" y="370"/>
                  </a:lnTo>
                  <a:lnTo>
                    <a:pt x="542" y="376"/>
                  </a:lnTo>
                  <a:lnTo>
                    <a:pt x="542" y="376"/>
                  </a:lnTo>
                  <a:lnTo>
                    <a:pt x="550" y="370"/>
                  </a:lnTo>
                  <a:lnTo>
                    <a:pt x="552" y="370"/>
                  </a:lnTo>
                  <a:lnTo>
                    <a:pt x="554" y="370"/>
                  </a:lnTo>
                  <a:lnTo>
                    <a:pt x="558" y="374"/>
                  </a:lnTo>
                  <a:lnTo>
                    <a:pt x="560" y="378"/>
                  </a:lnTo>
                  <a:lnTo>
                    <a:pt x="560" y="378"/>
                  </a:lnTo>
                  <a:lnTo>
                    <a:pt x="560" y="382"/>
                  </a:lnTo>
                  <a:lnTo>
                    <a:pt x="558" y="384"/>
                  </a:lnTo>
                  <a:lnTo>
                    <a:pt x="552" y="384"/>
                  </a:lnTo>
                  <a:lnTo>
                    <a:pt x="552" y="384"/>
                  </a:lnTo>
                  <a:close/>
                  <a:moveTo>
                    <a:pt x="604" y="354"/>
                  </a:moveTo>
                  <a:lnTo>
                    <a:pt x="604" y="354"/>
                  </a:lnTo>
                  <a:lnTo>
                    <a:pt x="596" y="354"/>
                  </a:lnTo>
                  <a:lnTo>
                    <a:pt x="592" y="352"/>
                  </a:lnTo>
                  <a:lnTo>
                    <a:pt x="590" y="350"/>
                  </a:lnTo>
                  <a:lnTo>
                    <a:pt x="590" y="350"/>
                  </a:lnTo>
                  <a:lnTo>
                    <a:pt x="588" y="344"/>
                  </a:lnTo>
                  <a:lnTo>
                    <a:pt x="588" y="338"/>
                  </a:lnTo>
                  <a:lnTo>
                    <a:pt x="590" y="334"/>
                  </a:lnTo>
                  <a:lnTo>
                    <a:pt x="592" y="330"/>
                  </a:lnTo>
                  <a:lnTo>
                    <a:pt x="592" y="330"/>
                  </a:lnTo>
                  <a:lnTo>
                    <a:pt x="602" y="322"/>
                  </a:lnTo>
                  <a:lnTo>
                    <a:pt x="608" y="320"/>
                  </a:lnTo>
                  <a:lnTo>
                    <a:pt x="614" y="322"/>
                  </a:lnTo>
                  <a:lnTo>
                    <a:pt x="614" y="322"/>
                  </a:lnTo>
                  <a:lnTo>
                    <a:pt x="612" y="326"/>
                  </a:lnTo>
                  <a:lnTo>
                    <a:pt x="610" y="330"/>
                  </a:lnTo>
                  <a:lnTo>
                    <a:pt x="612" y="334"/>
                  </a:lnTo>
                  <a:lnTo>
                    <a:pt x="616" y="338"/>
                  </a:lnTo>
                  <a:lnTo>
                    <a:pt x="616" y="338"/>
                  </a:lnTo>
                  <a:lnTo>
                    <a:pt x="612" y="342"/>
                  </a:lnTo>
                  <a:lnTo>
                    <a:pt x="610" y="348"/>
                  </a:lnTo>
                  <a:lnTo>
                    <a:pt x="608" y="352"/>
                  </a:lnTo>
                  <a:lnTo>
                    <a:pt x="604" y="354"/>
                  </a:lnTo>
                  <a:lnTo>
                    <a:pt x="604" y="354"/>
                  </a:lnTo>
                  <a:close/>
                  <a:moveTo>
                    <a:pt x="784" y="76"/>
                  </a:moveTo>
                  <a:lnTo>
                    <a:pt x="784" y="76"/>
                  </a:lnTo>
                  <a:lnTo>
                    <a:pt x="778" y="78"/>
                  </a:lnTo>
                  <a:lnTo>
                    <a:pt x="778" y="74"/>
                  </a:lnTo>
                  <a:lnTo>
                    <a:pt x="778" y="74"/>
                  </a:lnTo>
                  <a:lnTo>
                    <a:pt x="784" y="68"/>
                  </a:lnTo>
                  <a:lnTo>
                    <a:pt x="784" y="68"/>
                  </a:lnTo>
                  <a:lnTo>
                    <a:pt x="786" y="70"/>
                  </a:lnTo>
                  <a:lnTo>
                    <a:pt x="788" y="74"/>
                  </a:lnTo>
                  <a:lnTo>
                    <a:pt x="786" y="76"/>
                  </a:lnTo>
                  <a:lnTo>
                    <a:pt x="784" y="76"/>
                  </a:lnTo>
                  <a:lnTo>
                    <a:pt x="784" y="7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9" name="Freeform 72"/>
            <p:cNvSpPr/>
            <p:nvPr/>
          </p:nvSpPr>
          <p:spPr bwMode="auto">
            <a:xfrm>
              <a:off x="7213600" y="412750"/>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0" name="Freeform 73"/>
            <p:cNvSpPr/>
            <p:nvPr/>
          </p:nvSpPr>
          <p:spPr bwMode="auto">
            <a:xfrm>
              <a:off x="4886325" y="714375"/>
              <a:ext cx="1588" cy="3175"/>
            </a:xfrm>
            <a:custGeom>
              <a:avLst/>
              <a:gdLst/>
              <a:ahLst/>
              <a:cxnLst>
                <a:cxn ang="0">
                  <a:pos x="0" y="0"/>
                </a:cxn>
                <a:cxn ang="0">
                  <a:pos x="0" y="0"/>
                </a:cxn>
                <a:cxn ang="0">
                  <a:pos x="0" y="2"/>
                </a:cxn>
                <a:cxn ang="0">
                  <a:pos x="0" y="2"/>
                </a:cxn>
                <a:cxn ang="0">
                  <a:pos x="0" y="0"/>
                </a:cxn>
                <a:cxn ang="0">
                  <a:pos x="0" y="0"/>
                </a:cxn>
              </a:cxnLst>
              <a:rect l="0" t="0" r="r" b="b"/>
              <a:pathLst>
                <a:path h="2">
                  <a:moveTo>
                    <a:pt x="0" y="0"/>
                  </a:moveTo>
                  <a:lnTo>
                    <a:pt x="0" y="0"/>
                  </a:lnTo>
                  <a:lnTo>
                    <a:pt x="0" y="2"/>
                  </a:lnTo>
                  <a:lnTo>
                    <a:pt x="0" y="2"/>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1" name="Freeform 74"/>
            <p:cNvSpPr>
              <a:spLocks noEditPoints="1"/>
            </p:cNvSpPr>
            <p:nvPr/>
          </p:nvSpPr>
          <p:spPr bwMode="auto">
            <a:xfrm>
              <a:off x="4391025" y="336550"/>
              <a:ext cx="1644650" cy="2139950"/>
            </a:xfrm>
            <a:custGeom>
              <a:avLst/>
              <a:gdLst/>
              <a:ahLst/>
              <a:cxnLst>
                <a:cxn ang="0">
                  <a:pos x="924" y="772"/>
                </a:cxn>
                <a:cxn ang="0">
                  <a:pos x="872" y="710"/>
                </a:cxn>
                <a:cxn ang="0">
                  <a:pos x="776" y="662"/>
                </a:cxn>
                <a:cxn ang="0">
                  <a:pos x="708" y="686"/>
                </a:cxn>
                <a:cxn ang="0">
                  <a:pos x="618" y="592"/>
                </a:cxn>
                <a:cxn ang="0">
                  <a:pos x="544" y="532"/>
                </a:cxn>
                <a:cxn ang="0">
                  <a:pos x="646" y="462"/>
                </a:cxn>
                <a:cxn ang="0">
                  <a:pos x="712" y="378"/>
                </a:cxn>
                <a:cxn ang="0">
                  <a:pos x="734" y="344"/>
                </a:cxn>
                <a:cxn ang="0">
                  <a:pos x="798" y="318"/>
                </a:cxn>
                <a:cxn ang="0">
                  <a:pos x="806" y="264"/>
                </a:cxn>
                <a:cxn ang="0">
                  <a:pos x="854" y="208"/>
                </a:cxn>
                <a:cxn ang="0">
                  <a:pos x="776" y="164"/>
                </a:cxn>
                <a:cxn ang="0">
                  <a:pos x="698" y="160"/>
                </a:cxn>
                <a:cxn ang="0">
                  <a:pos x="666" y="212"/>
                </a:cxn>
                <a:cxn ang="0">
                  <a:pos x="610" y="104"/>
                </a:cxn>
                <a:cxn ang="0">
                  <a:pos x="672" y="54"/>
                </a:cxn>
                <a:cxn ang="0">
                  <a:pos x="734" y="80"/>
                </a:cxn>
                <a:cxn ang="0">
                  <a:pos x="792" y="126"/>
                </a:cxn>
                <a:cxn ang="0">
                  <a:pos x="782" y="80"/>
                </a:cxn>
                <a:cxn ang="0">
                  <a:pos x="774" y="54"/>
                </a:cxn>
                <a:cxn ang="0">
                  <a:pos x="732" y="28"/>
                </a:cxn>
                <a:cxn ang="0">
                  <a:pos x="640" y="24"/>
                </a:cxn>
                <a:cxn ang="0">
                  <a:pos x="618" y="30"/>
                </a:cxn>
                <a:cxn ang="0">
                  <a:pos x="630" y="70"/>
                </a:cxn>
                <a:cxn ang="0">
                  <a:pos x="570" y="24"/>
                </a:cxn>
                <a:cxn ang="0">
                  <a:pos x="574" y="60"/>
                </a:cxn>
                <a:cxn ang="0">
                  <a:pos x="536" y="52"/>
                </a:cxn>
                <a:cxn ang="0">
                  <a:pos x="468" y="68"/>
                </a:cxn>
                <a:cxn ang="0">
                  <a:pos x="338" y="48"/>
                </a:cxn>
                <a:cxn ang="0">
                  <a:pos x="258" y="48"/>
                </a:cxn>
                <a:cxn ang="0">
                  <a:pos x="12" y="56"/>
                </a:cxn>
                <a:cxn ang="0">
                  <a:pos x="52" y="100"/>
                </a:cxn>
                <a:cxn ang="0">
                  <a:pos x="78" y="160"/>
                </a:cxn>
                <a:cxn ang="0">
                  <a:pos x="128" y="136"/>
                </a:cxn>
                <a:cxn ang="0">
                  <a:pos x="200" y="146"/>
                </a:cxn>
                <a:cxn ang="0">
                  <a:pos x="282" y="194"/>
                </a:cxn>
                <a:cxn ang="0">
                  <a:pos x="338" y="252"/>
                </a:cxn>
                <a:cxn ang="0">
                  <a:pos x="354" y="380"/>
                </a:cxn>
                <a:cxn ang="0">
                  <a:pos x="448" y="528"/>
                </a:cxn>
                <a:cxn ang="0">
                  <a:pos x="442" y="480"/>
                </a:cxn>
                <a:cxn ang="0">
                  <a:pos x="582" y="612"/>
                </a:cxn>
                <a:cxn ang="0">
                  <a:pos x="692" y="678"/>
                </a:cxn>
                <a:cxn ang="0">
                  <a:pos x="676" y="826"/>
                </a:cxn>
                <a:cxn ang="0">
                  <a:pos x="746" y="1130"/>
                </a:cxn>
                <a:cxn ang="0">
                  <a:pos x="730" y="1262"/>
                </a:cxn>
                <a:cxn ang="0">
                  <a:pos x="748" y="1336"/>
                </a:cxn>
                <a:cxn ang="0">
                  <a:pos x="770" y="1310"/>
                </a:cxn>
                <a:cxn ang="0">
                  <a:pos x="800" y="1196"/>
                </a:cxn>
                <a:cxn ang="0">
                  <a:pos x="884" y="1132"/>
                </a:cxn>
                <a:cxn ang="0">
                  <a:pos x="968" y="1010"/>
                </a:cxn>
                <a:cxn ang="0">
                  <a:pos x="796" y="210"/>
                </a:cxn>
                <a:cxn ang="0">
                  <a:pos x="738" y="240"/>
                </a:cxn>
                <a:cxn ang="0">
                  <a:pos x="688" y="318"/>
                </a:cxn>
                <a:cxn ang="0">
                  <a:pos x="670" y="316"/>
                </a:cxn>
                <a:cxn ang="0">
                  <a:pos x="624" y="336"/>
                </a:cxn>
                <a:cxn ang="0">
                  <a:pos x="682" y="10"/>
                </a:cxn>
                <a:cxn ang="0">
                  <a:pos x="564" y="260"/>
                </a:cxn>
                <a:cxn ang="0">
                  <a:pos x="374" y="80"/>
                </a:cxn>
                <a:cxn ang="0">
                  <a:pos x="426" y="126"/>
                </a:cxn>
                <a:cxn ang="0">
                  <a:pos x="508" y="180"/>
                </a:cxn>
                <a:cxn ang="0">
                  <a:pos x="530" y="214"/>
                </a:cxn>
                <a:cxn ang="0">
                  <a:pos x="542" y="208"/>
                </a:cxn>
              </a:cxnLst>
              <a:rect l="0" t="0" r="r" b="b"/>
              <a:pathLst>
                <a:path w="1036" h="1348">
                  <a:moveTo>
                    <a:pt x="1028" y="824"/>
                  </a:moveTo>
                  <a:lnTo>
                    <a:pt x="1028" y="824"/>
                  </a:lnTo>
                  <a:lnTo>
                    <a:pt x="1022" y="824"/>
                  </a:lnTo>
                  <a:lnTo>
                    <a:pt x="1016" y="820"/>
                  </a:lnTo>
                  <a:lnTo>
                    <a:pt x="1008" y="812"/>
                  </a:lnTo>
                  <a:lnTo>
                    <a:pt x="1008" y="812"/>
                  </a:lnTo>
                  <a:lnTo>
                    <a:pt x="1004" y="808"/>
                  </a:lnTo>
                  <a:lnTo>
                    <a:pt x="998" y="804"/>
                  </a:lnTo>
                  <a:lnTo>
                    <a:pt x="992" y="800"/>
                  </a:lnTo>
                  <a:lnTo>
                    <a:pt x="984" y="800"/>
                  </a:lnTo>
                  <a:lnTo>
                    <a:pt x="984" y="800"/>
                  </a:lnTo>
                  <a:lnTo>
                    <a:pt x="970" y="800"/>
                  </a:lnTo>
                  <a:lnTo>
                    <a:pt x="964" y="798"/>
                  </a:lnTo>
                  <a:lnTo>
                    <a:pt x="962" y="796"/>
                  </a:lnTo>
                  <a:lnTo>
                    <a:pt x="962" y="796"/>
                  </a:lnTo>
                  <a:lnTo>
                    <a:pt x="956" y="788"/>
                  </a:lnTo>
                  <a:lnTo>
                    <a:pt x="950" y="784"/>
                  </a:lnTo>
                  <a:lnTo>
                    <a:pt x="934" y="778"/>
                  </a:lnTo>
                  <a:lnTo>
                    <a:pt x="934" y="778"/>
                  </a:lnTo>
                  <a:lnTo>
                    <a:pt x="930" y="786"/>
                  </a:lnTo>
                  <a:lnTo>
                    <a:pt x="928" y="788"/>
                  </a:lnTo>
                  <a:lnTo>
                    <a:pt x="922" y="790"/>
                  </a:lnTo>
                  <a:lnTo>
                    <a:pt x="922" y="790"/>
                  </a:lnTo>
                  <a:lnTo>
                    <a:pt x="928" y="782"/>
                  </a:lnTo>
                  <a:lnTo>
                    <a:pt x="928" y="778"/>
                  </a:lnTo>
                  <a:lnTo>
                    <a:pt x="928" y="774"/>
                  </a:lnTo>
                  <a:lnTo>
                    <a:pt x="928" y="774"/>
                  </a:lnTo>
                  <a:lnTo>
                    <a:pt x="924" y="772"/>
                  </a:lnTo>
                  <a:lnTo>
                    <a:pt x="924" y="772"/>
                  </a:lnTo>
                  <a:lnTo>
                    <a:pt x="914" y="774"/>
                  </a:lnTo>
                  <a:lnTo>
                    <a:pt x="914" y="774"/>
                  </a:lnTo>
                  <a:lnTo>
                    <a:pt x="912" y="778"/>
                  </a:lnTo>
                  <a:lnTo>
                    <a:pt x="912" y="782"/>
                  </a:lnTo>
                  <a:lnTo>
                    <a:pt x="910" y="784"/>
                  </a:lnTo>
                  <a:lnTo>
                    <a:pt x="910" y="784"/>
                  </a:lnTo>
                  <a:lnTo>
                    <a:pt x="906" y="782"/>
                  </a:lnTo>
                  <a:lnTo>
                    <a:pt x="906" y="782"/>
                  </a:lnTo>
                  <a:lnTo>
                    <a:pt x="906" y="774"/>
                  </a:lnTo>
                  <a:lnTo>
                    <a:pt x="908" y="770"/>
                  </a:lnTo>
                  <a:lnTo>
                    <a:pt x="912" y="768"/>
                  </a:lnTo>
                  <a:lnTo>
                    <a:pt x="912" y="768"/>
                  </a:lnTo>
                  <a:lnTo>
                    <a:pt x="916" y="762"/>
                  </a:lnTo>
                  <a:lnTo>
                    <a:pt x="916" y="762"/>
                  </a:lnTo>
                  <a:lnTo>
                    <a:pt x="916" y="762"/>
                  </a:lnTo>
                  <a:lnTo>
                    <a:pt x="916" y="762"/>
                  </a:lnTo>
                  <a:lnTo>
                    <a:pt x="918" y="756"/>
                  </a:lnTo>
                  <a:lnTo>
                    <a:pt x="918" y="754"/>
                  </a:lnTo>
                  <a:lnTo>
                    <a:pt x="916" y="752"/>
                  </a:lnTo>
                  <a:lnTo>
                    <a:pt x="916" y="752"/>
                  </a:lnTo>
                  <a:lnTo>
                    <a:pt x="912" y="750"/>
                  </a:lnTo>
                  <a:lnTo>
                    <a:pt x="912" y="746"/>
                  </a:lnTo>
                  <a:lnTo>
                    <a:pt x="910" y="738"/>
                  </a:lnTo>
                  <a:lnTo>
                    <a:pt x="910" y="738"/>
                  </a:lnTo>
                  <a:lnTo>
                    <a:pt x="904" y="726"/>
                  </a:lnTo>
                  <a:lnTo>
                    <a:pt x="896" y="716"/>
                  </a:lnTo>
                  <a:lnTo>
                    <a:pt x="886" y="710"/>
                  </a:lnTo>
                  <a:lnTo>
                    <a:pt x="880" y="710"/>
                  </a:lnTo>
                  <a:lnTo>
                    <a:pt x="872" y="710"/>
                  </a:lnTo>
                  <a:lnTo>
                    <a:pt x="872" y="710"/>
                  </a:lnTo>
                  <a:lnTo>
                    <a:pt x="866" y="710"/>
                  </a:lnTo>
                  <a:lnTo>
                    <a:pt x="860" y="706"/>
                  </a:lnTo>
                  <a:lnTo>
                    <a:pt x="854" y="702"/>
                  </a:lnTo>
                  <a:lnTo>
                    <a:pt x="852" y="698"/>
                  </a:lnTo>
                  <a:lnTo>
                    <a:pt x="852" y="698"/>
                  </a:lnTo>
                  <a:lnTo>
                    <a:pt x="848" y="690"/>
                  </a:lnTo>
                  <a:lnTo>
                    <a:pt x="842" y="686"/>
                  </a:lnTo>
                  <a:lnTo>
                    <a:pt x="836" y="682"/>
                  </a:lnTo>
                  <a:lnTo>
                    <a:pt x="828" y="682"/>
                  </a:lnTo>
                  <a:lnTo>
                    <a:pt x="828" y="682"/>
                  </a:lnTo>
                  <a:lnTo>
                    <a:pt x="830" y="678"/>
                  </a:lnTo>
                  <a:lnTo>
                    <a:pt x="832" y="674"/>
                  </a:lnTo>
                  <a:lnTo>
                    <a:pt x="830" y="672"/>
                  </a:lnTo>
                  <a:lnTo>
                    <a:pt x="826" y="668"/>
                  </a:lnTo>
                  <a:lnTo>
                    <a:pt x="826" y="668"/>
                  </a:lnTo>
                  <a:lnTo>
                    <a:pt x="820" y="664"/>
                  </a:lnTo>
                  <a:lnTo>
                    <a:pt x="814" y="662"/>
                  </a:lnTo>
                  <a:lnTo>
                    <a:pt x="808" y="662"/>
                  </a:lnTo>
                  <a:lnTo>
                    <a:pt x="800" y="666"/>
                  </a:lnTo>
                  <a:lnTo>
                    <a:pt x="800" y="666"/>
                  </a:lnTo>
                  <a:lnTo>
                    <a:pt x="798" y="666"/>
                  </a:lnTo>
                  <a:lnTo>
                    <a:pt x="796" y="664"/>
                  </a:lnTo>
                  <a:lnTo>
                    <a:pt x="796" y="664"/>
                  </a:lnTo>
                  <a:lnTo>
                    <a:pt x="790" y="662"/>
                  </a:lnTo>
                  <a:lnTo>
                    <a:pt x="782" y="662"/>
                  </a:lnTo>
                  <a:lnTo>
                    <a:pt x="782" y="662"/>
                  </a:lnTo>
                  <a:lnTo>
                    <a:pt x="778" y="662"/>
                  </a:lnTo>
                  <a:lnTo>
                    <a:pt x="776" y="662"/>
                  </a:lnTo>
                  <a:lnTo>
                    <a:pt x="776" y="660"/>
                  </a:lnTo>
                  <a:lnTo>
                    <a:pt x="776" y="660"/>
                  </a:lnTo>
                  <a:lnTo>
                    <a:pt x="770" y="652"/>
                  </a:lnTo>
                  <a:lnTo>
                    <a:pt x="766" y="652"/>
                  </a:lnTo>
                  <a:lnTo>
                    <a:pt x="760" y="654"/>
                  </a:lnTo>
                  <a:lnTo>
                    <a:pt x="754" y="656"/>
                  </a:lnTo>
                  <a:lnTo>
                    <a:pt x="754" y="656"/>
                  </a:lnTo>
                  <a:lnTo>
                    <a:pt x="752" y="658"/>
                  </a:lnTo>
                  <a:lnTo>
                    <a:pt x="750" y="658"/>
                  </a:lnTo>
                  <a:lnTo>
                    <a:pt x="748" y="656"/>
                  </a:lnTo>
                  <a:lnTo>
                    <a:pt x="748" y="656"/>
                  </a:lnTo>
                  <a:lnTo>
                    <a:pt x="746" y="652"/>
                  </a:lnTo>
                  <a:lnTo>
                    <a:pt x="746" y="650"/>
                  </a:lnTo>
                  <a:lnTo>
                    <a:pt x="750" y="648"/>
                  </a:lnTo>
                  <a:lnTo>
                    <a:pt x="750" y="648"/>
                  </a:lnTo>
                  <a:lnTo>
                    <a:pt x="752" y="646"/>
                  </a:lnTo>
                  <a:lnTo>
                    <a:pt x="750" y="642"/>
                  </a:lnTo>
                  <a:lnTo>
                    <a:pt x="750" y="642"/>
                  </a:lnTo>
                  <a:lnTo>
                    <a:pt x="738" y="652"/>
                  </a:lnTo>
                  <a:lnTo>
                    <a:pt x="730" y="656"/>
                  </a:lnTo>
                  <a:lnTo>
                    <a:pt x="722" y="658"/>
                  </a:lnTo>
                  <a:lnTo>
                    <a:pt x="722" y="658"/>
                  </a:lnTo>
                  <a:lnTo>
                    <a:pt x="720" y="662"/>
                  </a:lnTo>
                  <a:lnTo>
                    <a:pt x="720" y="662"/>
                  </a:lnTo>
                  <a:lnTo>
                    <a:pt x="718" y="668"/>
                  </a:lnTo>
                  <a:lnTo>
                    <a:pt x="716" y="674"/>
                  </a:lnTo>
                  <a:lnTo>
                    <a:pt x="710" y="680"/>
                  </a:lnTo>
                  <a:lnTo>
                    <a:pt x="708" y="686"/>
                  </a:lnTo>
                  <a:lnTo>
                    <a:pt x="708" y="686"/>
                  </a:lnTo>
                  <a:lnTo>
                    <a:pt x="698" y="676"/>
                  </a:lnTo>
                  <a:lnTo>
                    <a:pt x="692" y="672"/>
                  </a:lnTo>
                  <a:lnTo>
                    <a:pt x="688" y="674"/>
                  </a:lnTo>
                  <a:lnTo>
                    <a:pt x="684" y="674"/>
                  </a:lnTo>
                  <a:lnTo>
                    <a:pt x="684" y="674"/>
                  </a:lnTo>
                  <a:lnTo>
                    <a:pt x="678" y="678"/>
                  </a:lnTo>
                  <a:lnTo>
                    <a:pt x="672" y="678"/>
                  </a:lnTo>
                  <a:lnTo>
                    <a:pt x="666" y="676"/>
                  </a:lnTo>
                  <a:lnTo>
                    <a:pt x="662" y="670"/>
                  </a:lnTo>
                  <a:lnTo>
                    <a:pt x="662" y="670"/>
                  </a:lnTo>
                  <a:lnTo>
                    <a:pt x="658" y="664"/>
                  </a:lnTo>
                  <a:lnTo>
                    <a:pt x="656" y="660"/>
                  </a:lnTo>
                  <a:lnTo>
                    <a:pt x="654" y="648"/>
                  </a:lnTo>
                  <a:lnTo>
                    <a:pt x="658" y="626"/>
                  </a:lnTo>
                  <a:lnTo>
                    <a:pt x="658" y="626"/>
                  </a:lnTo>
                  <a:lnTo>
                    <a:pt x="656" y="616"/>
                  </a:lnTo>
                  <a:lnTo>
                    <a:pt x="652" y="610"/>
                  </a:lnTo>
                  <a:lnTo>
                    <a:pt x="646" y="606"/>
                  </a:lnTo>
                  <a:lnTo>
                    <a:pt x="638" y="606"/>
                  </a:lnTo>
                  <a:lnTo>
                    <a:pt x="638" y="606"/>
                  </a:lnTo>
                  <a:lnTo>
                    <a:pt x="626" y="606"/>
                  </a:lnTo>
                  <a:lnTo>
                    <a:pt x="616" y="608"/>
                  </a:lnTo>
                  <a:lnTo>
                    <a:pt x="616" y="608"/>
                  </a:lnTo>
                  <a:lnTo>
                    <a:pt x="614" y="602"/>
                  </a:lnTo>
                  <a:lnTo>
                    <a:pt x="614" y="602"/>
                  </a:lnTo>
                  <a:lnTo>
                    <a:pt x="616" y="600"/>
                  </a:lnTo>
                  <a:lnTo>
                    <a:pt x="618" y="598"/>
                  </a:lnTo>
                  <a:lnTo>
                    <a:pt x="618" y="592"/>
                  </a:lnTo>
                  <a:lnTo>
                    <a:pt x="618" y="592"/>
                  </a:lnTo>
                  <a:lnTo>
                    <a:pt x="626" y="560"/>
                  </a:lnTo>
                  <a:lnTo>
                    <a:pt x="626" y="560"/>
                  </a:lnTo>
                  <a:lnTo>
                    <a:pt x="630" y="554"/>
                  </a:lnTo>
                  <a:lnTo>
                    <a:pt x="630" y="552"/>
                  </a:lnTo>
                  <a:lnTo>
                    <a:pt x="630" y="550"/>
                  </a:lnTo>
                  <a:lnTo>
                    <a:pt x="630" y="550"/>
                  </a:lnTo>
                  <a:lnTo>
                    <a:pt x="626" y="548"/>
                  </a:lnTo>
                  <a:lnTo>
                    <a:pt x="622" y="548"/>
                  </a:lnTo>
                  <a:lnTo>
                    <a:pt x="616" y="548"/>
                  </a:lnTo>
                  <a:lnTo>
                    <a:pt x="616" y="548"/>
                  </a:lnTo>
                  <a:lnTo>
                    <a:pt x="610" y="550"/>
                  </a:lnTo>
                  <a:lnTo>
                    <a:pt x="606" y="552"/>
                  </a:lnTo>
                  <a:lnTo>
                    <a:pt x="604" y="556"/>
                  </a:lnTo>
                  <a:lnTo>
                    <a:pt x="602" y="562"/>
                  </a:lnTo>
                  <a:lnTo>
                    <a:pt x="602" y="562"/>
                  </a:lnTo>
                  <a:lnTo>
                    <a:pt x="600" y="568"/>
                  </a:lnTo>
                  <a:lnTo>
                    <a:pt x="598" y="572"/>
                  </a:lnTo>
                  <a:lnTo>
                    <a:pt x="594" y="576"/>
                  </a:lnTo>
                  <a:lnTo>
                    <a:pt x="588" y="580"/>
                  </a:lnTo>
                  <a:lnTo>
                    <a:pt x="582" y="580"/>
                  </a:lnTo>
                  <a:lnTo>
                    <a:pt x="576" y="582"/>
                  </a:lnTo>
                  <a:lnTo>
                    <a:pt x="572" y="580"/>
                  </a:lnTo>
                  <a:lnTo>
                    <a:pt x="566" y="578"/>
                  </a:lnTo>
                  <a:lnTo>
                    <a:pt x="566" y="578"/>
                  </a:lnTo>
                  <a:lnTo>
                    <a:pt x="556" y="568"/>
                  </a:lnTo>
                  <a:lnTo>
                    <a:pt x="550" y="558"/>
                  </a:lnTo>
                  <a:lnTo>
                    <a:pt x="546" y="546"/>
                  </a:lnTo>
                  <a:lnTo>
                    <a:pt x="544" y="532"/>
                  </a:lnTo>
                  <a:lnTo>
                    <a:pt x="544" y="532"/>
                  </a:lnTo>
                  <a:lnTo>
                    <a:pt x="546" y="516"/>
                  </a:lnTo>
                  <a:lnTo>
                    <a:pt x="548" y="500"/>
                  </a:lnTo>
                  <a:lnTo>
                    <a:pt x="548" y="500"/>
                  </a:lnTo>
                  <a:lnTo>
                    <a:pt x="550" y="490"/>
                  </a:lnTo>
                  <a:lnTo>
                    <a:pt x="552" y="480"/>
                  </a:lnTo>
                  <a:lnTo>
                    <a:pt x="556" y="472"/>
                  </a:lnTo>
                  <a:lnTo>
                    <a:pt x="562" y="468"/>
                  </a:lnTo>
                  <a:lnTo>
                    <a:pt x="570" y="464"/>
                  </a:lnTo>
                  <a:lnTo>
                    <a:pt x="578" y="462"/>
                  </a:lnTo>
                  <a:lnTo>
                    <a:pt x="586" y="462"/>
                  </a:lnTo>
                  <a:lnTo>
                    <a:pt x="598" y="466"/>
                  </a:lnTo>
                  <a:lnTo>
                    <a:pt x="598" y="466"/>
                  </a:lnTo>
                  <a:lnTo>
                    <a:pt x="602" y="466"/>
                  </a:lnTo>
                  <a:lnTo>
                    <a:pt x="604" y="466"/>
                  </a:lnTo>
                  <a:lnTo>
                    <a:pt x="608" y="464"/>
                  </a:lnTo>
                  <a:lnTo>
                    <a:pt x="608" y="460"/>
                  </a:lnTo>
                  <a:lnTo>
                    <a:pt x="608" y="460"/>
                  </a:lnTo>
                  <a:lnTo>
                    <a:pt x="610" y="456"/>
                  </a:lnTo>
                  <a:lnTo>
                    <a:pt x="612" y="454"/>
                  </a:lnTo>
                  <a:lnTo>
                    <a:pt x="614" y="454"/>
                  </a:lnTo>
                  <a:lnTo>
                    <a:pt x="614" y="454"/>
                  </a:lnTo>
                  <a:lnTo>
                    <a:pt x="628" y="454"/>
                  </a:lnTo>
                  <a:lnTo>
                    <a:pt x="636" y="456"/>
                  </a:lnTo>
                  <a:lnTo>
                    <a:pt x="640" y="458"/>
                  </a:lnTo>
                  <a:lnTo>
                    <a:pt x="642" y="460"/>
                  </a:lnTo>
                  <a:lnTo>
                    <a:pt x="642" y="460"/>
                  </a:lnTo>
                  <a:lnTo>
                    <a:pt x="644" y="462"/>
                  </a:lnTo>
                  <a:lnTo>
                    <a:pt x="646" y="462"/>
                  </a:lnTo>
                  <a:lnTo>
                    <a:pt x="646" y="462"/>
                  </a:lnTo>
                  <a:lnTo>
                    <a:pt x="652" y="460"/>
                  </a:lnTo>
                  <a:lnTo>
                    <a:pt x="658" y="464"/>
                  </a:lnTo>
                  <a:lnTo>
                    <a:pt x="662" y="468"/>
                  </a:lnTo>
                  <a:lnTo>
                    <a:pt x="664" y="474"/>
                  </a:lnTo>
                  <a:lnTo>
                    <a:pt x="664" y="474"/>
                  </a:lnTo>
                  <a:lnTo>
                    <a:pt x="664" y="484"/>
                  </a:lnTo>
                  <a:lnTo>
                    <a:pt x="668" y="492"/>
                  </a:lnTo>
                  <a:lnTo>
                    <a:pt x="678" y="510"/>
                  </a:lnTo>
                  <a:lnTo>
                    <a:pt x="678" y="510"/>
                  </a:lnTo>
                  <a:lnTo>
                    <a:pt x="682" y="502"/>
                  </a:lnTo>
                  <a:lnTo>
                    <a:pt x="682" y="496"/>
                  </a:lnTo>
                  <a:lnTo>
                    <a:pt x="682" y="488"/>
                  </a:lnTo>
                  <a:lnTo>
                    <a:pt x="680" y="482"/>
                  </a:lnTo>
                  <a:lnTo>
                    <a:pt x="680" y="482"/>
                  </a:lnTo>
                  <a:lnTo>
                    <a:pt x="674" y="460"/>
                  </a:lnTo>
                  <a:lnTo>
                    <a:pt x="672" y="452"/>
                  </a:lnTo>
                  <a:lnTo>
                    <a:pt x="672" y="444"/>
                  </a:lnTo>
                  <a:lnTo>
                    <a:pt x="676" y="438"/>
                  </a:lnTo>
                  <a:lnTo>
                    <a:pt x="682" y="432"/>
                  </a:lnTo>
                  <a:lnTo>
                    <a:pt x="700" y="416"/>
                  </a:lnTo>
                  <a:lnTo>
                    <a:pt x="700" y="416"/>
                  </a:lnTo>
                  <a:lnTo>
                    <a:pt x="706" y="410"/>
                  </a:lnTo>
                  <a:lnTo>
                    <a:pt x="712" y="402"/>
                  </a:lnTo>
                  <a:lnTo>
                    <a:pt x="714" y="398"/>
                  </a:lnTo>
                  <a:lnTo>
                    <a:pt x="714" y="394"/>
                  </a:lnTo>
                  <a:lnTo>
                    <a:pt x="714" y="388"/>
                  </a:lnTo>
                  <a:lnTo>
                    <a:pt x="712" y="382"/>
                  </a:lnTo>
                  <a:lnTo>
                    <a:pt x="712" y="382"/>
                  </a:lnTo>
                  <a:lnTo>
                    <a:pt x="712" y="378"/>
                  </a:lnTo>
                  <a:lnTo>
                    <a:pt x="712" y="378"/>
                  </a:lnTo>
                  <a:lnTo>
                    <a:pt x="710" y="376"/>
                  </a:lnTo>
                  <a:lnTo>
                    <a:pt x="710" y="376"/>
                  </a:lnTo>
                  <a:lnTo>
                    <a:pt x="712" y="370"/>
                  </a:lnTo>
                  <a:lnTo>
                    <a:pt x="712" y="364"/>
                  </a:lnTo>
                  <a:lnTo>
                    <a:pt x="712" y="364"/>
                  </a:lnTo>
                  <a:lnTo>
                    <a:pt x="712" y="362"/>
                  </a:lnTo>
                  <a:lnTo>
                    <a:pt x="712" y="362"/>
                  </a:lnTo>
                  <a:lnTo>
                    <a:pt x="714" y="360"/>
                  </a:lnTo>
                  <a:lnTo>
                    <a:pt x="714" y="360"/>
                  </a:lnTo>
                  <a:lnTo>
                    <a:pt x="714" y="368"/>
                  </a:lnTo>
                  <a:lnTo>
                    <a:pt x="714" y="372"/>
                  </a:lnTo>
                  <a:lnTo>
                    <a:pt x="716" y="376"/>
                  </a:lnTo>
                  <a:lnTo>
                    <a:pt x="716" y="376"/>
                  </a:lnTo>
                  <a:lnTo>
                    <a:pt x="722" y="372"/>
                  </a:lnTo>
                  <a:lnTo>
                    <a:pt x="722" y="368"/>
                  </a:lnTo>
                  <a:lnTo>
                    <a:pt x="720" y="364"/>
                  </a:lnTo>
                  <a:lnTo>
                    <a:pt x="720" y="362"/>
                  </a:lnTo>
                  <a:lnTo>
                    <a:pt x="720" y="362"/>
                  </a:lnTo>
                  <a:lnTo>
                    <a:pt x="726" y="362"/>
                  </a:lnTo>
                  <a:lnTo>
                    <a:pt x="728" y="360"/>
                  </a:lnTo>
                  <a:lnTo>
                    <a:pt x="730" y="356"/>
                  </a:lnTo>
                  <a:lnTo>
                    <a:pt x="730" y="352"/>
                  </a:lnTo>
                  <a:lnTo>
                    <a:pt x="730" y="352"/>
                  </a:lnTo>
                  <a:lnTo>
                    <a:pt x="730" y="350"/>
                  </a:lnTo>
                  <a:lnTo>
                    <a:pt x="732" y="348"/>
                  </a:lnTo>
                  <a:lnTo>
                    <a:pt x="736" y="348"/>
                  </a:lnTo>
                  <a:lnTo>
                    <a:pt x="736" y="348"/>
                  </a:lnTo>
                  <a:lnTo>
                    <a:pt x="734" y="344"/>
                  </a:lnTo>
                  <a:lnTo>
                    <a:pt x="736" y="342"/>
                  </a:lnTo>
                  <a:lnTo>
                    <a:pt x="744" y="342"/>
                  </a:lnTo>
                  <a:lnTo>
                    <a:pt x="744" y="342"/>
                  </a:lnTo>
                  <a:lnTo>
                    <a:pt x="754" y="338"/>
                  </a:lnTo>
                  <a:lnTo>
                    <a:pt x="754" y="338"/>
                  </a:lnTo>
                  <a:lnTo>
                    <a:pt x="756" y="338"/>
                  </a:lnTo>
                  <a:lnTo>
                    <a:pt x="756" y="334"/>
                  </a:lnTo>
                  <a:lnTo>
                    <a:pt x="756" y="334"/>
                  </a:lnTo>
                  <a:lnTo>
                    <a:pt x="754" y="328"/>
                  </a:lnTo>
                  <a:lnTo>
                    <a:pt x="756" y="322"/>
                  </a:lnTo>
                  <a:lnTo>
                    <a:pt x="760" y="318"/>
                  </a:lnTo>
                  <a:lnTo>
                    <a:pt x="764" y="314"/>
                  </a:lnTo>
                  <a:lnTo>
                    <a:pt x="764" y="314"/>
                  </a:lnTo>
                  <a:lnTo>
                    <a:pt x="776" y="308"/>
                  </a:lnTo>
                  <a:lnTo>
                    <a:pt x="786" y="302"/>
                  </a:lnTo>
                  <a:lnTo>
                    <a:pt x="786" y="302"/>
                  </a:lnTo>
                  <a:lnTo>
                    <a:pt x="790" y="300"/>
                  </a:lnTo>
                  <a:lnTo>
                    <a:pt x="796" y="298"/>
                  </a:lnTo>
                  <a:lnTo>
                    <a:pt x="802" y="298"/>
                  </a:lnTo>
                  <a:lnTo>
                    <a:pt x="810" y="302"/>
                  </a:lnTo>
                  <a:lnTo>
                    <a:pt x="810" y="302"/>
                  </a:lnTo>
                  <a:lnTo>
                    <a:pt x="804" y="302"/>
                  </a:lnTo>
                  <a:lnTo>
                    <a:pt x="800" y="302"/>
                  </a:lnTo>
                  <a:lnTo>
                    <a:pt x="794" y="308"/>
                  </a:lnTo>
                  <a:lnTo>
                    <a:pt x="794" y="308"/>
                  </a:lnTo>
                  <a:lnTo>
                    <a:pt x="792" y="312"/>
                  </a:lnTo>
                  <a:lnTo>
                    <a:pt x="794" y="316"/>
                  </a:lnTo>
                  <a:lnTo>
                    <a:pt x="794" y="316"/>
                  </a:lnTo>
                  <a:lnTo>
                    <a:pt x="798" y="318"/>
                  </a:lnTo>
                  <a:lnTo>
                    <a:pt x="800" y="316"/>
                  </a:lnTo>
                  <a:lnTo>
                    <a:pt x="800" y="316"/>
                  </a:lnTo>
                  <a:lnTo>
                    <a:pt x="804" y="310"/>
                  </a:lnTo>
                  <a:lnTo>
                    <a:pt x="810" y="308"/>
                  </a:lnTo>
                  <a:lnTo>
                    <a:pt x="822" y="304"/>
                  </a:lnTo>
                  <a:lnTo>
                    <a:pt x="822" y="304"/>
                  </a:lnTo>
                  <a:lnTo>
                    <a:pt x="826" y="302"/>
                  </a:lnTo>
                  <a:lnTo>
                    <a:pt x="828" y="300"/>
                  </a:lnTo>
                  <a:lnTo>
                    <a:pt x="828" y="298"/>
                  </a:lnTo>
                  <a:lnTo>
                    <a:pt x="828" y="298"/>
                  </a:lnTo>
                  <a:lnTo>
                    <a:pt x="826" y="296"/>
                  </a:lnTo>
                  <a:lnTo>
                    <a:pt x="824" y="296"/>
                  </a:lnTo>
                  <a:lnTo>
                    <a:pt x="820" y="296"/>
                  </a:lnTo>
                  <a:lnTo>
                    <a:pt x="820" y="296"/>
                  </a:lnTo>
                  <a:lnTo>
                    <a:pt x="814" y="294"/>
                  </a:lnTo>
                  <a:lnTo>
                    <a:pt x="808" y="292"/>
                  </a:lnTo>
                  <a:lnTo>
                    <a:pt x="802" y="288"/>
                  </a:lnTo>
                  <a:lnTo>
                    <a:pt x="800" y="282"/>
                  </a:lnTo>
                  <a:lnTo>
                    <a:pt x="800" y="282"/>
                  </a:lnTo>
                  <a:lnTo>
                    <a:pt x="800" y="278"/>
                  </a:lnTo>
                  <a:lnTo>
                    <a:pt x="798" y="276"/>
                  </a:lnTo>
                  <a:lnTo>
                    <a:pt x="792" y="274"/>
                  </a:lnTo>
                  <a:lnTo>
                    <a:pt x="792" y="274"/>
                  </a:lnTo>
                  <a:lnTo>
                    <a:pt x="796" y="272"/>
                  </a:lnTo>
                  <a:lnTo>
                    <a:pt x="796" y="272"/>
                  </a:lnTo>
                  <a:lnTo>
                    <a:pt x="802" y="268"/>
                  </a:lnTo>
                  <a:lnTo>
                    <a:pt x="804" y="266"/>
                  </a:lnTo>
                  <a:lnTo>
                    <a:pt x="806" y="264"/>
                  </a:lnTo>
                  <a:lnTo>
                    <a:pt x="806" y="264"/>
                  </a:lnTo>
                  <a:lnTo>
                    <a:pt x="804" y="260"/>
                  </a:lnTo>
                  <a:lnTo>
                    <a:pt x="800" y="260"/>
                  </a:lnTo>
                  <a:lnTo>
                    <a:pt x="794" y="260"/>
                  </a:lnTo>
                  <a:lnTo>
                    <a:pt x="794" y="260"/>
                  </a:lnTo>
                  <a:lnTo>
                    <a:pt x="786" y="262"/>
                  </a:lnTo>
                  <a:lnTo>
                    <a:pt x="786" y="262"/>
                  </a:lnTo>
                  <a:lnTo>
                    <a:pt x="766" y="270"/>
                  </a:lnTo>
                  <a:lnTo>
                    <a:pt x="766" y="270"/>
                  </a:lnTo>
                  <a:lnTo>
                    <a:pt x="778" y="258"/>
                  </a:lnTo>
                  <a:lnTo>
                    <a:pt x="790" y="250"/>
                  </a:lnTo>
                  <a:lnTo>
                    <a:pt x="796" y="248"/>
                  </a:lnTo>
                  <a:lnTo>
                    <a:pt x="804" y="246"/>
                  </a:lnTo>
                  <a:lnTo>
                    <a:pt x="810" y="246"/>
                  </a:lnTo>
                  <a:lnTo>
                    <a:pt x="818" y="248"/>
                  </a:lnTo>
                  <a:lnTo>
                    <a:pt x="818" y="248"/>
                  </a:lnTo>
                  <a:lnTo>
                    <a:pt x="826" y="248"/>
                  </a:lnTo>
                  <a:lnTo>
                    <a:pt x="834" y="248"/>
                  </a:lnTo>
                  <a:lnTo>
                    <a:pt x="846" y="242"/>
                  </a:lnTo>
                  <a:lnTo>
                    <a:pt x="858" y="236"/>
                  </a:lnTo>
                  <a:lnTo>
                    <a:pt x="864" y="232"/>
                  </a:lnTo>
                  <a:lnTo>
                    <a:pt x="870" y="232"/>
                  </a:lnTo>
                  <a:lnTo>
                    <a:pt x="870" y="232"/>
                  </a:lnTo>
                  <a:lnTo>
                    <a:pt x="870" y="230"/>
                  </a:lnTo>
                  <a:lnTo>
                    <a:pt x="872" y="230"/>
                  </a:lnTo>
                  <a:lnTo>
                    <a:pt x="872" y="226"/>
                  </a:lnTo>
                  <a:lnTo>
                    <a:pt x="872" y="226"/>
                  </a:lnTo>
                  <a:lnTo>
                    <a:pt x="870" y="218"/>
                  </a:lnTo>
                  <a:lnTo>
                    <a:pt x="866" y="214"/>
                  </a:lnTo>
                  <a:lnTo>
                    <a:pt x="854" y="208"/>
                  </a:lnTo>
                  <a:lnTo>
                    <a:pt x="854" y="208"/>
                  </a:lnTo>
                  <a:lnTo>
                    <a:pt x="856" y="206"/>
                  </a:lnTo>
                  <a:lnTo>
                    <a:pt x="856" y="206"/>
                  </a:lnTo>
                  <a:lnTo>
                    <a:pt x="858" y="204"/>
                  </a:lnTo>
                  <a:lnTo>
                    <a:pt x="858" y="204"/>
                  </a:lnTo>
                  <a:lnTo>
                    <a:pt x="858" y="204"/>
                  </a:lnTo>
                  <a:lnTo>
                    <a:pt x="858" y="204"/>
                  </a:lnTo>
                  <a:lnTo>
                    <a:pt x="842" y="198"/>
                  </a:lnTo>
                  <a:lnTo>
                    <a:pt x="842" y="198"/>
                  </a:lnTo>
                  <a:lnTo>
                    <a:pt x="832" y="192"/>
                  </a:lnTo>
                  <a:lnTo>
                    <a:pt x="828" y="188"/>
                  </a:lnTo>
                  <a:lnTo>
                    <a:pt x="826" y="184"/>
                  </a:lnTo>
                  <a:lnTo>
                    <a:pt x="826" y="184"/>
                  </a:lnTo>
                  <a:lnTo>
                    <a:pt x="824" y="174"/>
                  </a:lnTo>
                  <a:lnTo>
                    <a:pt x="818" y="166"/>
                  </a:lnTo>
                  <a:lnTo>
                    <a:pt x="812" y="158"/>
                  </a:lnTo>
                  <a:lnTo>
                    <a:pt x="808" y="150"/>
                  </a:lnTo>
                  <a:lnTo>
                    <a:pt x="808" y="150"/>
                  </a:lnTo>
                  <a:lnTo>
                    <a:pt x="806" y="146"/>
                  </a:lnTo>
                  <a:lnTo>
                    <a:pt x="802" y="146"/>
                  </a:lnTo>
                  <a:lnTo>
                    <a:pt x="800" y="148"/>
                  </a:lnTo>
                  <a:lnTo>
                    <a:pt x="798" y="152"/>
                  </a:lnTo>
                  <a:lnTo>
                    <a:pt x="798" y="152"/>
                  </a:lnTo>
                  <a:lnTo>
                    <a:pt x="796" y="158"/>
                  </a:lnTo>
                  <a:lnTo>
                    <a:pt x="790" y="162"/>
                  </a:lnTo>
                  <a:lnTo>
                    <a:pt x="786" y="164"/>
                  </a:lnTo>
                  <a:lnTo>
                    <a:pt x="780" y="164"/>
                  </a:lnTo>
                  <a:lnTo>
                    <a:pt x="780" y="164"/>
                  </a:lnTo>
                  <a:lnTo>
                    <a:pt x="776" y="164"/>
                  </a:lnTo>
                  <a:lnTo>
                    <a:pt x="770" y="160"/>
                  </a:lnTo>
                  <a:lnTo>
                    <a:pt x="766" y="156"/>
                  </a:lnTo>
                  <a:lnTo>
                    <a:pt x="764" y="150"/>
                  </a:lnTo>
                  <a:lnTo>
                    <a:pt x="764" y="150"/>
                  </a:lnTo>
                  <a:lnTo>
                    <a:pt x="762" y="144"/>
                  </a:lnTo>
                  <a:lnTo>
                    <a:pt x="760" y="138"/>
                  </a:lnTo>
                  <a:lnTo>
                    <a:pt x="756" y="136"/>
                  </a:lnTo>
                  <a:lnTo>
                    <a:pt x="750" y="134"/>
                  </a:lnTo>
                  <a:lnTo>
                    <a:pt x="750" y="134"/>
                  </a:lnTo>
                  <a:lnTo>
                    <a:pt x="746" y="130"/>
                  </a:lnTo>
                  <a:lnTo>
                    <a:pt x="740" y="126"/>
                  </a:lnTo>
                  <a:lnTo>
                    <a:pt x="736" y="124"/>
                  </a:lnTo>
                  <a:lnTo>
                    <a:pt x="730" y="124"/>
                  </a:lnTo>
                  <a:lnTo>
                    <a:pt x="718" y="124"/>
                  </a:lnTo>
                  <a:lnTo>
                    <a:pt x="706" y="122"/>
                  </a:lnTo>
                  <a:lnTo>
                    <a:pt x="706" y="122"/>
                  </a:lnTo>
                  <a:lnTo>
                    <a:pt x="704" y="120"/>
                  </a:lnTo>
                  <a:lnTo>
                    <a:pt x="702" y="122"/>
                  </a:lnTo>
                  <a:lnTo>
                    <a:pt x="700" y="124"/>
                  </a:lnTo>
                  <a:lnTo>
                    <a:pt x="700" y="130"/>
                  </a:lnTo>
                  <a:lnTo>
                    <a:pt x="700" y="130"/>
                  </a:lnTo>
                  <a:lnTo>
                    <a:pt x="702" y="136"/>
                  </a:lnTo>
                  <a:lnTo>
                    <a:pt x="704" y="142"/>
                  </a:lnTo>
                  <a:lnTo>
                    <a:pt x="704" y="148"/>
                  </a:lnTo>
                  <a:lnTo>
                    <a:pt x="704" y="150"/>
                  </a:lnTo>
                  <a:lnTo>
                    <a:pt x="700" y="154"/>
                  </a:lnTo>
                  <a:lnTo>
                    <a:pt x="700" y="154"/>
                  </a:lnTo>
                  <a:lnTo>
                    <a:pt x="698" y="156"/>
                  </a:lnTo>
                  <a:lnTo>
                    <a:pt x="698" y="160"/>
                  </a:lnTo>
                  <a:lnTo>
                    <a:pt x="698" y="162"/>
                  </a:lnTo>
                  <a:lnTo>
                    <a:pt x="702" y="166"/>
                  </a:lnTo>
                  <a:lnTo>
                    <a:pt x="702" y="166"/>
                  </a:lnTo>
                  <a:lnTo>
                    <a:pt x="710" y="172"/>
                  </a:lnTo>
                  <a:lnTo>
                    <a:pt x="712" y="180"/>
                  </a:lnTo>
                  <a:lnTo>
                    <a:pt x="712" y="184"/>
                  </a:lnTo>
                  <a:lnTo>
                    <a:pt x="710" y="188"/>
                  </a:lnTo>
                  <a:lnTo>
                    <a:pt x="706" y="192"/>
                  </a:lnTo>
                  <a:lnTo>
                    <a:pt x="702" y="194"/>
                  </a:lnTo>
                  <a:lnTo>
                    <a:pt x="702" y="194"/>
                  </a:lnTo>
                  <a:lnTo>
                    <a:pt x="694" y="200"/>
                  </a:lnTo>
                  <a:lnTo>
                    <a:pt x="692" y="204"/>
                  </a:lnTo>
                  <a:lnTo>
                    <a:pt x="690" y="206"/>
                  </a:lnTo>
                  <a:lnTo>
                    <a:pt x="692" y="214"/>
                  </a:lnTo>
                  <a:lnTo>
                    <a:pt x="694" y="222"/>
                  </a:lnTo>
                  <a:lnTo>
                    <a:pt x="694" y="222"/>
                  </a:lnTo>
                  <a:lnTo>
                    <a:pt x="696" y="226"/>
                  </a:lnTo>
                  <a:lnTo>
                    <a:pt x="696" y="226"/>
                  </a:lnTo>
                  <a:lnTo>
                    <a:pt x="694" y="230"/>
                  </a:lnTo>
                  <a:lnTo>
                    <a:pt x="692" y="232"/>
                  </a:lnTo>
                  <a:lnTo>
                    <a:pt x="686" y="238"/>
                  </a:lnTo>
                  <a:lnTo>
                    <a:pt x="686" y="238"/>
                  </a:lnTo>
                  <a:lnTo>
                    <a:pt x="684" y="238"/>
                  </a:lnTo>
                  <a:lnTo>
                    <a:pt x="682" y="238"/>
                  </a:lnTo>
                  <a:lnTo>
                    <a:pt x="678" y="234"/>
                  </a:lnTo>
                  <a:lnTo>
                    <a:pt x="678" y="234"/>
                  </a:lnTo>
                  <a:lnTo>
                    <a:pt x="672" y="228"/>
                  </a:lnTo>
                  <a:lnTo>
                    <a:pt x="668" y="220"/>
                  </a:lnTo>
                  <a:lnTo>
                    <a:pt x="666" y="212"/>
                  </a:lnTo>
                  <a:lnTo>
                    <a:pt x="666" y="204"/>
                  </a:lnTo>
                  <a:lnTo>
                    <a:pt x="666" y="204"/>
                  </a:lnTo>
                  <a:lnTo>
                    <a:pt x="664" y="200"/>
                  </a:lnTo>
                  <a:lnTo>
                    <a:pt x="664" y="198"/>
                  </a:lnTo>
                  <a:lnTo>
                    <a:pt x="658" y="198"/>
                  </a:lnTo>
                  <a:lnTo>
                    <a:pt x="658" y="198"/>
                  </a:lnTo>
                  <a:lnTo>
                    <a:pt x="648" y="196"/>
                  </a:lnTo>
                  <a:lnTo>
                    <a:pt x="638" y="192"/>
                  </a:lnTo>
                  <a:lnTo>
                    <a:pt x="618" y="184"/>
                  </a:lnTo>
                  <a:lnTo>
                    <a:pt x="618" y="184"/>
                  </a:lnTo>
                  <a:lnTo>
                    <a:pt x="606" y="178"/>
                  </a:lnTo>
                  <a:lnTo>
                    <a:pt x="598" y="176"/>
                  </a:lnTo>
                  <a:lnTo>
                    <a:pt x="592" y="178"/>
                  </a:lnTo>
                  <a:lnTo>
                    <a:pt x="592" y="178"/>
                  </a:lnTo>
                  <a:lnTo>
                    <a:pt x="588" y="174"/>
                  </a:lnTo>
                  <a:lnTo>
                    <a:pt x="580" y="166"/>
                  </a:lnTo>
                  <a:lnTo>
                    <a:pt x="568" y="150"/>
                  </a:lnTo>
                  <a:lnTo>
                    <a:pt x="568" y="150"/>
                  </a:lnTo>
                  <a:lnTo>
                    <a:pt x="570" y="140"/>
                  </a:lnTo>
                  <a:lnTo>
                    <a:pt x="576" y="130"/>
                  </a:lnTo>
                  <a:lnTo>
                    <a:pt x="586" y="122"/>
                  </a:lnTo>
                  <a:lnTo>
                    <a:pt x="596" y="116"/>
                  </a:lnTo>
                  <a:lnTo>
                    <a:pt x="596" y="116"/>
                  </a:lnTo>
                  <a:lnTo>
                    <a:pt x="598" y="116"/>
                  </a:lnTo>
                  <a:lnTo>
                    <a:pt x="600" y="114"/>
                  </a:lnTo>
                  <a:lnTo>
                    <a:pt x="600" y="114"/>
                  </a:lnTo>
                  <a:lnTo>
                    <a:pt x="604" y="108"/>
                  </a:lnTo>
                  <a:lnTo>
                    <a:pt x="606" y="104"/>
                  </a:lnTo>
                  <a:lnTo>
                    <a:pt x="610" y="104"/>
                  </a:lnTo>
                  <a:lnTo>
                    <a:pt x="610" y="104"/>
                  </a:lnTo>
                  <a:lnTo>
                    <a:pt x="616" y="104"/>
                  </a:lnTo>
                  <a:lnTo>
                    <a:pt x="620" y="102"/>
                  </a:lnTo>
                  <a:lnTo>
                    <a:pt x="624" y="98"/>
                  </a:lnTo>
                  <a:lnTo>
                    <a:pt x="628" y="94"/>
                  </a:lnTo>
                  <a:lnTo>
                    <a:pt x="628" y="94"/>
                  </a:lnTo>
                  <a:lnTo>
                    <a:pt x="628" y="92"/>
                  </a:lnTo>
                  <a:lnTo>
                    <a:pt x="628" y="92"/>
                  </a:lnTo>
                  <a:lnTo>
                    <a:pt x="630" y="90"/>
                  </a:lnTo>
                  <a:lnTo>
                    <a:pt x="632" y="86"/>
                  </a:lnTo>
                  <a:lnTo>
                    <a:pt x="634" y="82"/>
                  </a:lnTo>
                  <a:lnTo>
                    <a:pt x="638" y="78"/>
                  </a:lnTo>
                  <a:lnTo>
                    <a:pt x="638" y="78"/>
                  </a:lnTo>
                  <a:lnTo>
                    <a:pt x="642" y="80"/>
                  </a:lnTo>
                  <a:lnTo>
                    <a:pt x="644" y="82"/>
                  </a:lnTo>
                  <a:lnTo>
                    <a:pt x="648" y="82"/>
                  </a:lnTo>
                  <a:lnTo>
                    <a:pt x="652" y="80"/>
                  </a:lnTo>
                  <a:lnTo>
                    <a:pt x="652" y="80"/>
                  </a:lnTo>
                  <a:lnTo>
                    <a:pt x="656" y="80"/>
                  </a:lnTo>
                  <a:lnTo>
                    <a:pt x="656" y="80"/>
                  </a:lnTo>
                  <a:lnTo>
                    <a:pt x="664" y="78"/>
                  </a:lnTo>
                  <a:lnTo>
                    <a:pt x="668" y="74"/>
                  </a:lnTo>
                  <a:lnTo>
                    <a:pt x="668" y="70"/>
                  </a:lnTo>
                  <a:lnTo>
                    <a:pt x="666" y="62"/>
                  </a:lnTo>
                  <a:lnTo>
                    <a:pt x="666" y="62"/>
                  </a:lnTo>
                  <a:lnTo>
                    <a:pt x="666" y="60"/>
                  </a:lnTo>
                  <a:lnTo>
                    <a:pt x="666" y="60"/>
                  </a:lnTo>
                  <a:lnTo>
                    <a:pt x="672" y="54"/>
                  </a:lnTo>
                  <a:lnTo>
                    <a:pt x="672" y="54"/>
                  </a:lnTo>
                  <a:lnTo>
                    <a:pt x="670" y="52"/>
                  </a:lnTo>
                  <a:lnTo>
                    <a:pt x="666" y="50"/>
                  </a:lnTo>
                  <a:lnTo>
                    <a:pt x="662" y="48"/>
                  </a:lnTo>
                  <a:lnTo>
                    <a:pt x="662" y="48"/>
                  </a:lnTo>
                  <a:lnTo>
                    <a:pt x="662" y="44"/>
                  </a:lnTo>
                  <a:lnTo>
                    <a:pt x="662" y="44"/>
                  </a:lnTo>
                  <a:lnTo>
                    <a:pt x="676" y="44"/>
                  </a:lnTo>
                  <a:lnTo>
                    <a:pt x="690" y="42"/>
                  </a:lnTo>
                  <a:lnTo>
                    <a:pt x="704" y="44"/>
                  </a:lnTo>
                  <a:lnTo>
                    <a:pt x="710" y="46"/>
                  </a:lnTo>
                  <a:lnTo>
                    <a:pt x="716" y="50"/>
                  </a:lnTo>
                  <a:lnTo>
                    <a:pt x="716" y="50"/>
                  </a:lnTo>
                  <a:lnTo>
                    <a:pt x="716" y="52"/>
                  </a:lnTo>
                  <a:lnTo>
                    <a:pt x="714" y="52"/>
                  </a:lnTo>
                  <a:lnTo>
                    <a:pt x="712" y="54"/>
                  </a:lnTo>
                  <a:lnTo>
                    <a:pt x="712" y="56"/>
                  </a:lnTo>
                  <a:lnTo>
                    <a:pt x="712" y="56"/>
                  </a:lnTo>
                  <a:lnTo>
                    <a:pt x="720" y="54"/>
                  </a:lnTo>
                  <a:lnTo>
                    <a:pt x="720" y="54"/>
                  </a:lnTo>
                  <a:lnTo>
                    <a:pt x="726" y="56"/>
                  </a:lnTo>
                  <a:lnTo>
                    <a:pt x="732" y="58"/>
                  </a:lnTo>
                  <a:lnTo>
                    <a:pt x="738" y="62"/>
                  </a:lnTo>
                  <a:lnTo>
                    <a:pt x="742" y="68"/>
                  </a:lnTo>
                  <a:lnTo>
                    <a:pt x="742" y="68"/>
                  </a:lnTo>
                  <a:lnTo>
                    <a:pt x="742" y="70"/>
                  </a:lnTo>
                  <a:lnTo>
                    <a:pt x="742" y="74"/>
                  </a:lnTo>
                  <a:lnTo>
                    <a:pt x="742" y="74"/>
                  </a:lnTo>
                  <a:lnTo>
                    <a:pt x="738" y="76"/>
                  </a:lnTo>
                  <a:lnTo>
                    <a:pt x="734" y="80"/>
                  </a:lnTo>
                  <a:lnTo>
                    <a:pt x="730" y="82"/>
                  </a:lnTo>
                  <a:lnTo>
                    <a:pt x="730" y="86"/>
                  </a:lnTo>
                  <a:lnTo>
                    <a:pt x="732" y="88"/>
                  </a:lnTo>
                  <a:lnTo>
                    <a:pt x="732" y="88"/>
                  </a:lnTo>
                  <a:lnTo>
                    <a:pt x="728" y="90"/>
                  </a:lnTo>
                  <a:lnTo>
                    <a:pt x="728" y="90"/>
                  </a:lnTo>
                  <a:lnTo>
                    <a:pt x="724" y="92"/>
                  </a:lnTo>
                  <a:lnTo>
                    <a:pt x="722" y="92"/>
                  </a:lnTo>
                  <a:lnTo>
                    <a:pt x="722" y="94"/>
                  </a:lnTo>
                  <a:lnTo>
                    <a:pt x="722" y="94"/>
                  </a:lnTo>
                  <a:lnTo>
                    <a:pt x="718" y="94"/>
                  </a:lnTo>
                  <a:lnTo>
                    <a:pt x="716" y="94"/>
                  </a:lnTo>
                  <a:lnTo>
                    <a:pt x="710" y="92"/>
                  </a:lnTo>
                  <a:lnTo>
                    <a:pt x="710" y="92"/>
                  </a:lnTo>
                  <a:lnTo>
                    <a:pt x="702" y="92"/>
                  </a:lnTo>
                  <a:lnTo>
                    <a:pt x="700" y="94"/>
                  </a:lnTo>
                  <a:lnTo>
                    <a:pt x="700" y="98"/>
                  </a:lnTo>
                  <a:lnTo>
                    <a:pt x="700" y="98"/>
                  </a:lnTo>
                  <a:lnTo>
                    <a:pt x="700" y="100"/>
                  </a:lnTo>
                  <a:lnTo>
                    <a:pt x="702" y="102"/>
                  </a:lnTo>
                  <a:lnTo>
                    <a:pt x="708" y="102"/>
                  </a:lnTo>
                  <a:lnTo>
                    <a:pt x="708" y="102"/>
                  </a:lnTo>
                  <a:lnTo>
                    <a:pt x="732" y="98"/>
                  </a:lnTo>
                  <a:lnTo>
                    <a:pt x="732" y="98"/>
                  </a:lnTo>
                  <a:lnTo>
                    <a:pt x="742" y="108"/>
                  </a:lnTo>
                  <a:lnTo>
                    <a:pt x="754" y="116"/>
                  </a:lnTo>
                  <a:lnTo>
                    <a:pt x="754" y="116"/>
                  </a:lnTo>
                  <a:lnTo>
                    <a:pt x="772" y="122"/>
                  </a:lnTo>
                  <a:lnTo>
                    <a:pt x="792" y="126"/>
                  </a:lnTo>
                  <a:lnTo>
                    <a:pt x="792" y="126"/>
                  </a:lnTo>
                  <a:lnTo>
                    <a:pt x="788" y="122"/>
                  </a:lnTo>
                  <a:lnTo>
                    <a:pt x="782" y="118"/>
                  </a:lnTo>
                  <a:lnTo>
                    <a:pt x="778" y="114"/>
                  </a:lnTo>
                  <a:lnTo>
                    <a:pt x="774" y="110"/>
                  </a:lnTo>
                  <a:lnTo>
                    <a:pt x="774" y="110"/>
                  </a:lnTo>
                  <a:lnTo>
                    <a:pt x="780" y="110"/>
                  </a:lnTo>
                  <a:lnTo>
                    <a:pt x="784" y="112"/>
                  </a:lnTo>
                  <a:lnTo>
                    <a:pt x="788" y="114"/>
                  </a:lnTo>
                  <a:lnTo>
                    <a:pt x="792" y="116"/>
                  </a:lnTo>
                  <a:lnTo>
                    <a:pt x="792" y="116"/>
                  </a:lnTo>
                  <a:lnTo>
                    <a:pt x="798" y="118"/>
                  </a:lnTo>
                  <a:lnTo>
                    <a:pt x="800" y="118"/>
                  </a:lnTo>
                  <a:lnTo>
                    <a:pt x="800" y="116"/>
                  </a:lnTo>
                  <a:lnTo>
                    <a:pt x="800" y="116"/>
                  </a:lnTo>
                  <a:lnTo>
                    <a:pt x="802" y="110"/>
                  </a:lnTo>
                  <a:lnTo>
                    <a:pt x="802" y="108"/>
                  </a:lnTo>
                  <a:lnTo>
                    <a:pt x="802" y="106"/>
                  </a:lnTo>
                  <a:lnTo>
                    <a:pt x="802" y="106"/>
                  </a:lnTo>
                  <a:lnTo>
                    <a:pt x="796" y="102"/>
                  </a:lnTo>
                  <a:lnTo>
                    <a:pt x="794" y="98"/>
                  </a:lnTo>
                  <a:lnTo>
                    <a:pt x="790" y="96"/>
                  </a:lnTo>
                  <a:lnTo>
                    <a:pt x="790" y="96"/>
                  </a:lnTo>
                  <a:lnTo>
                    <a:pt x="786" y="94"/>
                  </a:lnTo>
                  <a:lnTo>
                    <a:pt x="782" y="92"/>
                  </a:lnTo>
                  <a:lnTo>
                    <a:pt x="780" y="88"/>
                  </a:lnTo>
                  <a:lnTo>
                    <a:pt x="782" y="82"/>
                  </a:lnTo>
                  <a:lnTo>
                    <a:pt x="782" y="82"/>
                  </a:lnTo>
                  <a:lnTo>
                    <a:pt x="782" y="80"/>
                  </a:lnTo>
                  <a:lnTo>
                    <a:pt x="784" y="78"/>
                  </a:lnTo>
                  <a:lnTo>
                    <a:pt x="788" y="80"/>
                  </a:lnTo>
                  <a:lnTo>
                    <a:pt x="792" y="82"/>
                  </a:lnTo>
                  <a:lnTo>
                    <a:pt x="796" y="84"/>
                  </a:lnTo>
                  <a:lnTo>
                    <a:pt x="796" y="84"/>
                  </a:lnTo>
                  <a:lnTo>
                    <a:pt x="798" y="84"/>
                  </a:lnTo>
                  <a:lnTo>
                    <a:pt x="798" y="84"/>
                  </a:lnTo>
                  <a:lnTo>
                    <a:pt x="802" y="92"/>
                  </a:lnTo>
                  <a:lnTo>
                    <a:pt x="806" y="94"/>
                  </a:lnTo>
                  <a:lnTo>
                    <a:pt x="812" y="92"/>
                  </a:lnTo>
                  <a:lnTo>
                    <a:pt x="816" y="88"/>
                  </a:lnTo>
                  <a:lnTo>
                    <a:pt x="816" y="88"/>
                  </a:lnTo>
                  <a:lnTo>
                    <a:pt x="822" y="84"/>
                  </a:lnTo>
                  <a:lnTo>
                    <a:pt x="826" y="80"/>
                  </a:lnTo>
                  <a:lnTo>
                    <a:pt x="826" y="78"/>
                  </a:lnTo>
                  <a:lnTo>
                    <a:pt x="826" y="78"/>
                  </a:lnTo>
                  <a:lnTo>
                    <a:pt x="824" y="76"/>
                  </a:lnTo>
                  <a:lnTo>
                    <a:pt x="822" y="76"/>
                  </a:lnTo>
                  <a:lnTo>
                    <a:pt x="820" y="76"/>
                  </a:lnTo>
                  <a:lnTo>
                    <a:pt x="816" y="76"/>
                  </a:lnTo>
                  <a:lnTo>
                    <a:pt x="816" y="76"/>
                  </a:lnTo>
                  <a:lnTo>
                    <a:pt x="810" y="72"/>
                  </a:lnTo>
                  <a:lnTo>
                    <a:pt x="810" y="72"/>
                  </a:lnTo>
                  <a:lnTo>
                    <a:pt x="802" y="66"/>
                  </a:lnTo>
                  <a:lnTo>
                    <a:pt x="794" y="64"/>
                  </a:lnTo>
                  <a:lnTo>
                    <a:pt x="784" y="62"/>
                  </a:lnTo>
                  <a:lnTo>
                    <a:pt x="776" y="60"/>
                  </a:lnTo>
                  <a:lnTo>
                    <a:pt x="776" y="60"/>
                  </a:lnTo>
                  <a:lnTo>
                    <a:pt x="774" y="54"/>
                  </a:lnTo>
                  <a:lnTo>
                    <a:pt x="774" y="54"/>
                  </a:lnTo>
                  <a:lnTo>
                    <a:pt x="772" y="52"/>
                  </a:lnTo>
                  <a:lnTo>
                    <a:pt x="772" y="52"/>
                  </a:lnTo>
                  <a:lnTo>
                    <a:pt x="772" y="52"/>
                  </a:lnTo>
                  <a:lnTo>
                    <a:pt x="772" y="52"/>
                  </a:lnTo>
                  <a:lnTo>
                    <a:pt x="772" y="52"/>
                  </a:lnTo>
                  <a:lnTo>
                    <a:pt x="772" y="52"/>
                  </a:lnTo>
                  <a:lnTo>
                    <a:pt x="774" y="48"/>
                  </a:lnTo>
                  <a:lnTo>
                    <a:pt x="774" y="48"/>
                  </a:lnTo>
                  <a:lnTo>
                    <a:pt x="770" y="42"/>
                  </a:lnTo>
                  <a:lnTo>
                    <a:pt x="770" y="42"/>
                  </a:lnTo>
                  <a:lnTo>
                    <a:pt x="770" y="42"/>
                  </a:lnTo>
                  <a:lnTo>
                    <a:pt x="774" y="40"/>
                  </a:lnTo>
                  <a:lnTo>
                    <a:pt x="774" y="40"/>
                  </a:lnTo>
                  <a:lnTo>
                    <a:pt x="772" y="38"/>
                  </a:lnTo>
                  <a:lnTo>
                    <a:pt x="768" y="36"/>
                  </a:lnTo>
                  <a:lnTo>
                    <a:pt x="762" y="36"/>
                  </a:lnTo>
                  <a:lnTo>
                    <a:pt x="762" y="36"/>
                  </a:lnTo>
                  <a:lnTo>
                    <a:pt x="756" y="36"/>
                  </a:lnTo>
                  <a:lnTo>
                    <a:pt x="754" y="36"/>
                  </a:lnTo>
                  <a:lnTo>
                    <a:pt x="752" y="32"/>
                  </a:lnTo>
                  <a:lnTo>
                    <a:pt x="752" y="32"/>
                  </a:lnTo>
                  <a:lnTo>
                    <a:pt x="750" y="28"/>
                  </a:lnTo>
                  <a:lnTo>
                    <a:pt x="746" y="26"/>
                  </a:lnTo>
                  <a:lnTo>
                    <a:pt x="742" y="26"/>
                  </a:lnTo>
                  <a:lnTo>
                    <a:pt x="738" y="28"/>
                  </a:lnTo>
                  <a:lnTo>
                    <a:pt x="738" y="28"/>
                  </a:lnTo>
                  <a:lnTo>
                    <a:pt x="734" y="30"/>
                  </a:lnTo>
                  <a:lnTo>
                    <a:pt x="732" y="28"/>
                  </a:lnTo>
                  <a:lnTo>
                    <a:pt x="728" y="26"/>
                  </a:lnTo>
                  <a:lnTo>
                    <a:pt x="724" y="28"/>
                  </a:lnTo>
                  <a:lnTo>
                    <a:pt x="724" y="28"/>
                  </a:lnTo>
                  <a:lnTo>
                    <a:pt x="722" y="20"/>
                  </a:lnTo>
                  <a:lnTo>
                    <a:pt x="718" y="18"/>
                  </a:lnTo>
                  <a:lnTo>
                    <a:pt x="708" y="14"/>
                  </a:lnTo>
                  <a:lnTo>
                    <a:pt x="708" y="14"/>
                  </a:lnTo>
                  <a:lnTo>
                    <a:pt x="706" y="14"/>
                  </a:lnTo>
                  <a:lnTo>
                    <a:pt x="706" y="14"/>
                  </a:lnTo>
                  <a:lnTo>
                    <a:pt x="710" y="12"/>
                  </a:lnTo>
                  <a:lnTo>
                    <a:pt x="710" y="10"/>
                  </a:lnTo>
                  <a:lnTo>
                    <a:pt x="708" y="8"/>
                  </a:lnTo>
                  <a:lnTo>
                    <a:pt x="708" y="8"/>
                  </a:lnTo>
                  <a:lnTo>
                    <a:pt x="700" y="6"/>
                  </a:lnTo>
                  <a:lnTo>
                    <a:pt x="694" y="4"/>
                  </a:lnTo>
                  <a:lnTo>
                    <a:pt x="680" y="6"/>
                  </a:lnTo>
                  <a:lnTo>
                    <a:pt x="680" y="6"/>
                  </a:lnTo>
                  <a:lnTo>
                    <a:pt x="678" y="6"/>
                  </a:lnTo>
                  <a:lnTo>
                    <a:pt x="678" y="8"/>
                  </a:lnTo>
                  <a:lnTo>
                    <a:pt x="680" y="10"/>
                  </a:lnTo>
                  <a:lnTo>
                    <a:pt x="680" y="10"/>
                  </a:lnTo>
                  <a:lnTo>
                    <a:pt x="672" y="6"/>
                  </a:lnTo>
                  <a:lnTo>
                    <a:pt x="666" y="4"/>
                  </a:lnTo>
                  <a:lnTo>
                    <a:pt x="658" y="6"/>
                  </a:lnTo>
                  <a:lnTo>
                    <a:pt x="650" y="8"/>
                  </a:lnTo>
                  <a:lnTo>
                    <a:pt x="650" y="8"/>
                  </a:lnTo>
                  <a:lnTo>
                    <a:pt x="646" y="10"/>
                  </a:lnTo>
                  <a:lnTo>
                    <a:pt x="644" y="14"/>
                  </a:lnTo>
                  <a:lnTo>
                    <a:pt x="640" y="24"/>
                  </a:lnTo>
                  <a:lnTo>
                    <a:pt x="640" y="24"/>
                  </a:lnTo>
                  <a:lnTo>
                    <a:pt x="644" y="24"/>
                  </a:lnTo>
                  <a:lnTo>
                    <a:pt x="646" y="26"/>
                  </a:lnTo>
                  <a:lnTo>
                    <a:pt x="646" y="26"/>
                  </a:lnTo>
                  <a:lnTo>
                    <a:pt x="648" y="30"/>
                  </a:lnTo>
                  <a:lnTo>
                    <a:pt x="646" y="32"/>
                  </a:lnTo>
                  <a:lnTo>
                    <a:pt x="646" y="32"/>
                  </a:lnTo>
                  <a:lnTo>
                    <a:pt x="642" y="32"/>
                  </a:lnTo>
                  <a:lnTo>
                    <a:pt x="642" y="30"/>
                  </a:lnTo>
                  <a:lnTo>
                    <a:pt x="642" y="28"/>
                  </a:lnTo>
                  <a:lnTo>
                    <a:pt x="640" y="26"/>
                  </a:lnTo>
                  <a:lnTo>
                    <a:pt x="640" y="26"/>
                  </a:lnTo>
                  <a:lnTo>
                    <a:pt x="634" y="20"/>
                  </a:lnTo>
                  <a:lnTo>
                    <a:pt x="632" y="16"/>
                  </a:lnTo>
                  <a:lnTo>
                    <a:pt x="634" y="10"/>
                  </a:lnTo>
                  <a:lnTo>
                    <a:pt x="642" y="4"/>
                  </a:lnTo>
                  <a:lnTo>
                    <a:pt x="642" y="4"/>
                  </a:lnTo>
                  <a:lnTo>
                    <a:pt x="636" y="2"/>
                  </a:lnTo>
                  <a:lnTo>
                    <a:pt x="630" y="2"/>
                  </a:lnTo>
                  <a:lnTo>
                    <a:pt x="620" y="6"/>
                  </a:lnTo>
                  <a:lnTo>
                    <a:pt x="620" y="6"/>
                  </a:lnTo>
                  <a:lnTo>
                    <a:pt x="614" y="10"/>
                  </a:lnTo>
                  <a:lnTo>
                    <a:pt x="610" y="14"/>
                  </a:lnTo>
                  <a:lnTo>
                    <a:pt x="606" y="20"/>
                  </a:lnTo>
                  <a:lnTo>
                    <a:pt x="606" y="26"/>
                  </a:lnTo>
                  <a:lnTo>
                    <a:pt x="606" y="26"/>
                  </a:lnTo>
                  <a:lnTo>
                    <a:pt x="608" y="30"/>
                  </a:lnTo>
                  <a:lnTo>
                    <a:pt x="612" y="30"/>
                  </a:lnTo>
                  <a:lnTo>
                    <a:pt x="618" y="30"/>
                  </a:lnTo>
                  <a:lnTo>
                    <a:pt x="622" y="30"/>
                  </a:lnTo>
                  <a:lnTo>
                    <a:pt x="622" y="30"/>
                  </a:lnTo>
                  <a:lnTo>
                    <a:pt x="620" y="32"/>
                  </a:lnTo>
                  <a:lnTo>
                    <a:pt x="618" y="32"/>
                  </a:lnTo>
                  <a:lnTo>
                    <a:pt x="618" y="32"/>
                  </a:lnTo>
                  <a:lnTo>
                    <a:pt x="612" y="32"/>
                  </a:lnTo>
                  <a:lnTo>
                    <a:pt x="612" y="32"/>
                  </a:lnTo>
                  <a:lnTo>
                    <a:pt x="612" y="34"/>
                  </a:lnTo>
                  <a:lnTo>
                    <a:pt x="614" y="36"/>
                  </a:lnTo>
                  <a:lnTo>
                    <a:pt x="616" y="38"/>
                  </a:lnTo>
                  <a:lnTo>
                    <a:pt x="616" y="38"/>
                  </a:lnTo>
                  <a:lnTo>
                    <a:pt x="622" y="40"/>
                  </a:lnTo>
                  <a:lnTo>
                    <a:pt x="626" y="40"/>
                  </a:lnTo>
                  <a:lnTo>
                    <a:pt x="632" y="40"/>
                  </a:lnTo>
                  <a:lnTo>
                    <a:pt x="638" y="42"/>
                  </a:lnTo>
                  <a:lnTo>
                    <a:pt x="638" y="42"/>
                  </a:lnTo>
                  <a:lnTo>
                    <a:pt x="640" y="48"/>
                  </a:lnTo>
                  <a:lnTo>
                    <a:pt x="640" y="50"/>
                  </a:lnTo>
                  <a:lnTo>
                    <a:pt x="642" y="52"/>
                  </a:lnTo>
                  <a:lnTo>
                    <a:pt x="642" y="52"/>
                  </a:lnTo>
                  <a:lnTo>
                    <a:pt x="646" y="54"/>
                  </a:lnTo>
                  <a:lnTo>
                    <a:pt x="646" y="54"/>
                  </a:lnTo>
                  <a:lnTo>
                    <a:pt x="644" y="56"/>
                  </a:lnTo>
                  <a:lnTo>
                    <a:pt x="644" y="56"/>
                  </a:lnTo>
                  <a:lnTo>
                    <a:pt x="640" y="58"/>
                  </a:lnTo>
                  <a:lnTo>
                    <a:pt x="638" y="60"/>
                  </a:lnTo>
                  <a:lnTo>
                    <a:pt x="632" y="66"/>
                  </a:lnTo>
                  <a:lnTo>
                    <a:pt x="632" y="66"/>
                  </a:lnTo>
                  <a:lnTo>
                    <a:pt x="630" y="70"/>
                  </a:lnTo>
                  <a:lnTo>
                    <a:pt x="628" y="72"/>
                  </a:lnTo>
                  <a:lnTo>
                    <a:pt x="626" y="70"/>
                  </a:lnTo>
                  <a:lnTo>
                    <a:pt x="626" y="70"/>
                  </a:lnTo>
                  <a:lnTo>
                    <a:pt x="620" y="68"/>
                  </a:lnTo>
                  <a:lnTo>
                    <a:pt x="618" y="64"/>
                  </a:lnTo>
                  <a:lnTo>
                    <a:pt x="620" y="60"/>
                  </a:lnTo>
                  <a:lnTo>
                    <a:pt x="620" y="60"/>
                  </a:lnTo>
                  <a:lnTo>
                    <a:pt x="622" y="58"/>
                  </a:lnTo>
                  <a:lnTo>
                    <a:pt x="620" y="56"/>
                  </a:lnTo>
                  <a:lnTo>
                    <a:pt x="616" y="54"/>
                  </a:lnTo>
                  <a:lnTo>
                    <a:pt x="616" y="54"/>
                  </a:lnTo>
                  <a:lnTo>
                    <a:pt x="612" y="52"/>
                  </a:lnTo>
                  <a:lnTo>
                    <a:pt x="610" y="52"/>
                  </a:lnTo>
                  <a:lnTo>
                    <a:pt x="608" y="54"/>
                  </a:lnTo>
                  <a:lnTo>
                    <a:pt x="608" y="54"/>
                  </a:lnTo>
                  <a:lnTo>
                    <a:pt x="606" y="58"/>
                  </a:lnTo>
                  <a:lnTo>
                    <a:pt x="602" y="60"/>
                  </a:lnTo>
                  <a:lnTo>
                    <a:pt x="602" y="60"/>
                  </a:lnTo>
                  <a:lnTo>
                    <a:pt x="598" y="52"/>
                  </a:lnTo>
                  <a:lnTo>
                    <a:pt x="594" y="48"/>
                  </a:lnTo>
                  <a:lnTo>
                    <a:pt x="588" y="48"/>
                  </a:lnTo>
                  <a:lnTo>
                    <a:pt x="588" y="48"/>
                  </a:lnTo>
                  <a:lnTo>
                    <a:pt x="586" y="46"/>
                  </a:lnTo>
                  <a:lnTo>
                    <a:pt x="586" y="44"/>
                  </a:lnTo>
                  <a:lnTo>
                    <a:pt x="586" y="44"/>
                  </a:lnTo>
                  <a:lnTo>
                    <a:pt x="586" y="36"/>
                  </a:lnTo>
                  <a:lnTo>
                    <a:pt x="584" y="32"/>
                  </a:lnTo>
                  <a:lnTo>
                    <a:pt x="578" y="28"/>
                  </a:lnTo>
                  <a:lnTo>
                    <a:pt x="570" y="24"/>
                  </a:lnTo>
                  <a:lnTo>
                    <a:pt x="570" y="24"/>
                  </a:lnTo>
                  <a:lnTo>
                    <a:pt x="576" y="18"/>
                  </a:lnTo>
                  <a:lnTo>
                    <a:pt x="578" y="14"/>
                  </a:lnTo>
                  <a:lnTo>
                    <a:pt x="580" y="14"/>
                  </a:lnTo>
                  <a:lnTo>
                    <a:pt x="580" y="14"/>
                  </a:lnTo>
                  <a:lnTo>
                    <a:pt x="588" y="14"/>
                  </a:lnTo>
                  <a:lnTo>
                    <a:pt x="592" y="12"/>
                  </a:lnTo>
                  <a:lnTo>
                    <a:pt x="602" y="2"/>
                  </a:lnTo>
                  <a:lnTo>
                    <a:pt x="602" y="2"/>
                  </a:lnTo>
                  <a:lnTo>
                    <a:pt x="578" y="0"/>
                  </a:lnTo>
                  <a:lnTo>
                    <a:pt x="578" y="0"/>
                  </a:lnTo>
                  <a:lnTo>
                    <a:pt x="568" y="0"/>
                  </a:lnTo>
                  <a:lnTo>
                    <a:pt x="564" y="4"/>
                  </a:lnTo>
                  <a:lnTo>
                    <a:pt x="562" y="8"/>
                  </a:lnTo>
                  <a:lnTo>
                    <a:pt x="566" y="18"/>
                  </a:lnTo>
                  <a:lnTo>
                    <a:pt x="566" y="18"/>
                  </a:lnTo>
                  <a:lnTo>
                    <a:pt x="566" y="24"/>
                  </a:lnTo>
                  <a:lnTo>
                    <a:pt x="566" y="24"/>
                  </a:lnTo>
                  <a:lnTo>
                    <a:pt x="560" y="28"/>
                  </a:lnTo>
                  <a:lnTo>
                    <a:pt x="556" y="32"/>
                  </a:lnTo>
                  <a:lnTo>
                    <a:pt x="556" y="38"/>
                  </a:lnTo>
                  <a:lnTo>
                    <a:pt x="558" y="44"/>
                  </a:lnTo>
                  <a:lnTo>
                    <a:pt x="558" y="44"/>
                  </a:lnTo>
                  <a:lnTo>
                    <a:pt x="568" y="46"/>
                  </a:lnTo>
                  <a:lnTo>
                    <a:pt x="572" y="50"/>
                  </a:lnTo>
                  <a:lnTo>
                    <a:pt x="576" y="54"/>
                  </a:lnTo>
                  <a:lnTo>
                    <a:pt x="576" y="54"/>
                  </a:lnTo>
                  <a:lnTo>
                    <a:pt x="576" y="56"/>
                  </a:lnTo>
                  <a:lnTo>
                    <a:pt x="574" y="60"/>
                  </a:lnTo>
                  <a:lnTo>
                    <a:pt x="574" y="60"/>
                  </a:lnTo>
                  <a:lnTo>
                    <a:pt x="568" y="64"/>
                  </a:lnTo>
                  <a:lnTo>
                    <a:pt x="564" y="66"/>
                  </a:lnTo>
                  <a:lnTo>
                    <a:pt x="562" y="70"/>
                  </a:lnTo>
                  <a:lnTo>
                    <a:pt x="562" y="70"/>
                  </a:lnTo>
                  <a:lnTo>
                    <a:pt x="562" y="72"/>
                  </a:lnTo>
                  <a:lnTo>
                    <a:pt x="558" y="72"/>
                  </a:lnTo>
                  <a:lnTo>
                    <a:pt x="558" y="72"/>
                  </a:lnTo>
                  <a:lnTo>
                    <a:pt x="556" y="70"/>
                  </a:lnTo>
                  <a:lnTo>
                    <a:pt x="556" y="68"/>
                  </a:lnTo>
                  <a:lnTo>
                    <a:pt x="556" y="64"/>
                  </a:lnTo>
                  <a:lnTo>
                    <a:pt x="556" y="64"/>
                  </a:lnTo>
                  <a:lnTo>
                    <a:pt x="558" y="64"/>
                  </a:lnTo>
                  <a:lnTo>
                    <a:pt x="558" y="64"/>
                  </a:lnTo>
                  <a:lnTo>
                    <a:pt x="556" y="62"/>
                  </a:lnTo>
                  <a:lnTo>
                    <a:pt x="556" y="62"/>
                  </a:lnTo>
                  <a:lnTo>
                    <a:pt x="554" y="62"/>
                  </a:lnTo>
                  <a:lnTo>
                    <a:pt x="552" y="62"/>
                  </a:lnTo>
                  <a:lnTo>
                    <a:pt x="552" y="60"/>
                  </a:lnTo>
                  <a:lnTo>
                    <a:pt x="552" y="60"/>
                  </a:lnTo>
                  <a:lnTo>
                    <a:pt x="562" y="56"/>
                  </a:lnTo>
                  <a:lnTo>
                    <a:pt x="562" y="56"/>
                  </a:lnTo>
                  <a:lnTo>
                    <a:pt x="556" y="50"/>
                  </a:lnTo>
                  <a:lnTo>
                    <a:pt x="550" y="48"/>
                  </a:lnTo>
                  <a:lnTo>
                    <a:pt x="550" y="48"/>
                  </a:lnTo>
                  <a:lnTo>
                    <a:pt x="548" y="46"/>
                  </a:lnTo>
                  <a:lnTo>
                    <a:pt x="544" y="44"/>
                  </a:lnTo>
                  <a:lnTo>
                    <a:pt x="540" y="48"/>
                  </a:lnTo>
                  <a:lnTo>
                    <a:pt x="536" y="52"/>
                  </a:lnTo>
                  <a:lnTo>
                    <a:pt x="534" y="52"/>
                  </a:lnTo>
                  <a:lnTo>
                    <a:pt x="530" y="52"/>
                  </a:lnTo>
                  <a:lnTo>
                    <a:pt x="530" y="52"/>
                  </a:lnTo>
                  <a:lnTo>
                    <a:pt x="538" y="54"/>
                  </a:lnTo>
                  <a:lnTo>
                    <a:pt x="542" y="56"/>
                  </a:lnTo>
                  <a:lnTo>
                    <a:pt x="544" y="60"/>
                  </a:lnTo>
                  <a:lnTo>
                    <a:pt x="544" y="60"/>
                  </a:lnTo>
                  <a:lnTo>
                    <a:pt x="542" y="60"/>
                  </a:lnTo>
                  <a:lnTo>
                    <a:pt x="540" y="62"/>
                  </a:lnTo>
                  <a:lnTo>
                    <a:pt x="538" y="66"/>
                  </a:lnTo>
                  <a:lnTo>
                    <a:pt x="538" y="66"/>
                  </a:lnTo>
                  <a:lnTo>
                    <a:pt x="510" y="66"/>
                  </a:lnTo>
                  <a:lnTo>
                    <a:pt x="498" y="64"/>
                  </a:lnTo>
                  <a:lnTo>
                    <a:pt x="484" y="60"/>
                  </a:lnTo>
                  <a:lnTo>
                    <a:pt x="484" y="60"/>
                  </a:lnTo>
                  <a:lnTo>
                    <a:pt x="482" y="56"/>
                  </a:lnTo>
                  <a:lnTo>
                    <a:pt x="480" y="54"/>
                  </a:lnTo>
                  <a:lnTo>
                    <a:pt x="474" y="56"/>
                  </a:lnTo>
                  <a:lnTo>
                    <a:pt x="474" y="56"/>
                  </a:lnTo>
                  <a:lnTo>
                    <a:pt x="464" y="58"/>
                  </a:lnTo>
                  <a:lnTo>
                    <a:pt x="464" y="58"/>
                  </a:lnTo>
                  <a:lnTo>
                    <a:pt x="462" y="58"/>
                  </a:lnTo>
                  <a:lnTo>
                    <a:pt x="462" y="60"/>
                  </a:lnTo>
                  <a:lnTo>
                    <a:pt x="462" y="60"/>
                  </a:lnTo>
                  <a:lnTo>
                    <a:pt x="466" y="62"/>
                  </a:lnTo>
                  <a:lnTo>
                    <a:pt x="466" y="62"/>
                  </a:lnTo>
                  <a:lnTo>
                    <a:pt x="468" y="64"/>
                  </a:lnTo>
                  <a:lnTo>
                    <a:pt x="468" y="64"/>
                  </a:lnTo>
                  <a:lnTo>
                    <a:pt x="468" y="68"/>
                  </a:lnTo>
                  <a:lnTo>
                    <a:pt x="468" y="68"/>
                  </a:lnTo>
                  <a:lnTo>
                    <a:pt x="464" y="72"/>
                  </a:lnTo>
                  <a:lnTo>
                    <a:pt x="464" y="72"/>
                  </a:lnTo>
                  <a:lnTo>
                    <a:pt x="452" y="66"/>
                  </a:lnTo>
                  <a:lnTo>
                    <a:pt x="446" y="66"/>
                  </a:lnTo>
                  <a:lnTo>
                    <a:pt x="440" y="66"/>
                  </a:lnTo>
                  <a:lnTo>
                    <a:pt x="440" y="66"/>
                  </a:lnTo>
                  <a:lnTo>
                    <a:pt x="424" y="68"/>
                  </a:lnTo>
                  <a:lnTo>
                    <a:pt x="408" y="66"/>
                  </a:lnTo>
                  <a:lnTo>
                    <a:pt x="408" y="66"/>
                  </a:lnTo>
                  <a:lnTo>
                    <a:pt x="410" y="62"/>
                  </a:lnTo>
                  <a:lnTo>
                    <a:pt x="412" y="62"/>
                  </a:lnTo>
                  <a:lnTo>
                    <a:pt x="414" y="60"/>
                  </a:lnTo>
                  <a:lnTo>
                    <a:pt x="416" y="60"/>
                  </a:lnTo>
                  <a:lnTo>
                    <a:pt x="416" y="60"/>
                  </a:lnTo>
                  <a:lnTo>
                    <a:pt x="412" y="56"/>
                  </a:lnTo>
                  <a:lnTo>
                    <a:pt x="406" y="54"/>
                  </a:lnTo>
                  <a:lnTo>
                    <a:pt x="406" y="54"/>
                  </a:lnTo>
                  <a:lnTo>
                    <a:pt x="398" y="54"/>
                  </a:lnTo>
                  <a:lnTo>
                    <a:pt x="390" y="54"/>
                  </a:lnTo>
                  <a:lnTo>
                    <a:pt x="374" y="50"/>
                  </a:lnTo>
                  <a:lnTo>
                    <a:pt x="374" y="50"/>
                  </a:lnTo>
                  <a:lnTo>
                    <a:pt x="358" y="46"/>
                  </a:lnTo>
                  <a:lnTo>
                    <a:pt x="350" y="46"/>
                  </a:lnTo>
                  <a:lnTo>
                    <a:pt x="348" y="46"/>
                  </a:lnTo>
                  <a:lnTo>
                    <a:pt x="344" y="50"/>
                  </a:lnTo>
                  <a:lnTo>
                    <a:pt x="344" y="50"/>
                  </a:lnTo>
                  <a:lnTo>
                    <a:pt x="340" y="50"/>
                  </a:lnTo>
                  <a:lnTo>
                    <a:pt x="338" y="48"/>
                  </a:lnTo>
                  <a:lnTo>
                    <a:pt x="338" y="48"/>
                  </a:lnTo>
                  <a:lnTo>
                    <a:pt x="336" y="44"/>
                  </a:lnTo>
                  <a:lnTo>
                    <a:pt x="334" y="44"/>
                  </a:lnTo>
                  <a:lnTo>
                    <a:pt x="330" y="48"/>
                  </a:lnTo>
                  <a:lnTo>
                    <a:pt x="330" y="48"/>
                  </a:lnTo>
                  <a:lnTo>
                    <a:pt x="326" y="50"/>
                  </a:lnTo>
                  <a:lnTo>
                    <a:pt x="324" y="48"/>
                  </a:lnTo>
                  <a:lnTo>
                    <a:pt x="324" y="48"/>
                  </a:lnTo>
                  <a:lnTo>
                    <a:pt x="318" y="44"/>
                  </a:lnTo>
                  <a:lnTo>
                    <a:pt x="314" y="42"/>
                  </a:lnTo>
                  <a:lnTo>
                    <a:pt x="308" y="42"/>
                  </a:lnTo>
                  <a:lnTo>
                    <a:pt x="302" y="46"/>
                  </a:lnTo>
                  <a:lnTo>
                    <a:pt x="302" y="46"/>
                  </a:lnTo>
                  <a:lnTo>
                    <a:pt x="296" y="44"/>
                  </a:lnTo>
                  <a:lnTo>
                    <a:pt x="296" y="44"/>
                  </a:lnTo>
                  <a:lnTo>
                    <a:pt x="294" y="48"/>
                  </a:lnTo>
                  <a:lnTo>
                    <a:pt x="290" y="48"/>
                  </a:lnTo>
                  <a:lnTo>
                    <a:pt x="290" y="48"/>
                  </a:lnTo>
                  <a:lnTo>
                    <a:pt x="286" y="46"/>
                  </a:lnTo>
                  <a:lnTo>
                    <a:pt x="286" y="46"/>
                  </a:lnTo>
                  <a:lnTo>
                    <a:pt x="286" y="46"/>
                  </a:lnTo>
                  <a:lnTo>
                    <a:pt x="286" y="46"/>
                  </a:lnTo>
                  <a:lnTo>
                    <a:pt x="280" y="46"/>
                  </a:lnTo>
                  <a:lnTo>
                    <a:pt x="278" y="44"/>
                  </a:lnTo>
                  <a:lnTo>
                    <a:pt x="274" y="46"/>
                  </a:lnTo>
                  <a:lnTo>
                    <a:pt x="274" y="46"/>
                  </a:lnTo>
                  <a:lnTo>
                    <a:pt x="268" y="48"/>
                  </a:lnTo>
                  <a:lnTo>
                    <a:pt x="264" y="48"/>
                  </a:lnTo>
                  <a:lnTo>
                    <a:pt x="258" y="48"/>
                  </a:lnTo>
                  <a:lnTo>
                    <a:pt x="254" y="50"/>
                  </a:lnTo>
                  <a:lnTo>
                    <a:pt x="254" y="50"/>
                  </a:lnTo>
                  <a:lnTo>
                    <a:pt x="246" y="54"/>
                  </a:lnTo>
                  <a:lnTo>
                    <a:pt x="238" y="54"/>
                  </a:lnTo>
                  <a:lnTo>
                    <a:pt x="224" y="50"/>
                  </a:lnTo>
                  <a:lnTo>
                    <a:pt x="224" y="50"/>
                  </a:lnTo>
                  <a:lnTo>
                    <a:pt x="202" y="46"/>
                  </a:lnTo>
                  <a:lnTo>
                    <a:pt x="192" y="44"/>
                  </a:lnTo>
                  <a:lnTo>
                    <a:pt x="180" y="42"/>
                  </a:lnTo>
                  <a:lnTo>
                    <a:pt x="180" y="42"/>
                  </a:lnTo>
                  <a:lnTo>
                    <a:pt x="166" y="42"/>
                  </a:lnTo>
                  <a:lnTo>
                    <a:pt x="152" y="42"/>
                  </a:lnTo>
                  <a:lnTo>
                    <a:pt x="124" y="38"/>
                  </a:lnTo>
                  <a:lnTo>
                    <a:pt x="124" y="38"/>
                  </a:lnTo>
                  <a:lnTo>
                    <a:pt x="96" y="32"/>
                  </a:lnTo>
                  <a:lnTo>
                    <a:pt x="82" y="32"/>
                  </a:lnTo>
                  <a:lnTo>
                    <a:pt x="68" y="36"/>
                  </a:lnTo>
                  <a:lnTo>
                    <a:pt x="68" y="36"/>
                  </a:lnTo>
                  <a:lnTo>
                    <a:pt x="52" y="38"/>
                  </a:lnTo>
                  <a:lnTo>
                    <a:pt x="44" y="40"/>
                  </a:lnTo>
                  <a:lnTo>
                    <a:pt x="38" y="46"/>
                  </a:lnTo>
                  <a:lnTo>
                    <a:pt x="38" y="46"/>
                  </a:lnTo>
                  <a:lnTo>
                    <a:pt x="34" y="50"/>
                  </a:lnTo>
                  <a:lnTo>
                    <a:pt x="30" y="52"/>
                  </a:lnTo>
                  <a:lnTo>
                    <a:pt x="24" y="54"/>
                  </a:lnTo>
                  <a:lnTo>
                    <a:pt x="18" y="54"/>
                  </a:lnTo>
                  <a:lnTo>
                    <a:pt x="18" y="54"/>
                  </a:lnTo>
                  <a:lnTo>
                    <a:pt x="14" y="56"/>
                  </a:lnTo>
                  <a:lnTo>
                    <a:pt x="12" y="56"/>
                  </a:lnTo>
                  <a:lnTo>
                    <a:pt x="12" y="58"/>
                  </a:lnTo>
                  <a:lnTo>
                    <a:pt x="12" y="58"/>
                  </a:lnTo>
                  <a:lnTo>
                    <a:pt x="12" y="60"/>
                  </a:lnTo>
                  <a:lnTo>
                    <a:pt x="12" y="62"/>
                  </a:lnTo>
                  <a:lnTo>
                    <a:pt x="16" y="62"/>
                  </a:lnTo>
                  <a:lnTo>
                    <a:pt x="16" y="62"/>
                  </a:lnTo>
                  <a:lnTo>
                    <a:pt x="50" y="78"/>
                  </a:lnTo>
                  <a:lnTo>
                    <a:pt x="50" y="78"/>
                  </a:lnTo>
                  <a:lnTo>
                    <a:pt x="46" y="84"/>
                  </a:lnTo>
                  <a:lnTo>
                    <a:pt x="40" y="86"/>
                  </a:lnTo>
                  <a:lnTo>
                    <a:pt x="34" y="84"/>
                  </a:lnTo>
                  <a:lnTo>
                    <a:pt x="30" y="82"/>
                  </a:lnTo>
                  <a:lnTo>
                    <a:pt x="30" y="82"/>
                  </a:lnTo>
                  <a:lnTo>
                    <a:pt x="26" y="80"/>
                  </a:lnTo>
                  <a:lnTo>
                    <a:pt x="22" y="80"/>
                  </a:lnTo>
                  <a:lnTo>
                    <a:pt x="22" y="80"/>
                  </a:lnTo>
                  <a:lnTo>
                    <a:pt x="0" y="88"/>
                  </a:lnTo>
                  <a:lnTo>
                    <a:pt x="0" y="88"/>
                  </a:lnTo>
                  <a:lnTo>
                    <a:pt x="6" y="90"/>
                  </a:lnTo>
                  <a:lnTo>
                    <a:pt x="8" y="94"/>
                  </a:lnTo>
                  <a:lnTo>
                    <a:pt x="10" y="98"/>
                  </a:lnTo>
                  <a:lnTo>
                    <a:pt x="14" y="100"/>
                  </a:lnTo>
                  <a:lnTo>
                    <a:pt x="14" y="100"/>
                  </a:lnTo>
                  <a:lnTo>
                    <a:pt x="30" y="100"/>
                  </a:lnTo>
                  <a:lnTo>
                    <a:pt x="44" y="98"/>
                  </a:lnTo>
                  <a:lnTo>
                    <a:pt x="44" y="98"/>
                  </a:lnTo>
                  <a:lnTo>
                    <a:pt x="48" y="96"/>
                  </a:lnTo>
                  <a:lnTo>
                    <a:pt x="50" y="96"/>
                  </a:lnTo>
                  <a:lnTo>
                    <a:pt x="52" y="100"/>
                  </a:lnTo>
                  <a:lnTo>
                    <a:pt x="52" y="100"/>
                  </a:lnTo>
                  <a:lnTo>
                    <a:pt x="52" y="108"/>
                  </a:lnTo>
                  <a:lnTo>
                    <a:pt x="52" y="110"/>
                  </a:lnTo>
                  <a:lnTo>
                    <a:pt x="46" y="112"/>
                  </a:lnTo>
                  <a:lnTo>
                    <a:pt x="46" y="112"/>
                  </a:lnTo>
                  <a:lnTo>
                    <a:pt x="36" y="114"/>
                  </a:lnTo>
                  <a:lnTo>
                    <a:pt x="24" y="116"/>
                  </a:lnTo>
                  <a:lnTo>
                    <a:pt x="24" y="116"/>
                  </a:lnTo>
                  <a:lnTo>
                    <a:pt x="22" y="118"/>
                  </a:lnTo>
                  <a:lnTo>
                    <a:pt x="18" y="122"/>
                  </a:lnTo>
                  <a:lnTo>
                    <a:pt x="14" y="130"/>
                  </a:lnTo>
                  <a:lnTo>
                    <a:pt x="14" y="130"/>
                  </a:lnTo>
                  <a:lnTo>
                    <a:pt x="18" y="134"/>
                  </a:lnTo>
                  <a:lnTo>
                    <a:pt x="20" y="140"/>
                  </a:lnTo>
                  <a:lnTo>
                    <a:pt x="22" y="144"/>
                  </a:lnTo>
                  <a:lnTo>
                    <a:pt x="28" y="146"/>
                  </a:lnTo>
                  <a:lnTo>
                    <a:pt x="28" y="146"/>
                  </a:lnTo>
                  <a:lnTo>
                    <a:pt x="40" y="148"/>
                  </a:lnTo>
                  <a:lnTo>
                    <a:pt x="46" y="152"/>
                  </a:lnTo>
                  <a:lnTo>
                    <a:pt x="46" y="154"/>
                  </a:lnTo>
                  <a:lnTo>
                    <a:pt x="48" y="160"/>
                  </a:lnTo>
                  <a:lnTo>
                    <a:pt x="48" y="160"/>
                  </a:lnTo>
                  <a:lnTo>
                    <a:pt x="48" y="160"/>
                  </a:lnTo>
                  <a:lnTo>
                    <a:pt x="48" y="160"/>
                  </a:lnTo>
                  <a:lnTo>
                    <a:pt x="52" y="158"/>
                  </a:lnTo>
                  <a:lnTo>
                    <a:pt x="56" y="158"/>
                  </a:lnTo>
                  <a:lnTo>
                    <a:pt x="66" y="160"/>
                  </a:lnTo>
                  <a:lnTo>
                    <a:pt x="74" y="160"/>
                  </a:lnTo>
                  <a:lnTo>
                    <a:pt x="78" y="160"/>
                  </a:lnTo>
                  <a:lnTo>
                    <a:pt x="82" y="158"/>
                  </a:lnTo>
                  <a:lnTo>
                    <a:pt x="82" y="158"/>
                  </a:lnTo>
                  <a:lnTo>
                    <a:pt x="80" y="166"/>
                  </a:lnTo>
                  <a:lnTo>
                    <a:pt x="74" y="174"/>
                  </a:lnTo>
                  <a:lnTo>
                    <a:pt x="68" y="180"/>
                  </a:lnTo>
                  <a:lnTo>
                    <a:pt x="60" y="184"/>
                  </a:lnTo>
                  <a:lnTo>
                    <a:pt x="60" y="184"/>
                  </a:lnTo>
                  <a:lnTo>
                    <a:pt x="58" y="186"/>
                  </a:lnTo>
                  <a:lnTo>
                    <a:pt x="56" y="188"/>
                  </a:lnTo>
                  <a:lnTo>
                    <a:pt x="56" y="190"/>
                  </a:lnTo>
                  <a:lnTo>
                    <a:pt x="56" y="190"/>
                  </a:lnTo>
                  <a:lnTo>
                    <a:pt x="58" y="190"/>
                  </a:lnTo>
                  <a:lnTo>
                    <a:pt x="60" y="190"/>
                  </a:lnTo>
                  <a:lnTo>
                    <a:pt x="64" y="190"/>
                  </a:lnTo>
                  <a:lnTo>
                    <a:pt x="64" y="190"/>
                  </a:lnTo>
                  <a:lnTo>
                    <a:pt x="70" y="188"/>
                  </a:lnTo>
                  <a:lnTo>
                    <a:pt x="70" y="188"/>
                  </a:lnTo>
                  <a:lnTo>
                    <a:pt x="98" y="168"/>
                  </a:lnTo>
                  <a:lnTo>
                    <a:pt x="98" y="168"/>
                  </a:lnTo>
                  <a:lnTo>
                    <a:pt x="104" y="164"/>
                  </a:lnTo>
                  <a:lnTo>
                    <a:pt x="106" y="160"/>
                  </a:lnTo>
                  <a:lnTo>
                    <a:pt x="106" y="156"/>
                  </a:lnTo>
                  <a:lnTo>
                    <a:pt x="106" y="156"/>
                  </a:lnTo>
                  <a:lnTo>
                    <a:pt x="106" y="154"/>
                  </a:lnTo>
                  <a:lnTo>
                    <a:pt x="106" y="154"/>
                  </a:lnTo>
                  <a:lnTo>
                    <a:pt x="112" y="150"/>
                  </a:lnTo>
                  <a:lnTo>
                    <a:pt x="118" y="144"/>
                  </a:lnTo>
                  <a:lnTo>
                    <a:pt x="122" y="140"/>
                  </a:lnTo>
                  <a:lnTo>
                    <a:pt x="128" y="136"/>
                  </a:lnTo>
                  <a:lnTo>
                    <a:pt x="128" y="136"/>
                  </a:lnTo>
                  <a:lnTo>
                    <a:pt x="130" y="138"/>
                  </a:lnTo>
                  <a:lnTo>
                    <a:pt x="130" y="138"/>
                  </a:lnTo>
                  <a:lnTo>
                    <a:pt x="128" y="140"/>
                  </a:lnTo>
                  <a:lnTo>
                    <a:pt x="128" y="142"/>
                  </a:lnTo>
                  <a:lnTo>
                    <a:pt x="126" y="146"/>
                  </a:lnTo>
                  <a:lnTo>
                    <a:pt x="126" y="146"/>
                  </a:lnTo>
                  <a:lnTo>
                    <a:pt x="124" y="148"/>
                  </a:lnTo>
                  <a:lnTo>
                    <a:pt x="124" y="150"/>
                  </a:lnTo>
                  <a:lnTo>
                    <a:pt x="126" y="152"/>
                  </a:lnTo>
                  <a:lnTo>
                    <a:pt x="124" y="156"/>
                  </a:lnTo>
                  <a:lnTo>
                    <a:pt x="124" y="156"/>
                  </a:lnTo>
                  <a:lnTo>
                    <a:pt x="128" y="156"/>
                  </a:lnTo>
                  <a:lnTo>
                    <a:pt x="128" y="154"/>
                  </a:lnTo>
                  <a:lnTo>
                    <a:pt x="130" y="152"/>
                  </a:lnTo>
                  <a:lnTo>
                    <a:pt x="132" y="150"/>
                  </a:lnTo>
                  <a:lnTo>
                    <a:pt x="132" y="150"/>
                  </a:lnTo>
                  <a:lnTo>
                    <a:pt x="142" y="148"/>
                  </a:lnTo>
                  <a:lnTo>
                    <a:pt x="148" y="146"/>
                  </a:lnTo>
                  <a:lnTo>
                    <a:pt x="150" y="142"/>
                  </a:lnTo>
                  <a:lnTo>
                    <a:pt x="150" y="142"/>
                  </a:lnTo>
                  <a:lnTo>
                    <a:pt x="152" y="138"/>
                  </a:lnTo>
                  <a:lnTo>
                    <a:pt x="152" y="136"/>
                  </a:lnTo>
                  <a:lnTo>
                    <a:pt x="160" y="138"/>
                  </a:lnTo>
                  <a:lnTo>
                    <a:pt x="160" y="138"/>
                  </a:lnTo>
                  <a:lnTo>
                    <a:pt x="180" y="144"/>
                  </a:lnTo>
                  <a:lnTo>
                    <a:pt x="190" y="146"/>
                  </a:lnTo>
                  <a:lnTo>
                    <a:pt x="200" y="146"/>
                  </a:lnTo>
                  <a:lnTo>
                    <a:pt x="200" y="146"/>
                  </a:lnTo>
                  <a:lnTo>
                    <a:pt x="210" y="148"/>
                  </a:lnTo>
                  <a:lnTo>
                    <a:pt x="220" y="150"/>
                  </a:lnTo>
                  <a:lnTo>
                    <a:pt x="220" y="150"/>
                  </a:lnTo>
                  <a:lnTo>
                    <a:pt x="230" y="156"/>
                  </a:lnTo>
                  <a:lnTo>
                    <a:pt x="240" y="164"/>
                  </a:lnTo>
                  <a:lnTo>
                    <a:pt x="240" y="164"/>
                  </a:lnTo>
                  <a:lnTo>
                    <a:pt x="244" y="168"/>
                  </a:lnTo>
                  <a:lnTo>
                    <a:pt x="244" y="168"/>
                  </a:lnTo>
                  <a:lnTo>
                    <a:pt x="246" y="166"/>
                  </a:lnTo>
                  <a:lnTo>
                    <a:pt x="250" y="166"/>
                  </a:lnTo>
                  <a:lnTo>
                    <a:pt x="250" y="166"/>
                  </a:lnTo>
                  <a:lnTo>
                    <a:pt x="252" y="166"/>
                  </a:lnTo>
                  <a:lnTo>
                    <a:pt x="252" y="166"/>
                  </a:lnTo>
                  <a:lnTo>
                    <a:pt x="258" y="164"/>
                  </a:lnTo>
                  <a:lnTo>
                    <a:pt x="258" y="164"/>
                  </a:lnTo>
                  <a:lnTo>
                    <a:pt x="262" y="164"/>
                  </a:lnTo>
                  <a:lnTo>
                    <a:pt x="264" y="168"/>
                  </a:lnTo>
                  <a:lnTo>
                    <a:pt x="264" y="168"/>
                  </a:lnTo>
                  <a:lnTo>
                    <a:pt x="266" y="170"/>
                  </a:lnTo>
                  <a:lnTo>
                    <a:pt x="268" y="172"/>
                  </a:lnTo>
                  <a:lnTo>
                    <a:pt x="270" y="178"/>
                  </a:lnTo>
                  <a:lnTo>
                    <a:pt x="270" y="178"/>
                  </a:lnTo>
                  <a:lnTo>
                    <a:pt x="272" y="180"/>
                  </a:lnTo>
                  <a:lnTo>
                    <a:pt x="272" y="180"/>
                  </a:lnTo>
                  <a:lnTo>
                    <a:pt x="276" y="182"/>
                  </a:lnTo>
                  <a:lnTo>
                    <a:pt x="276" y="186"/>
                  </a:lnTo>
                  <a:lnTo>
                    <a:pt x="276" y="186"/>
                  </a:lnTo>
                  <a:lnTo>
                    <a:pt x="282" y="190"/>
                  </a:lnTo>
                  <a:lnTo>
                    <a:pt x="282" y="194"/>
                  </a:lnTo>
                  <a:lnTo>
                    <a:pt x="282" y="194"/>
                  </a:lnTo>
                  <a:lnTo>
                    <a:pt x="284" y="194"/>
                  </a:lnTo>
                  <a:lnTo>
                    <a:pt x="286" y="196"/>
                  </a:lnTo>
                  <a:lnTo>
                    <a:pt x="286" y="200"/>
                  </a:lnTo>
                  <a:lnTo>
                    <a:pt x="286" y="200"/>
                  </a:lnTo>
                  <a:lnTo>
                    <a:pt x="288" y="202"/>
                  </a:lnTo>
                  <a:lnTo>
                    <a:pt x="292" y="206"/>
                  </a:lnTo>
                  <a:lnTo>
                    <a:pt x="292" y="206"/>
                  </a:lnTo>
                  <a:lnTo>
                    <a:pt x="294" y="208"/>
                  </a:lnTo>
                  <a:lnTo>
                    <a:pt x="294" y="210"/>
                  </a:lnTo>
                  <a:lnTo>
                    <a:pt x="296" y="214"/>
                  </a:lnTo>
                  <a:lnTo>
                    <a:pt x="298" y="216"/>
                  </a:lnTo>
                  <a:lnTo>
                    <a:pt x="298" y="216"/>
                  </a:lnTo>
                  <a:lnTo>
                    <a:pt x="304" y="218"/>
                  </a:lnTo>
                  <a:lnTo>
                    <a:pt x="310" y="224"/>
                  </a:lnTo>
                  <a:lnTo>
                    <a:pt x="312" y="230"/>
                  </a:lnTo>
                  <a:lnTo>
                    <a:pt x="312" y="234"/>
                  </a:lnTo>
                  <a:lnTo>
                    <a:pt x="312" y="238"/>
                  </a:lnTo>
                  <a:lnTo>
                    <a:pt x="312" y="238"/>
                  </a:lnTo>
                  <a:lnTo>
                    <a:pt x="314" y="240"/>
                  </a:lnTo>
                  <a:lnTo>
                    <a:pt x="316" y="242"/>
                  </a:lnTo>
                  <a:lnTo>
                    <a:pt x="322" y="242"/>
                  </a:lnTo>
                  <a:lnTo>
                    <a:pt x="322" y="242"/>
                  </a:lnTo>
                  <a:lnTo>
                    <a:pt x="324" y="242"/>
                  </a:lnTo>
                  <a:lnTo>
                    <a:pt x="328" y="244"/>
                  </a:lnTo>
                  <a:lnTo>
                    <a:pt x="334" y="246"/>
                  </a:lnTo>
                  <a:lnTo>
                    <a:pt x="334" y="246"/>
                  </a:lnTo>
                  <a:lnTo>
                    <a:pt x="336" y="250"/>
                  </a:lnTo>
                  <a:lnTo>
                    <a:pt x="338" y="252"/>
                  </a:lnTo>
                  <a:lnTo>
                    <a:pt x="344" y="256"/>
                  </a:lnTo>
                  <a:lnTo>
                    <a:pt x="344" y="256"/>
                  </a:lnTo>
                  <a:lnTo>
                    <a:pt x="348" y="260"/>
                  </a:lnTo>
                  <a:lnTo>
                    <a:pt x="352" y="264"/>
                  </a:lnTo>
                  <a:lnTo>
                    <a:pt x="354" y="268"/>
                  </a:lnTo>
                  <a:lnTo>
                    <a:pt x="354" y="274"/>
                  </a:lnTo>
                  <a:lnTo>
                    <a:pt x="354" y="274"/>
                  </a:lnTo>
                  <a:lnTo>
                    <a:pt x="348" y="272"/>
                  </a:lnTo>
                  <a:lnTo>
                    <a:pt x="348" y="272"/>
                  </a:lnTo>
                  <a:lnTo>
                    <a:pt x="346" y="272"/>
                  </a:lnTo>
                  <a:lnTo>
                    <a:pt x="342" y="270"/>
                  </a:lnTo>
                  <a:lnTo>
                    <a:pt x="338" y="270"/>
                  </a:lnTo>
                  <a:lnTo>
                    <a:pt x="336" y="272"/>
                  </a:lnTo>
                  <a:lnTo>
                    <a:pt x="336" y="272"/>
                  </a:lnTo>
                  <a:lnTo>
                    <a:pt x="338" y="278"/>
                  </a:lnTo>
                  <a:lnTo>
                    <a:pt x="340" y="284"/>
                  </a:lnTo>
                  <a:lnTo>
                    <a:pt x="342" y="292"/>
                  </a:lnTo>
                  <a:lnTo>
                    <a:pt x="342" y="298"/>
                  </a:lnTo>
                  <a:lnTo>
                    <a:pt x="342" y="298"/>
                  </a:lnTo>
                  <a:lnTo>
                    <a:pt x="340" y="314"/>
                  </a:lnTo>
                  <a:lnTo>
                    <a:pt x="338" y="330"/>
                  </a:lnTo>
                  <a:lnTo>
                    <a:pt x="340" y="346"/>
                  </a:lnTo>
                  <a:lnTo>
                    <a:pt x="342" y="362"/>
                  </a:lnTo>
                  <a:lnTo>
                    <a:pt x="342" y="362"/>
                  </a:lnTo>
                  <a:lnTo>
                    <a:pt x="346" y="368"/>
                  </a:lnTo>
                  <a:lnTo>
                    <a:pt x="348" y="372"/>
                  </a:lnTo>
                  <a:lnTo>
                    <a:pt x="352" y="376"/>
                  </a:lnTo>
                  <a:lnTo>
                    <a:pt x="354" y="380"/>
                  </a:lnTo>
                  <a:lnTo>
                    <a:pt x="354" y="380"/>
                  </a:lnTo>
                  <a:lnTo>
                    <a:pt x="358" y="392"/>
                  </a:lnTo>
                  <a:lnTo>
                    <a:pt x="364" y="402"/>
                  </a:lnTo>
                  <a:lnTo>
                    <a:pt x="372" y="412"/>
                  </a:lnTo>
                  <a:lnTo>
                    <a:pt x="376" y="414"/>
                  </a:lnTo>
                  <a:lnTo>
                    <a:pt x="382" y="418"/>
                  </a:lnTo>
                  <a:lnTo>
                    <a:pt x="382" y="418"/>
                  </a:lnTo>
                  <a:lnTo>
                    <a:pt x="386" y="420"/>
                  </a:lnTo>
                  <a:lnTo>
                    <a:pt x="390" y="422"/>
                  </a:lnTo>
                  <a:lnTo>
                    <a:pt x="394" y="432"/>
                  </a:lnTo>
                  <a:lnTo>
                    <a:pt x="394" y="432"/>
                  </a:lnTo>
                  <a:lnTo>
                    <a:pt x="402" y="452"/>
                  </a:lnTo>
                  <a:lnTo>
                    <a:pt x="408" y="462"/>
                  </a:lnTo>
                  <a:lnTo>
                    <a:pt x="414" y="470"/>
                  </a:lnTo>
                  <a:lnTo>
                    <a:pt x="414" y="470"/>
                  </a:lnTo>
                  <a:lnTo>
                    <a:pt x="416" y="472"/>
                  </a:lnTo>
                  <a:lnTo>
                    <a:pt x="418" y="476"/>
                  </a:lnTo>
                  <a:lnTo>
                    <a:pt x="418" y="478"/>
                  </a:lnTo>
                  <a:lnTo>
                    <a:pt x="416" y="482"/>
                  </a:lnTo>
                  <a:lnTo>
                    <a:pt x="416" y="482"/>
                  </a:lnTo>
                  <a:lnTo>
                    <a:pt x="414" y="484"/>
                  </a:lnTo>
                  <a:lnTo>
                    <a:pt x="414" y="486"/>
                  </a:lnTo>
                  <a:lnTo>
                    <a:pt x="414" y="486"/>
                  </a:lnTo>
                  <a:lnTo>
                    <a:pt x="424" y="492"/>
                  </a:lnTo>
                  <a:lnTo>
                    <a:pt x="430" y="500"/>
                  </a:lnTo>
                  <a:lnTo>
                    <a:pt x="440" y="518"/>
                  </a:lnTo>
                  <a:lnTo>
                    <a:pt x="440" y="518"/>
                  </a:lnTo>
                  <a:lnTo>
                    <a:pt x="442" y="520"/>
                  </a:lnTo>
                  <a:lnTo>
                    <a:pt x="442" y="520"/>
                  </a:lnTo>
                  <a:lnTo>
                    <a:pt x="448" y="528"/>
                  </a:lnTo>
                  <a:lnTo>
                    <a:pt x="448" y="528"/>
                  </a:lnTo>
                  <a:lnTo>
                    <a:pt x="450" y="530"/>
                  </a:lnTo>
                  <a:lnTo>
                    <a:pt x="450" y="532"/>
                  </a:lnTo>
                  <a:lnTo>
                    <a:pt x="452" y="530"/>
                  </a:lnTo>
                  <a:lnTo>
                    <a:pt x="452" y="530"/>
                  </a:lnTo>
                  <a:lnTo>
                    <a:pt x="454" y="528"/>
                  </a:lnTo>
                  <a:lnTo>
                    <a:pt x="454" y="528"/>
                  </a:lnTo>
                  <a:lnTo>
                    <a:pt x="452" y="524"/>
                  </a:lnTo>
                  <a:lnTo>
                    <a:pt x="452" y="524"/>
                  </a:lnTo>
                  <a:lnTo>
                    <a:pt x="448" y="520"/>
                  </a:lnTo>
                  <a:lnTo>
                    <a:pt x="444" y="514"/>
                  </a:lnTo>
                  <a:lnTo>
                    <a:pt x="444" y="514"/>
                  </a:lnTo>
                  <a:lnTo>
                    <a:pt x="442" y="512"/>
                  </a:lnTo>
                  <a:lnTo>
                    <a:pt x="442" y="512"/>
                  </a:lnTo>
                  <a:lnTo>
                    <a:pt x="432" y="486"/>
                  </a:lnTo>
                  <a:lnTo>
                    <a:pt x="418" y="464"/>
                  </a:lnTo>
                  <a:lnTo>
                    <a:pt x="418" y="464"/>
                  </a:lnTo>
                  <a:lnTo>
                    <a:pt x="414" y="458"/>
                  </a:lnTo>
                  <a:lnTo>
                    <a:pt x="412" y="452"/>
                  </a:lnTo>
                  <a:lnTo>
                    <a:pt x="412" y="442"/>
                  </a:lnTo>
                  <a:lnTo>
                    <a:pt x="412" y="442"/>
                  </a:lnTo>
                  <a:lnTo>
                    <a:pt x="418" y="442"/>
                  </a:lnTo>
                  <a:lnTo>
                    <a:pt x="424" y="446"/>
                  </a:lnTo>
                  <a:lnTo>
                    <a:pt x="426" y="450"/>
                  </a:lnTo>
                  <a:lnTo>
                    <a:pt x="428" y="456"/>
                  </a:lnTo>
                  <a:lnTo>
                    <a:pt x="428" y="456"/>
                  </a:lnTo>
                  <a:lnTo>
                    <a:pt x="430" y="462"/>
                  </a:lnTo>
                  <a:lnTo>
                    <a:pt x="434" y="470"/>
                  </a:lnTo>
                  <a:lnTo>
                    <a:pt x="442" y="480"/>
                  </a:lnTo>
                  <a:lnTo>
                    <a:pt x="452" y="492"/>
                  </a:lnTo>
                  <a:lnTo>
                    <a:pt x="458" y="504"/>
                  </a:lnTo>
                  <a:lnTo>
                    <a:pt x="458" y="504"/>
                  </a:lnTo>
                  <a:lnTo>
                    <a:pt x="462" y="510"/>
                  </a:lnTo>
                  <a:lnTo>
                    <a:pt x="468" y="518"/>
                  </a:lnTo>
                  <a:lnTo>
                    <a:pt x="478" y="530"/>
                  </a:lnTo>
                  <a:lnTo>
                    <a:pt x="478" y="530"/>
                  </a:lnTo>
                  <a:lnTo>
                    <a:pt x="482" y="536"/>
                  </a:lnTo>
                  <a:lnTo>
                    <a:pt x="486" y="544"/>
                  </a:lnTo>
                  <a:lnTo>
                    <a:pt x="486" y="550"/>
                  </a:lnTo>
                  <a:lnTo>
                    <a:pt x="486" y="558"/>
                  </a:lnTo>
                  <a:lnTo>
                    <a:pt x="486" y="558"/>
                  </a:lnTo>
                  <a:lnTo>
                    <a:pt x="484" y="562"/>
                  </a:lnTo>
                  <a:lnTo>
                    <a:pt x="486" y="566"/>
                  </a:lnTo>
                  <a:lnTo>
                    <a:pt x="492" y="570"/>
                  </a:lnTo>
                  <a:lnTo>
                    <a:pt x="492" y="570"/>
                  </a:lnTo>
                  <a:lnTo>
                    <a:pt x="504" y="580"/>
                  </a:lnTo>
                  <a:lnTo>
                    <a:pt x="516" y="588"/>
                  </a:lnTo>
                  <a:lnTo>
                    <a:pt x="516" y="588"/>
                  </a:lnTo>
                  <a:lnTo>
                    <a:pt x="534" y="598"/>
                  </a:lnTo>
                  <a:lnTo>
                    <a:pt x="550" y="606"/>
                  </a:lnTo>
                  <a:lnTo>
                    <a:pt x="550" y="606"/>
                  </a:lnTo>
                  <a:lnTo>
                    <a:pt x="556" y="608"/>
                  </a:lnTo>
                  <a:lnTo>
                    <a:pt x="560" y="606"/>
                  </a:lnTo>
                  <a:lnTo>
                    <a:pt x="560" y="606"/>
                  </a:lnTo>
                  <a:lnTo>
                    <a:pt x="566" y="602"/>
                  </a:lnTo>
                  <a:lnTo>
                    <a:pt x="572" y="602"/>
                  </a:lnTo>
                  <a:lnTo>
                    <a:pt x="578" y="606"/>
                  </a:lnTo>
                  <a:lnTo>
                    <a:pt x="582" y="612"/>
                  </a:lnTo>
                  <a:lnTo>
                    <a:pt x="582" y="612"/>
                  </a:lnTo>
                  <a:lnTo>
                    <a:pt x="592" y="622"/>
                  </a:lnTo>
                  <a:lnTo>
                    <a:pt x="596" y="624"/>
                  </a:lnTo>
                  <a:lnTo>
                    <a:pt x="604" y="628"/>
                  </a:lnTo>
                  <a:lnTo>
                    <a:pt x="604" y="628"/>
                  </a:lnTo>
                  <a:lnTo>
                    <a:pt x="614" y="630"/>
                  </a:lnTo>
                  <a:lnTo>
                    <a:pt x="622" y="634"/>
                  </a:lnTo>
                  <a:lnTo>
                    <a:pt x="630" y="642"/>
                  </a:lnTo>
                  <a:lnTo>
                    <a:pt x="636" y="652"/>
                  </a:lnTo>
                  <a:lnTo>
                    <a:pt x="636" y="652"/>
                  </a:lnTo>
                  <a:lnTo>
                    <a:pt x="638" y="652"/>
                  </a:lnTo>
                  <a:lnTo>
                    <a:pt x="638" y="652"/>
                  </a:lnTo>
                  <a:lnTo>
                    <a:pt x="638" y="656"/>
                  </a:lnTo>
                  <a:lnTo>
                    <a:pt x="638" y="656"/>
                  </a:lnTo>
                  <a:lnTo>
                    <a:pt x="638" y="662"/>
                  </a:lnTo>
                  <a:lnTo>
                    <a:pt x="640" y="666"/>
                  </a:lnTo>
                  <a:lnTo>
                    <a:pt x="640" y="666"/>
                  </a:lnTo>
                  <a:lnTo>
                    <a:pt x="678" y="694"/>
                  </a:lnTo>
                  <a:lnTo>
                    <a:pt x="678" y="694"/>
                  </a:lnTo>
                  <a:lnTo>
                    <a:pt x="682" y="694"/>
                  </a:lnTo>
                  <a:lnTo>
                    <a:pt x="682" y="694"/>
                  </a:lnTo>
                  <a:lnTo>
                    <a:pt x="682" y="692"/>
                  </a:lnTo>
                  <a:lnTo>
                    <a:pt x="682" y="692"/>
                  </a:lnTo>
                  <a:lnTo>
                    <a:pt x="680" y="686"/>
                  </a:lnTo>
                  <a:lnTo>
                    <a:pt x="682" y="684"/>
                  </a:lnTo>
                  <a:lnTo>
                    <a:pt x="686" y="680"/>
                  </a:lnTo>
                  <a:lnTo>
                    <a:pt x="688" y="676"/>
                  </a:lnTo>
                  <a:lnTo>
                    <a:pt x="688" y="676"/>
                  </a:lnTo>
                  <a:lnTo>
                    <a:pt x="692" y="678"/>
                  </a:lnTo>
                  <a:lnTo>
                    <a:pt x="694" y="678"/>
                  </a:lnTo>
                  <a:lnTo>
                    <a:pt x="696" y="684"/>
                  </a:lnTo>
                  <a:lnTo>
                    <a:pt x="698" y="690"/>
                  </a:lnTo>
                  <a:lnTo>
                    <a:pt x="700" y="694"/>
                  </a:lnTo>
                  <a:lnTo>
                    <a:pt x="700" y="694"/>
                  </a:lnTo>
                  <a:lnTo>
                    <a:pt x="702" y="702"/>
                  </a:lnTo>
                  <a:lnTo>
                    <a:pt x="704" y="710"/>
                  </a:lnTo>
                  <a:lnTo>
                    <a:pt x="706" y="720"/>
                  </a:lnTo>
                  <a:lnTo>
                    <a:pt x="704" y="728"/>
                  </a:lnTo>
                  <a:lnTo>
                    <a:pt x="702" y="738"/>
                  </a:lnTo>
                  <a:lnTo>
                    <a:pt x="700" y="746"/>
                  </a:lnTo>
                  <a:lnTo>
                    <a:pt x="696" y="754"/>
                  </a:lnTo>
                  <a:lnTo>
                    <a:pt x="690" y="760"/>
                  </a:lnTo>
                  <a:lnTo>
                    <a:pt x="690" y="760"/>
                  </a:lnTo>
                  <a:lnTo>
                    <a:pt x="684" y="766"/>
                  </a:lnTo>
                  <a:lnTo>
                    <a:pt x="680" y="774"/>
                  </a:lnTo>
                  <a:lnTo>
                    <a:pt x="678" y="784"/>
                  </a:lnTo>
                  <a:lnTo>
                    <a:pt x="678" y="792"/>
                  </a:lnTo>
                  <a:lnTo>
                    <a:pt x="678" y="792"/>
                  </a:lnTo>
                  <a:lnTo>
                    <a:pt x="678" y="796"/>
                  </a:lnTo>
                  <a:lnTo>
                    <a:pt x="680" y="798"/>
                  </a:lnTo>
                  <a:lnTo>
                    <a:pt x="680" y="798"/>
                  </a:lnTo>
                  <a:lnTo>
                    <a:pt x="684" y="800"/>
                  </a:lnTo>
                  <a:lnTo>
                    <a:pt x="686" y="802"/>
                  </a:lnTo>
                  <a:lnTo>
                    <a:pt x="682" y="806"/>
                  </a:lnTo>
                  <a:lnTo>
                    <a:pt x="682" y="806"/>
                  </a:lnTo>
                  <a:lnTo>
                    <a:pt x="678" y="812"/>
                  </a:lnTo>
                  <a:lnTo>
                    <a:pt x="676" y="816"/>
                  </a:lnTo>
                  <a:lnTo>
                    <a:pt x="676" y="826"/>
                  </a:lnTo>
                  <a:lnTo>
                    <a:pt x="676" y="826"/>
                  </a:lnTo>
                  <a:lnTo>
                    <a:pt x="676" y="832"/>
                  </a:lnTo>
                  <a:lnTo>
                    <a:pt x="680" y="836"/>
                  </a:lnTo>
                  <a:lnTo>
                    <a:pt x="684" y="840"/>
                  </a:lnTo>
                  <a:lnTo>
                    <a:pt x="686" y="846"/>
                  </a:lnTo>
                  <a:lnTo>
                    <a:pt x="686" y="846"/>
                  </a:lnTo>
                  <a:lnTo>
                    <a:pt x="700" y="876"/>
                  </a:lnTo>
                  <a:lnTo>
                    <a:pt x="706" y="892"/>
                  </a:lnTo>
                  <a:lnTo>
                    <a:pt x="712" y="908"/>
                  </a:lnTo>
                  <a:lnTo>
                    <a:pt x="712" y="908"/>
                  </a:lnTo>
                  <a:lnTo>
                    <a:pt x="716" y="920"/>
                  </a:lnTo>
                  <a:lnTo>
                    <a:pt x="722" y="930"/>
                  </a:lnTo>
                  <a:lnTo>
                    <a:pt x="730" y="938"/>
                  </a:lnTo>
                  <a:lnTo>
                    <a:pt x="740" y="944"/>
                  </a:lnTo>
                  <a:lnTo>
                    <a:pt x="740" y="944"/>
                  </a:lnTo>
                  <a:lnTo>
                    <a:pt x="748" y="950"/>
                  </a:lnTo>
                  <a:lnTo>
                    <a:pt x="754" y="958"/>
                  </a:lnTo>
                  <a:lnTo>
                    <a:pt x="760" y="966"/>
                  </a:lnTo>
                  <a:lnTo>
                    <a:pt x="760" y="976"/>
                  </a:lnTo>
                  <a:lnTo>
                    <a:pt x="760" y="976"/>
                  </a:lnTo>
                  <a:lnTo>
                    <a:pt x="760" y="1006"/>
                  </a:lnTo>
                  <a:lnTo>
                    <a:pt x="758" y="1038"/>
                  </a:lnTo>
                  <a:lnTo>
                    <a:pt x="758" y="1038"/>
                  </a:lnTo>
                  <a:lnTo>
                    <a:pt x="752" y="1066"/>
                  </a:lnTo>
                  <a:lnTo>
                    <a:pt x="750" y="1080"/>
                  </a:lnTo>
                  <a:lnTo>
                    <a:pt x="750" y="1094"/>
                  </a:lnTo>
                  <a:lnTo>
                    <a:pt x="750" y="1094"/>
                  </a:lnTo>
                  <a:lnTo>
                    <a:pt x="748" y="1118"/>
                  </a:lnTo>
                  <a:lnTo>
                    <a:pt x="746" y="1130"/>
                  </a:lnTo>
                  <a:lnTo>
                    <a:pt x="742" y="1140"/>
                  </a:lnTo>
                  <a:lnTo>
                    <a:pt x="742" y="1140"/>
                  </a:lnTo>
                  <a:lnTo>
                    <a:pt x="740" y="1148"/>
                  </a:lnTo>
                  <a:lnTo>
                    <a:pt x="738" y="1154"/>
                  </a:lnTo>
                  <a:lnTo>
                    <a:pt x="736" y="1170"/>
                  </a:lnTo>
                  <a:lnTo>
                    <a:pt x="734" y="1184"/>
                  </a:lnTo>
                  <a:lnTo>
                    <a:pt x="732" y="1198"/>
                  </a:lnTo>
                  <a:lnTo>
                    <a:pt x="732" y="1198"/>
                  </a:lnTo>
                  <a:lnTo>
                    <a:pt x="732" y="1202"/>
                  </a:lnTo>
                  <a:lnTo>
                    <a:pt x="734" y="1206"/>
                  </a:lnTo>
                  <a:lnTo>
                    <a:pt x="734" y="1206"/>
                  </a:lnTo>
                  <a:lnTo>
                    <a:pt x="738" y="1204"/>
                  </a:lnTo>
                  <a:lnTo>
                    <a:pt x="740" y="1204"/>
                  </a:lnTo>
                  <a:lnTo>
                    <a:pt x="742" y="1206"/>
                  </a:lnTo>
                  <a:lnTo>
                    <a:pt x="742" y="1210"/>
                  </a:lnTo>
                  <a:lnTo>
                    <a:pt x="742" y="1210"/>
                  </a:lnTo>
                  <a:lnTo>
                    <a:pt x="738" y="1232"/>
                  </a:lnTo>
                  <a:lnTo>
                    <a:pt x="736" y="1242"/>
                  </a:lnTo>
                  <a:lnTo>
                    <a:pt x="732" y="1252"/>
                  </a:lnTo>
                  <a:lnTo>
                    <a:pt x="732" y="1252"/>
                  </a:lnTo>
                  <a:lnTo>
                    <a:pt x="730" y="1252"/>
                  </a:lnTo>
                  <a:lnTo>
                    <a:pt x="728" y="1250"/>
                  </a:lnTo>
                  <a:lnTo>
                    <a:pt x="726" y="1248"/>
                  </a:lnTo>
                  <a:lnTo>
                    <a:pt x="722" y="1252"/>
                  </a:lnTo>
                  <a:lnTo>
                    <a:pt x="722" y="1252"/>
                  </a:lnTo>
                  <a:lnTo>
                    <a:pt x="722" y="1254"/>
                  </a:lnTo>
                  <a:lnTo>
                    <a:pt x="724" y="1258"/>
                  </a:lnTo>
                  <a:lnTo>
                    <a:pt x="724" y="1258"/>
                  </a:lnTo>
                  <a:lnTo>
                    <a:pt x="730" y="1262"/>
                  </a:lnTo>
                  <a:lnTo>
                    <a:pt x="730" y="1268"/>
                  </a:lnTo>
                  <a:lnTo>
                    <a:pt x="730" y="1274"/>
                  </a:lnTo>
                  <a:lnTo>
                    <a:pt x="726" y="1278"/>
                  </a:lnTo>
                  <a:lnTo>
                    <a:pt x="726" y="1278"/>
                  </a:lnTo>
                  <a:lnTo>
                    <a:pt x="724" y="1282"/>
                  </a:lnTo>
                  <a:lnTo>
                    <a:pt x="724" y="1284"/>
                  </a:lnTo>
                  <a:lnTo>
                    <a:pt x="724" y="1284"/>
                  </a:lnTo>
                  <a:lnTo>
                    <a:pt x="726" y="1290"/>
                  </a:lnTo>
                  <a:lnTo>
                    <a:pt x="728" y="1294"/>
                  </a:lnTo>
                  <a:lnTo>
                    <a:pt x="728" y="1294"/>
                  </a:lnTo>
                  <a:lnTo>
                    <a:pt x="728" y="1294"/>
                  </a:lnTo>
                  <a:lnTo>
                    <a:pt x="734" y="1316"/>
                  </a:lnTo>
                  <a:lnTo>
                    <a:pt x="734" y="1316"/>
                  </a:lnTo>
                  <a:lnTo>
                    <a:pt x="736" y="1320"/>
                  </a:lnTo>
                  <a:lnTo>
                    <a:pt x="736" y="1322"/>
                  </a:lnTo>
                  <a:lnTo>
                    <a:pt x="734" y="1324"/>
                  </a:lnTo>
                  <a:lnTo>
                    <a:pt x="734" y="1324"/>
                  </a:lnTo>
                  <a:lnTo>
                    <a:pt x="734" y="1328"/>
                  </a:lnTo>
                  <a:lnTo>
                    <a:pt x="736" y="1332"/>
                  </a:lnTo>
                  <a:lnTo>
                    <a:pt x="736" y="1332"/>
                  </a:lnTo>
                  <a:lnTo>
                    <a:pt x="740" y="1332"/>
                  </a:lnTo>
                  <a:lnTo>
                    <a:pt x="742" y="1332"/>
                  </a:lnTo>
                  <a:lnTo>
                    <a:pt x="744" y="1330"/>
                  </a:lnTo>
                  <a:lnTo>
                    <a:pt x="744" y="1330"/>
                  </a:lnTo>
                  <a:lnTo>
                    <a:pt x="746" y="1330"/>
                  </a:lnTo>
                  <a:lnTo>
                    <a:pt x="748" y="1332"/>
                  </a:lnTo>
                  <a:lnTo>
                    <a:pt x="748" y="1332"/>
                  </a:lnTo>
                  <a:lnTo>
                    <a:pt x="746" y="1334"/>
                  </a:lnTo>
                  <a:lnTo>
                    <a:pt x="748" y="1336"/>
                  </a:lnTo>
                  <a:lnTo>
                    <a:pt x="752" y="1338"/>
                  </a:lnTo>
                  <a:lnTo>
                    <a:pt x="752" y="1338"/>
                  </a:lnTo>
                  <a:lnTo>
                    <a:pt x="756" y="1342"/>
                  </a:lnTo>
                  <a:lnTo>
                    <a:pt x="758" y="1342"/>
                  </a:lnTo>
                  <a:lnTo>
                    <a:pt x="760" y="1340"/>
                  </a:lnTo>
                  <a:lnTo>
                    <a:pt x="760" y="1340"/>
                  </a:lnTo>
                  <a:lnTo>
                    <a:pt x="766" y="1342"/>
                  </a:lnTo>
                  <a:lnTo>
                    <a:pt x="766" y="1342"/>
                  </a:lnTo>
                  <a:lnTo>
                    <a:pt x="766" y="1342"/>
                  </a:lnTo>
                  <a:lnTo>
                    <a:pt x="766" y="1346"/>
                  </a:lnTo>
                  <a:lnTo>
                    <a:pt x="768" y="1346"/>
                  </a:lnTo>
                  <a:lnTo>
                    <a:pt x="770" y="1348"/>
                  </a:lnTo>
                  <a:lnTo>
                    <a:pt x="772" y="1348"/>
                  </a:lnTo>
                  <a:lnTo>
                    <a:pt x="772" y="1348"/>
                  </a:lnTo>
                  <a:lnTo>
                    <a:pt x="782" y="1346"/>
                  </a:lnTo>
                  <a:lnTo>
                    <a:pt x="786" y="1346"/>
                  </a:lnTo>
                  <a:lnTo>
                    <a:pt x="788" y="1344"/>
                  </a:lnTo>
                  <a:lnTo>
                    <a:pt x="788" y="1344"/>
                  </a:lnTo>
                  <a:lnTo>
                    <a:pt x="792" y="1340"/>
                  </a:lnTo>
                  <a:lnTo>
                    <a:pt x="788" y="1338"/>
                  </a:lnTo>
                  <a:lnTo>
                    <a:pt x="788" y="1338"/>
                  </a:lnTo>
                  <a:lnTo>
                    <a:pt x="778" y="1330"/>
                  </a:lnTo>
                  <a:lnTo>
                    <a:pt x="774" y="1326"/>
                  </a:lnTo>
                  <a:lnTo>
                    <a:pt x="774" y="1320"/>
                  </a:lnTo>
                  <a:lnTo>
                    <a:pt x="774" y="1320"/>
                  </a:lnTo>
                  <a:lnTo>
                    <a:pt x="774" y="1314"/>
                  </a:lnTo>
                  <a:lnTo>
                    <a:pt x="772" y="1312"/>
                  </a:lnTo>
                  <a:lnTo>
                    <a:pt x="770" y="1310"/>
                  </a:lnTo>
                  <a:lnTo>
                    <a:pt x="770" y="1310"/>
                  </a:lnTo>
                  <a:lnTo>
                    <a:pt x="768" y="1302"/>
                  </a:lnTo>
                  <a:lnTo>
                    <a:pt x="768" y="1298"/>
                  </a:lnTo>
                  <a:lnTo>
                    <a:pt x="770" y="1296"/>
                  </a:lnTo>
                  <a:lnTo>
                    <a:pt x="770" y="1296"/>
                  </a:lnTo>
                  <a:lnTo>
                    <a:pt x="776" y="1292"/>
                  </a:lnTo>
                  <a:lnTo>
                    <a:pt x="780" y="1284"/>
                  </a:lnTo>
                  <a:lnTo>
                    <a:pt x="782" y="1278"/>
                  </a:lnTo>
                  <a:lnTo>
                    <a:pt x="788" y="1274"/>
                  </a:lnTo>
                  <a:lnTo>
                    <a:pt x="788" y="1274"/>
                  </a:lnTo>
                  <a:lnTo>
                    <a:pt x="792" y="1270"/>
                  </a:lnTo>
                  <a:lnTo>
                    <a:pt x="794" y="1268"/>
                  </a:lnTo>
                  <a:lnTo>
                    <a:pt x="794" y="1264"/>
                  </a:lnTo>
                  <a:lnTo>
                    <a:pt x="788" y="1260"/>
                  </a:lnTo>
                  <a:lnTo>
                    <a:pt x="788" y="1260"/>
                  </a:lnTo>
                  <a:lnTo>
                    <a:pt x="784" y="1258"/>
                  </a:lnTo>
                  <a:lnTo>
                    <a:pt x="782" y="1256"/>
                  </a:lnTo>
                  <a:lnTo>
                    <a:pt x="780" y="1252"/>
                  </a:lnTo>
                  <a:lnTo>
                    <a:pt x="780" y="1248"/>
                  </a:lnTo>
                  <a:lnTo>
                    <a:pt x="780" y="1248"/>
                  </a:lnTo>
                  <a:lnTo>
                    <a:pt x="784" y="1244"/>
                  </a:lnTo>
                  <a:lnTo>
                    <a:pt x="784" y="1244"/>
                  </a:lnTo>
                  <a:lnTo>
                    <a:pt x="794" y="1236"/>
                  </a:lnTo>
                  <a:lnTo>
                    <a:pt x="798" y="1230"/>
                  </a:lnTo>
                  <a:lnTo>
                    <a:pt x="800" y="1226"/>
                  </a:lnTo>
                  <a:lnTo>
                    <a:pt x="802" y="1214"/>
                  </a:lnTo>
                  <a:lnTo>
                    <a:pt x="800" y="1202"/>
                  </a:lnTo>
                  <a:lnTo>
                    <a:pt x="800" y="1202"/>
                  </a:lnTo>
                  <a:lnTo>
                    <a:pt x="800" y="1198"/>
                  </a:lnTo>
                  <a:lnTo>
                    <a:pt x="800" y="1196"/>
                  </a:lnTo>
                  <a:lnTo>
                    <a:pt x="806" y="1196"/>
                  </a:lnTo>
                  <a:lnTo>
                    <a:pt x="806" y="1196"/>
                  </a:lnTo>
                  <a:lnTo>
                    <a:pt x="814" y="1198"/>
                  </a:lnTo>
                  <a:lnTo>
                    <a:pt x="818" y="1198"/>
                  </a:lnTo>
                  <a:lnTo>
                    <a:pt x="820" y="1194"/>
                  </a:lnTo>
                  <a:lnTo>
                    <a:pt x="820" y="1194"/>
                  </a:lnTo>
                  <a:lnTo>
                    <a:pt x="822" y="1186"/>
                  </a:lnTo>
                  <a:lnTo>
                    <a:pt x="822" y="1180"/>
                  </a:lnTo>
                  <a:lnTo>
                    <a:pt x="820" y="1176"/>
                  </a:lnTo>
                  <a:lnTo>
                    <a:pt x="820" y="1176"/>
                  </a:lnTo>
                  <a:lnTo>
                    <a:pt x="844" y="1174"/>
                  </a:lnTo>
                  <a:lnTo>
                    <a:pt x="844" y="1174"/>
                  </a:lnTo>
                  <a:lnTo>
                    <a:pt x="852" y="1172"/>
                  </a:lnTo>
                  <a:lnTo>
                    <a:pt x="858" y="1168"/>
                  </a:lnTo>
                  <a:lnTo>
                    <a:pt x="862" y="1162"/>
                  </a:lnTo>
                  <a:lnTo>
                    <a:pt x="864" y="1154"/>
                  </a:lnTo>
                  <a:lnTo>
                    <a:pt x="864" y="1154"/>
                  </a:lnTo>
                  <a:lnTo>
                    <a:pt x="864" y="1148"/>
                  </a:lnTo>
                  <a:lnTo>
                    <a:pt x="862" y="1142"/>
                  </a:lnTo>
                  <a:lnTo>
                    <a:pt x="858" y="1136"/>
                  </a:lnTo>
                  <a:lnTo>
                    <a:pt x="852" y="1132"/>
                  </a:lnTo>
                  <a:lnTo>
                    <a:pt x="852" y="1132"/>
                  </a:lnTo>
                  <a:lnTo>
                    <a:pt x="852" y="1128"/>
                  </a:lnTo>
                  <a:lnTo>
                    <a:pt x="854" y="1126"/>
                  </a:lnTo>
                  <a:lnTo>
                    <a:pt x="854" y="1126"/>
                  </a:lnTo>
                  <a:lnTo>
                    <a:pt x="868" y="1132"/>
                  </a:lnTo>
                  <a:lnTo>
                    <a:pt x="868" y="1132"/>
                  </a:lnTo>
                  <a:lnTo>
                    <a:pt x="876" y="1134"/>
                  </a:lnTo>
                  <a:lnTo>
                    <a:pt x="884" y="1132"/>
                  </a:lnTo>
                  <a:lnTo>
                    <a:pt x="888" y="1128"/>
                  </a:lnTo>
                  <a:lnTo>
                    <a:pt x="892" y="1120"/>
                  </a:lnTo>
                  <a:lnTo>
                    <a:pt x="892" y="1120"/>
                  </a:lnTo>
                  <a:lnTo>
                    <a:pt x="894" y="1112"/>
                  </a:lnTo>
                  <a:lnTo>
                    <a:pt x="900" y="1104"/>
                  </a:lnTo>
                  <a:lnTo>
                    <a:pt x="910" y="1088"/>
                  </a:lnTo>
                  <a:lnTo>
                    <a:pt x="910" y="1088"/>
                  </a:lnTo>
                  <a:lnTo>
                    <a:pt x="908" y="1092"/>
                  </a:lnTo>
                  <a:lnTo>
                    <a:pt x="910" y="1096"/>
                  </a:lnTo>
                  <a:lnTo>
                    <a:pt x="910" y="1096"/>
                  </a:lnTo>
                  <a:lnTo>
                    <a:pt x="914" y="1090"/>
                  </a:lnTo>
                  <a:lnTo>
                    <a:pt x="916" y="1084"/>
                  </a:lnTo>
                  <a:lnTo>
                    <a:pt x="916" y="1084"/>
                  </a:lnTo>
                  <a:lnTo>
                    <a:pt x="918" y="1078"/>
                  </a:lnTo>
                  <a:lnTo>
                    <a:pt x="922" y="1072"/>
                  </a:lnTo>
                  <a:lnTo>
                    <a:pt x="922" y="1072"/>
                  </a:lnTo>
                  <a:lnTo>
                    <a:pt x="926" y="1068"/>
                  </a:lnTo>
                  <a:lnTo>
                    <a:pt x="928" y="1064"/>
                  </a:lnTo>
                  <a:lnTo>
                    <a:pt x="928" y="1054"/>
                  </a:lnTo>
                  <a:lnTo>
                    <a:pt x="928" y="1054"/>
                  </a:lnTo>
                  <a:lnTo>
                    <a:pt x="930" y="1046"/>
                  </a:lnTo>
                  <a:lnTo>
                    <a:pt x="932" y="1038"/>
                  </a:lnTo>
                  <a:lnTo>
                    <a:pt x="936" y="1030"/>
                  </a:lnTo>
                  <a:lnTo>
                    <a:pt x="940" y="1024"/>
                  </a:lnTo>
                  <a:lnTo>
                    <a:pt x="946" y="1018"/>
                  </a:lnTo>
                  <a:lnTo>
                    <a:pt x="954" y="1014"/>
                  </a:lnTo>
                  <a:lnTo>
                    <a:pt x="962" y="1012"/>
                  </a:lnTo>
                  <a:lnTo>
                    <a:pt x="968" y="1010"/>
                  </a:lnTo>
                  <a:lnTo>
                    <a:pt x="968" y="1010"/>
                  </a:lnTo>
                  <a:lnTo>
                    <a:pt x="976" y="1008"/>
                  </a:lnTo>
                  <a:lnTo>
                    <a:pt x="982" y="1004"/>
                  </a:lnTo>
                  <a:lnTo>
                    <a:pt x="982" y="1004"/>
                  </a:lnTo>
                  <a:lnTo>
                    <a:pt x="986" y="1000"/>
                  </a:lnTo>
                  <a:lnTo>
                    <a:pt x="988" y="994"/>
                  </a:lnTo>
                  <a:lnTo>
                    <a:pt x="990" y="986"/>
                  </a:lnTo>
                  <a:lnTo>
                    <a:pt x="990" y="986"/>
                  </a:lnTo>
                  <a:lnTo>
                    <a:pt x="996" y="972"/>
                  </a:lnTo>
                  <a:lnTo>
                    <a:pt x="1000" y="960"/>
                  </a:lnTo>
                  <a:lnTo>
                    <a:pt x="1002" y="946"/>
                  </a:lnTo>
                  <a:lnTo>
                    <a:pt x="1002" y="932"/>
                  </a:lnTo>
                  <a:lnTo>
                    <a:pt x="1002" y="932"/>
                  </a:lnTo>
                  <a:lnTo>
                    <a:pt x="1004" y="918"/>
                  </a:lnTo>
                  <a:lnTo>
                    <a:pt x="1008" y="904"/>
                  </a:lnTo>
                  <a:lnTo>
                    <a:pt x="1014" y="892"/>
                  </a:lnTo>
                  <a:lnTo>
                    <a:pt x="1022" y="880"/>
                  </a:lnTo>
                  <a:lnTo>
                    <a:pt x="1022" y="880"/>
                  </a:lnTo>
                  <a:lnTo>
                    <a:pt x="1030" y="870"/>
                  </a:lnTo>
                  <a:lnTo>
                    <a:pt x="1034" y="858"/>
                  </a:lnTo>
                  <a:lnTo>
                    <a:pt x="1036" y="846"/>
                  </a:lnTo>
                  <a:lnTo>
                    <a:pt x="1032" y="832"/>
                  </a:lnTo>
                  <a:lnTo>
                    <a:pt x="1032" y="832"/>
                  </a:lnTo>
                  <a:lnTo>
                    <a:pt x="1032" y="828"/>
                  </a:lnTo>
                  <a:lnTo>
                    <a:pt x="1030" y="826"/>
                  </a:lnTo>
                  <a:lnTo>
                    <a:pt x="1028" y="824"/>
                  </a:lnTo>
                  <a:lnTo>
                    <a:pt x="1028" y="824"/>
                  </a:lnTo>
                  <a:close/>
                  <a:moveTo>
                    <a:pt x="796" y="214"/>
                  </a:moveTo>
                  <a:lnTo>
                    <a:pt x="796" y="214"/>
                  </a:lnTo>
                  <a:lnTo>
                    <a:pt x="796" y="210"/>
                  </a:lnTo>
                  <a:lnTo>
                    <a:pt x="798" y="208"/>
                  </a:lnTo>
                  <a:lnTo>
                    <a:pt x="800" y="208"/>
                  </a:lnTo>
                  <a:lnTo>
                    <a:pt x="800" y="208"/>
                  </a:lnTo>
                  <a:lnTo>
                    <a:pt x="800" y="210"/>
                  </a:lnTo>
                  <a:lnTo>
                    <a:pt x="800" y="210"/>
                  </a:lnTo>
                  <a:lnTo>
                    <a:pt x="800" y="212"/>
                  </a:lnTo>
                  <a:lnTo>
                    <a:pt x="798" y="214"/>
                  </a:lnTo>
                  <a:lnTo>
                    <a:pt x="798" y="214"/>
                  </a:lnTo>
                  <a:lnTo>
                    <a:pt x="796" y="214"/>
                  </a:lnTo>
                  <a:lnTo>
                    <a:pt x="796" y="214"/>
                  </a:lnTo>
                  <a:lnTo>
                    <a:pt x="796" y="214"/>
                  </a:lnTo>
                  <a:close/>
                  <a:moveTo>
                    <a:pt x="772" y="232"/>
                  </a:moveTo>
                  <a:lnTo>
                    <a:pt x="772" y="232"/>
                  </a:lnTo>
                  <a:lnTo>
                    <a:pt x="776" y="234"/>
                  </a:lnTo>
                  <a:lnTo>
                    <a:pt x="776" y="238"/>
                  </a:lnTo>
                  <a:lnTo>
                    <a:pt x="776" y="238"/>
                  </a:lnTo>
                  <a:lnTo>
                    <a:pt x="774" y="240"/>
                  </a:lnTo>
                  <a:lnTo>
                    <a:pt x="772" y="240"/>
                  </a:lnTo>
                  <a:lnTo>
                    <a:pt x="772" y="240"/>
                  </a:lnTo>
                  <a:lnTo>
                    <a:pt x="768" y="238"/>
                  </a:lnTo>
                  <a:lnTo>
                    <a:pt x="768" y="236"/>
                  </a:lnTo>
                  <a:lnTo>
                    <a:pt x="768" y="236"/>
                  </a:lnTo>
                  <a:lnTo>
                    <a:pt x="770" y="232"/>
                  </a:lnTo>
                  <a:lnTo>
                    <a:pt x="772" y="232"/>
                  </a:lnTo>
                  <a:lnTo>
                    <a:pt x="772" y="232"/>
                  </a:lnTo>
                  <a:close/>
                  <a:moveTo>
                    <a:pt x="736" y="238"/>
                  </a:moveTo>
                  <a:lnTo>
                    <a:pt x="736" y="238"/>
                  </a:lnTo>
                  <a:lnTo>
                    <a:pt x="738" y="240"/>
                  </a:lnTo>
                  <a:lnTo>
                    <a:pt x="738" y="240"/>
                  </a:lnTo>
                  <a:lnTo>
                    <a:pt x="734" y="244"/>
                  </a:lnTo>
                  <a:lnTo>
                    <a:pt x="728" y="244"/>
                  </a:lnTo>
                  <a:lnTo>
                    <a:pt x="728" y="244"/>
                  </a:lnTo>
                  <a:lnTo>
                    <a:pt x="732" y="240"/>
                  </a:lnTo>
                  <a:lnTo>
                    <a:pt x="736" y="238"/>
                  </a:lnTo>
                  <a:lnTo>
                    <a:pt x="736" y="238"/>
                  </a:lnTo>
                  <a:close/>
                  <a:moveTo>
                    <a:pt x="658" y="336"/>
                  </a:moveTo>
                  <a:lnTo>
                    <a:pt x="658" y="336"/>
                  </a:lnTo>
                  <a:lnTo>
                    <a:pt x="676" y="328"/>
                  </a:lnTo>
                  <a:lnTo>
                    <a:pt x="682" y="326"/>
                  </a:lnTo>
                  <a:lnTo>
                    <a:pt x="690" y="328"/>
                  </a:lnTo>
                  <a:lnTo>
                    <a:pt x="690" y="328"/>
                  </a:lnTo>
                  <a:lnTo>
                    <a:pt x="680" y="334"/>
                  </a:lnTo>
                  <a:lnTo>
                    <a:pt x="672" y="338"/>
                  </a:lnTo>
                  <a:lnTo>
                    <a:pt x="664" y="338"/>
                  </a:lnTo>
                  <a:lnTo>
                    <a:pt x="658" y="336"/>
                  </a:lnTo>
                  <a:lnTo>
                    <a:pt x="658" y="336"/>
                  </a:lnTo>
                  <a:close/>
                  <a:moveTo>
                    <a:pt x="712" y="310"/>
                  </a:moveTo>
                  <a:lnTo>
                    <a:pt x="712" y="310"/>
                  </a:lnTo>
                  <a:lnTo>
                    <a:pt x="714" y="312"/>
                  </a:lnTo>
                  <a:lnTo>
                    <a:pt x="714" y="314"/>
                  </a:lnTo>
                  <a:lnTo>
                    <a:pt x="714" y="314"/>
                  </a:lnTo>
                  <a:lnTo>
                    <a:pt x="714" y="316"/>
                  </a:lnTo>
                  <a:lnTo>
                    <a:pt x="712" y="318"/>
                  </a:lnTo>
                  <a:lnTo>
                    <a:pt x="708" y="320"/>
                  </a:lnTo>
                  <a:lnTo>
                    <a:pt x="708" y="320"/>
                  </a:lnTo>
                  <a:lnTo>
                    <a:pt x="686" y="320"/>
                  </a:lnTo>
                  <a:lnTo>
                    <a:pt x="686" y="320"/>
                  </a:lnTo>
                  <a:lnTo>
                    <a:pt x="688" y="318"/>
                  </a:lnTo>
                  <a:lnTo>
                    <a:pt x="692" y="316"/>
                  </a:lnTo>
                  <a:lnTo>
                    <a:pt x="698" y="314"/>
                  </a:lnTo>
                  <a:lnTo>
                    <a:pt x="706" y="312"/>
                  </a:lnTo>
                  <a:lnTo>
                    <a:pt x="712" y="310"/>
                  </a:lnTo>
                  <a:lnTo>
                    <a:pt x="712" y="310"/>
                  </a:lnTo>
                  <a:close/>
                  <a:moveTo>
                    <a:pt x="628" y="264"/>
                  </a:moveTo>
                  <a:lnTo>
                    <a:pt x="628" y="264"/>
                  </a:lnTo>
                  <a:lnTo>
                    <a:pt x="634" y="266"/>
                  </a:lnTo>
                  <a:lnTo>
                    <a:pt x="640" y="270"/>
                  </a:lnTo>
                  <a:lnTo>
                    <a:pt x="646" y="274"/>
                  </a:lnTo>
                  <a:lnTo>
                    <a:pt x="648" y="284"/>
                  </a:lnTo>
                  <a:lnTo>
                    <a:pt x="648" y="284"/>
                  </a:lnTo>
                  <a:lnTo>
                    <a:pt x="652" y="290"/>
                  </a:lnTo>
                  <a:lnTo>
                    <a:pt x="652" y="290"/>
                  </a:lnTo>
                  <a:lnTo>
                    <a:pt x="668" y="290"/>
                  </a:lnTo>
                  <a:lnTo>
                    <a:pt x="676" y="292"/>
                  </a:lnTo>
                  <a:lnTo>
                    <a:pt x="682" y="298"/>
                  </a:lnTo>
                  <a:lnTo>
                    <a:pt x="682" y="298"/>
                  </a:lnTo>
                  <a:lnTo>
                    <a:pt x="684" y="302"/>
                  </a:lnTo>
                  <a:lnTo>
                    <a:pt x="684" y="306"/>
                  </a:lnTo>
                  <a:lnTo>
                    <a:pt x="684" y="306"/>
                  </a:lnTo>
                  <a:lnTo>
                    <a:pt x="682" y="308"/>
                  </a:lnTo>
                  <a:lnTo>
                    <a:pt x="682" y="308"/>
                  </a:lnTo>
                  <a:lnTo>
                    <a:pt x="678" y="306"/>
                  </a:lnTo>
                  <a:lnTo>
                    <a:pt x="678" y="306"/>
                  </a:lnTo>
                  <a:lnTo>
                    <a:pt x="674" y="308"/>
                  </a:lnTo>
                  <a:lnTo>
                    <a:pt x="672" y="310"/>
                  </a:lnTo>
                  <a:lnTo>
                    <a:pt x="670" y="316"/>
                  </a:lnTo>
                  <a:lnTo>
                    <a:pt x="670" y="316"/>
                  </a:lnTo>
                  <a:lnTo>
                    <a:pt x="670" y="320"/>
                  </a:lnTo>
                  <a:lnTo>
                    <a:pt x="666" y="322"/>
                  </a:lnTo>
                  <a:lnTo>
                    <a:pt x="666" y="322"/>
                  </a:lnTo>
                  <a:lnTo>
                    <a:pt x="664" y="322"/>
                  </a:lnTo>
                  <a:lnTo>
                    <a:pt x="664" y="322"/>
                  </a:lnTo>
                  <a:lnTo>
                    <a:pt x="662" y="318"/>
                  </a:lnTo>
                  <a:lnTo>
                    <a:pt x="662" y="318"/>
                  </a:lnTo>
                  <a:lnTo>
                    <a:pt x="662" y="314"/>
                  </a:lnTo>
                  <a:lnTo>
                    <a:pt x="658" y="314"/>
                  </a:lnTo>
                  <a:lnTo>
                    <a:pt x="656" y="316"/>
                  </a:lnTo>
                  <a:lnTo>
                    <a:pt x="654" y="316"/>
                  </a:lnTo>
                  <a:lnTo>
                    <a:pt x="654" y="316"/>
                  </a:lnTo>
                  <a:lnTo>
                    <a:pt x="656" y="310"/>
                  </a:lnTo>
                  <a:lnTo>
                    <a:pt x="658" y="304"/>
                  </a:lnTo>
                  <a:lnTo>
                    <a:pt x="656" y="300"/>
                  </a:lnTo>
                  <a:lnTo>
                    <a:pt x="650" y="296"/>
                  </a:lnTo>
                  <a:lnTo>
                    <a:pt x="650" y="296"/>
                  </a:lnTo>
                  <a:lnTo>
                    <a:pt x="642" y="300"/>
                  </a:lnTo>
                  <a:lnTo>
                    <a:pt x="638" y="306"/>
                  </a:lnTo>
                  <a:lnTo>
                    <a:pt x="634" y="312"/>
                  </a:lnTo>
                  <a:lnTo>
                    <a:pt x="634" y="320"/>
                  </a:lnTo>
                  <a:lnTo>
                    <a:pt x="634" y="320"/>
                  </a:lnTo>
                  <a:lnTo>
                    <a:pt x="636" y="326"/>
                  </a:lnTo>
                  <a:lnTo>
                    <a:pt x="636" y="326"/>
                  </a:lnTo>
                  <a:lnTo>
                    <a:pt x="634" y="334"/>
                  </a:lnTo>
                  <a:lnTo>
                    <a:pt x="632" y="336"/>
                  </a:lnTo>
                  <a:lnTo>
                    <a:pt x="628" y="338"/>
                  </a:lnTo>
                  <a:lnTo>
                    <a:pt x="628" y="338"/>
                  </a:lnTo>
                  <a:lnTo>
                    <a:pt x="624" y="336"/>
                  </a:lnTo>
                  <a:lnTo>
                    <a:pt x="624" y="334"/>
                  </a:lnTo>
                  <a:lnTo>
                    <a:pt x="622" y="326"/>
                  </a:lnTo>
                  <a:lnTo>
                    <a:pt x="622" y="326"/>
                  </a:lnTo>
                  <a:lnTo>
                    <a:pt x="622" y="320"/>
                  </a:lnTo>
                  <a:lnTo>
                    <a:pt x="622" y="314"/>
                  </a:lnTo>
                  <a:lnTo>
                    <a:pt x="624" y="304"/>
                  </a:lnTo>
                  <a:lnTo>
                    <a:pt x="624" y="304"/>
                  </a:lnTo>
                  <a:lnTo>
                    <a:pt x="626" y="298"/>
                  </a:lnTo>
                  <a:lnTo>
                    <a:pt x="630" y="294"/>
                  </a:lnTo>
                  <a:lnTo>
                    <a:pt x="636" y="292"/>
                  </a:lnTo>
                  <a:lnTo>
                    <a:pt x="644" y="292"/>
                  </a:lnTo>
                  <a:lnTo>
                    <a:pt x="644" y="292"/>
                  </a:lnTo>
                  <a:lnTo>
                    <a:pt x="648" y="292"/>
                  </a:lnTo>
                  <a:lnTo>
                    <a:pt x="650" y="290"/>
                  </a:lnTo>
                  <a:lnTo>
                    <a:pt x="648" y="286"/>
                  </a:lnTo>
                  <a:lnTo>
                    <a:pt x="648" y="286"/>
                  </a:lnTo>
                  <a:lnTo>
                    <a:pt x="620" y="284"/>
                  </a:lnTo>
                  <a:lnTo>
                    <a:pt x="604" y="284"/>
                  </a:lnTo>
                  <a:lnTo>
                    <a:pt x="590" y="284"/>
                  </a:lnTo>
                  <a:lnTo>
                    <a:pt x="590" y="284"/>
                  </a:lnTo>
                  <a:lnTo>
                    <a:pt x="600" y="278"/>
                  </a:lnTo>
                  <a:lnTo>
                    <a:pt x="608" y="270"/>
                  </a:lnTo>
                  <a:lnTo>
                    <a:pt x="616" y="264"/>
                  </a:lnTo>
                  <a:lnTo>
                    <a:pt x="622" y="264"/>
                  </a:lnTo>
                  <a:lnTo>
                    <a:pt x="628" y="264"/>
                  </a:lnTo>
                  <a:lnTo>
                    <a:pt x="628" y="264"/>
                  </a:lnTo>
                  <a:close/>
                  <a:moveTo>
                    <a:pt x="682" y="10"/>
                  </a:moveTo>
                  <a:lnTo>
                    <a:pt x="682" y="10"/>
                  </a:lnTo>
                  <a:lnTo>
                    <a:pt x="682" y="10"/>
                  </a:lnTo>
                  <a:lnTo>
                    <a:pt x="682" y="10"/>
                  </a:lnTo>
                  <a:lnTo>
                    <a:pt x="686" y="14"/>
                  </a:lnTo>
                  <a:lnTo>
                    <a:pt x="690" y="14"/>
                  </a:lnTo>
                  <a:lnTo>
                    <a:pt x="694" y="12"/>
                  </a:lnTo>
                  <a:lnTo>
                    <a:pt x="694" y="12"/>
                  </a:lnTo>
                  <a:lnTo>
                    <a:pt x="698" y="12"/>
                  </a:lnTo>
                  <a:lnTo>
                    <a:pt x="702" y="12"/>
                  </a:lnTo>
                  <a:lnTo>
                    <a:pt x="704" y="14"/>
                  </a:lnTo>
                  <a:lnTo>
                    <a:pt x="704" y="14"/>
                  </a:lnTo>
                  <a:lnTo>
                    <a:pt x="690" y="20"/>
                  </a:lnTo>
                  <a:lnTo>
                    <a:pt x="678" y="22"/>
                  </a:lnTo>
                  <a:lnTo>
                    <a:pt x="678" y="22"/>
                  </a:lnTo>
                  <a:lnTo>
                    <a:pt x="676" y="18"/>
                  </a:lnTo>
                  <a:lnTo>
                    <a:pt x="678" y="16"/>
                  </a:lnTo>
                  <a:lnTo>
                    <a:pt x="682" y="10"/>
                  </a:lnTo>
                  <a:lnTo>
                    <a:pt x="682" y="10"/>
                  </a:lnTo>
                  <a:close/>
                  <a:moveTo>
                    <a:pt x="564" y="260"/>
                  </a:moveTo>
                  <a:lnTo>
                    <a:pt x="564" y="260"/>
                  </a:lnTo>
                  <a:lnTo>
                    <a:pt x="566" y="256"/>
                  </a:lnTo>
                  <a:lnTo>
                    <a:pt x="570" y="254"/>
                  </a:lnTo>
                  <a:lnTo>
                    <a:pt x="570" y="254"/>
                  </a:lnTo>
                  <a:lnTo>
                    <a:pt x="572" y="254"/>
                  </a:lnTo>
                  <a:lnTo>
                    <a:pt x="574" y="258"/>
                  </a:lnTo>
                  <a:lnTo>
                    <a:pt x="574" y="258"/>
                  </a:lnTo>
                  <a:lnTo>
                    <a:pt x="572" y="262"/>
                  </a:lnTo>
                  <a:lnTo>
                    <a:pt x="568" y="262"/>
                  </a:lnTo>
                  <a:lnTo>
                    <a:pt x="568" y="262"/>
                  </a:lnTo>
                  <a:lnTo>
                    <a:pt x="566" y="262"/>
                  </a:lnTo>
                  <a:lnTo>
                    <a:pt x="564" y="260"/>
                  </a:lnTo>
                  <a:lnTo>
                    <a:pt x="564" y="260"/>
                  </a:lnTo>
                  <a:close/>
                  <a:moveTo>
                    <a:pt x="378" y="86"/>
                  </a:moveTo>
                  <a:lnTo>
                    <a:pt x="378" y="86"/>
                  </a:lnTo>
                  <a:lnTo>
                    <a:pt x="376" y="86"/>
                  </a:lnTo>
                  <a:lnTo>
                    <a:pt x="374" y="88"/>
                  </a:lnTo>
                  <a:lnTo>
                    <a:pt x="374" y="88"/>
                  </a:lnTo>
                  <a:lnTo>
                    <a:pt x="368" y="94"/>
                  </a:lnTo>
                  <a:lnTo>
                    <a:pt x="362" y="96"/>
                  </a:lnTo>
                  <a:lnTo>
                    <a:pt x="350" y="94"/>
                  </a:lnTo>
                  <a:lnTo>
                    <a:pt x="350" y="94"/>
                  </a:lnTo>
                  <a:lnTo>
                    <a:pt x="346" y="94"/>
                  </a:lnTo>
                  <a:lnTo>
                    <a:pt x="348" y="92"/>
                  </a:lnTo>
                  <a:lnTo>
                    <a:pt x="350" y="88"/>
                  </a:lnTo>
                  <a:lnTo>
                    <a:pt x="350" y="88"/>
                  </a:lnTo>
                  <a:lnTo>
                    <a:pt x="358" y="82"/>
                  </a:lnTo>
                  <a:lnTo>
                    <a:pt x="358" y="82"/>
                  </a:lnTo>
                  <a:lnTo>
                    <a:pt x="348" y="82"/>
                  </a:lnTo>
                  <a:lnTo>
                    <a:pt x="348" y="82"/>
                  </a:lnTo>
                  <a:lnTo>
                    <a:pt x="346" y="80"/>
                  </a:lnTo>
                  <a:lnTo>
                    <a:pt x="346" y="80"/>
                  </a:lnTo>
                  <a:lnTo>
                    <a:pt x="354" y="78"/>
                  </a:lnTo>
                  <a:lnTo>
                    <a:pt x="360" y="76"/>
                  </a:lnTo>
                  <a:lnTo>
                    <a:pt x="368" y="74"/>
                  </a:lnTo>
                  <a:lnTo>
                    <a:pt x="376" y="74"/>
                  </a:lnTo>
                  <a:lnTo>
                    <a:pt x="376" y="74"/>
                  </a:lnTo>
                  <a:lnTo>
                    <a:pt x="376" y="76"/>
                  </a:lnTo>
                  <a:lnTo>
                    <a:pt x="374" y="78"/>
                  </a:lnTo>
                  <a:lnTo>
                    <a:pt x="372" y="78"/>
                  </a:lnTo>
                  <a:lnTo>
                    <a:pt x="374" y="80"/>
                  </a:lnTo>
                  <a:lnTo>
                    <a:pt x="374" y="80"/>
                  </a:lnTo>
                  <a:lnTo>
                    <a:pt x="376" y="82"/>
                  </a:lnTo>
                  <a:lnTo>
                    <a:pt x="382" y="80"/>
                  </a:lnTo>
                  <a:lnTo>
                    <a:pt x="392" y="78"/>
                  </a:lnTo>
                  <a:lnTo>
                    <a:pt x="392" y="78"/>
                  </a:lnTo>
                  <a:lnTo>
                    <a:pt x="390" y="82"/>
                  </a:lnTo>
                  <a:lnTo>
                    <a:pt x="388" y="86"/>
                  </a:lnTo>
                  <a:lnTo>
                    <a:pt x="384" y="88"/>
                  </a:lnTo>
                  <a:lnTo>
                    <a:pt x="378" y="86"/>
                  </a:lnTo>
                  <a:lnTo>
                    <a:pt x="378" y="86"/>
                  </a:lnTo>
                  <a:close/>
                  <a:moveTo>
                    <a:pt x="442" y="124"/>
                  </a:moveTo>
                  <a:lnTo>
                    <a:pt x="442" y="124"/>
                  </a:lnTo>
                  <a:lnTo>
                    <a:pt x="440" y="124"/>
                  </a:lnTo>
                  <a:lnTo>
                    <a:pt x="440" y="124"/>
                  </a:lnTo>
                  <a:lnTo>
                    <a:pt x="428" y="132"/>
                  </a:lnTo>
                  <a:lnTo>
                    <a:pt x="418" y="138"/>
                  </a:lnTo>
                  <a:lnTo>
                    <a:pt x="406" y="138"/>
                  </a:lnTo>
                  <a:lnTo>
                    <a:pt x="394" y="134"/>
                  </a:lnTo>
                  <a:lnTo>
                    <a:pt x="394" y="134"/>
                  </a:lnTo>
                  <a:lnTo>
                    <a:pt x="402" y="132"/>
                  </a:lnTo>
                  <a:lnTo>
                    <a:pt x="408" y="128"/>
                  </a:lnTo>
                  <a:lnTo>
                    <a:pt x="408" y="128"/>
                  </a:lnTo>
                  <a:lnTo>
                    <a:pt x="410" y="128"/>
                  </a:lnTo>
                  <a:lnTo>
                    <a:pt x="410" y="128"/>
                  </a:lnTo>
                  <a:lnTo>
                    <a:pt x="410" y="124"/>
                  </a:lnTo>
                  <a:lnTo>
                    <a:pt x="408" y="122"/>
                  </a:lnTo>
                  <a:lnTo>
                    <a:pt x="412" y="122"/>
                  </a:lnTo>
                  <a:lnTo>
                    <a:pt x="412" y="122"/>
                  </a:lnTo>
                  <a:lnTo>
                    <a:pt x="426" y="126"/>
                  </a:lnTo>
                  <a:lnTo>
                    <a:pt x="426" y="126"/>
                  </a:lnTo>
                  <a:lnTo>
                    <a:pt x="428" y="126"/>
                  </a:lnTo>
                  <a:lnTo>
                    <a:pt x="432" y="124"/>
                  </a:lnTo>
                  <a:lnTo>
                    <a:pt x="438" y="122"/>
                  </a:lnTo>
                  <a:lnTo>
                    <a:pt x="438" y="122"/>
                  </a:lnTo>
                  <a:lnTo>
                    <a:pt x="442" y="118"/>
                  </a:lnTo>
                  <a:lnTo>
                    <a:pt x="442" y="118"/>
                  </a:lnTo>
                  <a:lnTo>
                    <a:pt x="446" y="116"/>
                  </a:lnTo>
                  <a:lnTo>
                    <a:pt x="448" y="116"/>
                  </a:lnTo>
                  <a:lnTo>
                    <a:pt x="450" y="118"/>
                  </a:lnTo>
                  <a:lnTo>
                    <a:pt x="450" y="118"/>
                  </a:lnTo>
                  <a:lnTo>
                    <a:pt x="450" y="120"/>
                  </a:lnTo>
                  <a:lnTo>
                    <a:pt x="448" y="122"/>
                  </a:lnTo>
                  <a:lnTo>
                    <a:pt x="442" y="124"/>
                  </a:lnTo>
                  <a:lnTo>
                    <a:pt x="442" y="124"/>
                  </a:lnTo>
                  <a:close/>
                  <a:moveTo>
                    <a:pt x="456" y="156"/>
                  </a:moveTo>
                  <a:lnTo>
                    <a:pt x="456" y="156"/>
                  </a:lnTo>
                  <a:lnTo>
                    <a:pt x="450" y="154"/>
                  </a:lnTo>
                  <a:lnTo>
                    <a:pt x="450" y="154"/>
                  </a:lnTo>
                  <a:lnTo>
                    <a:pt x="454" y="152"/>
                  </a:lnTo>
                  <a:lnTo>
                    <a:pt x="458" y="152"/>
                  </a:lnTo>
                  <a:lnTo>
                    <a:pt x="462" y="154"/>
                  </a:lnTo>
                  <a:lnTo>
                    <a:pt x="466" y="154"/>
                  </a:lnTo>
                  <a:lnTo>
                    <a:pt x="466" y="154"/>
                  </a:lnTo>
                  <a:lnTo>
                    <a:pt x="460" y="156"/>
                  </a:lnTo>
                  <a:lnTo>
                    <a:pt x="456" y="156"/>
                  </a:lnTo>
                  <a:lnTo>
                    <a:pt x="456" y="156"/>
                  </a:lnTo>
                  <a:close/>
                  <a:moveTo>
                    <a:pt x="508" y="180"/>
                  </a:moveTo>
                  <a:lnTo>
                    <a:pt x="508" y="180"/>
                  </a:lnTo>
                  <a:lnTo>
                    <a:pt x="506" y="176"/>
                  </a:lnTo>
                  <a:lnTo>
                    <a:pt x="506" y="172"/>
                  </a:lnTo>
                  <a:lnTo>
                    <a:pt x="510" y="170"/>
                  </a:lnTo>
                  <a:lnTo>
                    <a:pt x="516" y="168"/>
                  </a:lnTo>
                  <a:lnTo>
                    <a:pt x="516" y="168"/>
                  </a:lnTo>
                  <a:lnTo>
                    <a:pt x="512" y="176"/>
                  </a:lnTo>
                  <a:lnTo>
                    <a:pt x="510" y="178"/>
                  </a:lnTo>
                  <a:lnTo>
                    <a:pt x="508" y="180"/>
                  </a:lnTo>
                  <a:lnTo>
                    <a:pt x="508" y="180"/>
                  </a:lnTo>
                  <a:close/>
                  <a:moveTo>
                    <a:pt x="516" y="118"/>
                  </a:moveTo>
                  <a:lnTo>
                    <a:pt x="516" y="118"/>
                  </a:lnTo>
                  <a:lnTo>
                    <a:pt x="514" y="118"/>
                  </a:lnTo>
                  <a:lnTo>
                    <a:pt x="512" y="116"/>
                  </a:lnTo>
                  <a:lnTo>
                    <a:pt x="512" y="116"/>
                  </a:lnTo>
                  <a:lnTo>
                    <a:pt x="512" y="114"/>
                  </a:lnTo>
                  <a:lnTo>
                    <a:pt x="514" y="112"/>
                  </a:lnTo>
                  <a:lnTo>
                    <a:pt x="518" y="110"/>
                  </a:lnTo>
                  <a:lnTo>
                    <a:pt x="518" y="110"/>
                  </a:lnTo>
                  <a:lnTo>
                    <a:pt x="520" y="110"/>
                  </a:lnTo>
                  <a:lnTo>
                    <a:pt x="522" y="114"/>
                  </a:lnTo>
                  <a:lnTo>
                    <a:pt x="522" y="114"/>
                  </a:lnTo>
                  <a:lnTo>
                    <a:pt x="520" y="116"/>
                  </a:lnTo>
                  <a:lnTo>
                    <a:pt x="518" y="118"/>
                  </a:lnTo>
                  <a:lnTo>
                    <a:pt x="516" y="118"/>
                  </a:lnTo>
                  <a:lnTo>
                    <a:pt x="516" y="118"/>
                  </a:lnTo>
                  <a:close/>
                  <a:moveTo>
                    <a:pt x="526" y="208"/>
                  </a:moveTo>
                  <a:lnTo>
                    <a:pt x="526" y="208"/>
                  </a:lnTo>
                  <a:lnTo>
                    <a:pt x="528" y="210"/>
                  </a:lnTo>
                  <a:lnTo>
                    <a:pt x="530" y="214"/>
                  </a:lnTo>
                  <a:lnTo>
                    <a:pt x="530" y="222"/>
                  </a:lnTo>
                  <a:lnTo>
                    <a:pt x="532" y="230"/>
                  </a:lnTo>
                  <a:lnTo>
                    <a:pt x="534" y="232"/>
                  </a:lnTo>
                  <a:lnTo>
                    <a:pt x="536" y="236"/>
                  </a:lnTo>
                  <a:lnTo>
                    <a:pt x="536" y="236"/>
                  </a:lnTo>
                  <a:lnTo>
                    <a:pt x="528" y="230"/>
                  </a:lnTo>
                  <a:lnTo>
                    <a:pt x="522" y="224"/>
                  </a:lnTo>
                  <a:lnTo>
                    <a:pt x="522" y="216"/>
                  </a:lnTo>
                  <a:lnTo>
                    <a:pt x="526" y="208"/>
                  </a:lnTo>
                  <a:lnTo>
                    <a:pt x="526" y="208"/>
                  </a:lnTo>
                  <a:close/>
                  <a:moveTo>
                    <a:pt x="542" y="208"/>
                  </a:moveTo>
                  <a:lnTo>
                    <a:pt x="542" y="208"/>
                  </a:lnTo>
                  <a:lnTo>
                    <a:pt x="544" y="208"/>
                  </a:lnTo>
                  <a:lnTo>
                    <a:pt x="544" y="208"/>
                  </a:lnTo>
                  <a:lnTo>
                    <a:pt x="554" y="234"/>
                  </a:lnTo>
                  <a:lnTo>
                    <a:pt x="554" y="234"/>
                  </a:lnTo>
                  <a:lnTo>
                    <a:pt x="556" y="238"/>
                  </a:lnTo>
                  <a:lnTo>
                    <a:pt x="556" y="240"/>
                  </a:lnTo>
                  <a:lnTo>
                    <a:pt x="552" y="248"/>
                  </a:lnTo>
                  <a:lnTo>
                    <a:pt x="552" y="248"/>
                  </a:lnTo>
                  <a:lnTo>
                    <a:pt x="550" y="236"/>
                  </a:lnTo>
                  <a:lnTo>
                    <a:pt x="546" y="232"/>
                  </a:lnTo>
                  <a:lnTo>
                    <a:pt x="542" y="228"/>
                  </a:lnTo>
                  <a:lnTo>
                    <a:pt x="542" y="228"/>
                  </a:lnTo>
                  <a:lnTo>
                    <a:pt x="536" y="222"/>
                  </a:lnTo>
                  <a:lnTo>
                    <a:pt x="534" y="218"/>
                  </a:lnTo>
                  <a:lnTo>
                    <a:pt x="536" y="212"/>
                  </a:lnTo>
                  <a:lnTo>
                    <a:pt x="542" y="208"/>
                  </a:lnTo>
                  <a:lnTo>
                    <a:pt x="542" y="208"/>
                  </a:lnTo>
                  <a:close/>
                  <a:moveTo>
                    <a:pt x="752" y="676"/>
                  </a:moveTo>
                  <a:lnTo>
                    <a:pt x="752" y="676"/>
                  </a:lnTo>
                  <a:lnTo>
                    <a:pt x="750" y="676"/>
                  </a:lnTo>
                  <a:lnTo>
                    <a:pt x="748" y="676"/>
                  </a:lnTo>
                  <a:lnTo>
                    <a:pt x="748" y="676"/>
                  </a:lnTo>
                  <a:lnTo>
                    <a:pt x="746" y="672"/>
                  </a:lnTo>
                  <a:lnTo>
                    <a:pt x="746" y="668"/>
                  </a:lnTo>
                  <a:lnTo>
                    <a:pt x="746" y="664"/>
                  </a:lnTo>
                  <a:lnTo>
                    <a:pt x="750" y="662"/>
                  </a:lnTo>
                  <a:lnTo>
                    <a:pt x="750" y="662"/>
                  </a:lnTo>
                  <a:lnTo>
                    <a:pt x="754" y="668"/>
                  </a:lnTo>
                  <a:lnTo>
                    <a:pt x="754" y="672"/>
                  </a:lnTo>
                  <a:lnTo>
                    <a:pt x="752" y="676"/>
                  </a:lnTo>
                  <a:lnTo>
                    <a:pt x="752" y="67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2" name="Freeform 75"/>
            <p:cNvSpPr/>
            <p:nvPr/>
          </p:nvSpPr>
          <p:spPr bwMode="auto">
            <a:xfrm>
              <a:off x="5556250" y="2251075"/>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3" name="Freeform 76"/>
            <p:cNvSpPr/>
            <p:nvPr/>
          </p:nvSpPr>
          <p:spPr bwMode="auto">
            <a:xfrm>
              <a:off x="7816850" y="1447800"/>
              <a:ext cx="123825" cy="177800"/>
            </a:xfrm>
            <a:custGeom>
              <a:avLst/>
              <a:gdLst/>
              <a:ahLst/>
              <a:cxnLst>
                <a:cxn ang="0">
                  <a:pos x="0" y="64"/>
                </a:cxn>
                <a:cxn ang="0">
                  <a:pos x="6" y="82"/>
                </a:cxn>
                <a:cxn ang="0">
                  <a:pos x="10" y="98"/>
                </a:cxn>
                <a:cxn ang="0">
                  <a:pos x="12" y="100"/>
                </a:cxn>
                <a:cxn ang="0">
                  <a:pos x="22" y="104"/>
                </a:cxn>
                <a:cxn ang="0">
                  <a:pos x="40" y="106"/>
                </a:cxn>
                <a:cxn ang="0">
                  <a:pos x="46" y="112"/>
                </a:cxn>
                <a:cxn ang="0">
                  <a:pos x="50" y="110"/>
                </a:cxn>
                <a:cxn ang="0">
                  <a:pos x="54" y="108"/>
                </a:cxn>
                <a:cxn ang="0">
                  <a:pos x="58" y="96"/>
                </a:cxn>
                <a:cxn ang="0">
                  <a:pos x="60" y="88"/>
                </a:cxn>
                <a:cxn ang="0">
                  <a:pos x="66" y="74"/>
                </a:cxn>
                <a:cxn ang="0">
                  <a:pos x="68" y="66"/>
                </a:cxn>
                <a:cxn ang="0">
                  <a:pos x="72" y="62"/>
                </a:cxn>
                <a:cxn ang="0">
                  <a:pos x="78" y="60"/>
                </a:cxn>
                <a:cxn ang="0">
                  <a:pos x="70" y="50"/>
                </a:cxn>
                <a:cxn ang="0">
                  <a:pos x="66" y="38"/>
                </a:cxn>
                <a:cxn ang="0">
                  <a:pos x="66" y="32"/>
                </a:cxn>
                <a:cxn ang="0">
                  <a:pos x="68" y="26"/>
                </a:cxn>
                <a:cxn ang="0">
                  <a:pos x="78" y="16"/>
                </a:cxn>
                <a:cxn ang="0">
                  <a:pos x="70" y="10"/>
                </a:cxn>
                <a:cxn ang="0">
                  <a:pos x="68" y="8"/>
                </a:cxn>
                <a:cxn ang="0">
                  <a:pos x="68" y="6"/>
                </a:cxn>
                <a:cxn ang="0">
                  <a:pos x="62" y="0"/>
                </a:cxn>
                <a:cxn ang="0">
                  <a:pos x="58" y="6"/>
                </a:cxn>
                <a:cxn ang="0">
                  <a:pos x="48" y="20"/>
                </a:cxn>
                <a:cxn ang="0">
                  <a:pos x="40" y="28"/>
                </a:cxn>
                <a:cxn ang="0">
                  <a:pos x="24" y="44"/>
                </a:cxn>
                <a:cxn ang="0">
                  <a:pos x="18" y="52"/>
                </a:cxn>
                <a:cxn ang="0">
                  <a:pos x="12" y="54"/>
                </a:cxn>
                <a:cxn ang="0">
                  <a:pos x="6" y="52"/>
                </a:cxn>
                <a:cxn ang="0">
                  <a:pos x="0" y="58"/>
                </a:cxn>
                <a:cxn ang="0">
                  <a:pos x="0" y="64"/>
                </a:cxn>
              </a:cxnLst>
              <a:rect l="0" t="0" r="r" b="b"/>
              <a:pathLst>
                <a:path w="78" h="112">
                  <a:moveTo>
                    <a:pt x="0" y="64"/>
                  </a:moveTo>
                  <a:lnTo>
                    <a:pt x="0" y="64"/>
                  </a:lnTo>
                  <a:lnTo>
                    <a:pt x="2" y="74"/>
                  </a:lnTo>
                  <a:lnTo>
                    <a:pt x="6" y="82"/>
                  </a:lnTo>
                  <a:lnTo>
                    <a:pt x="8" y="90"/>
                  </a:lnTo>
                  <a:lnTo>
                    <a:pt x="10" y="98"/>
                  </a:lnTo>
                  <a:lnTo>
                    <a:pt x="10" y="98"/>
                  </a:lnTo>
                  <a:lnTo>
                    <a:pt x="12" y="100"/>
                  </a:lnTo>
                  <a:lnTo>
                    <a:pt x="12" y="100"/>
                  </a:lnTo>
                  <a:lnTo>
                    <a:pt x="22" y="104"/>
                  </a:lnTo>
                  <a:lnTo>
                    <a:pt x="30" y="104"/>
                  </a:lnTo>
                  <a:lnTo>
                    <a:pt x="40" y="106"/>
                  </a:lnTo>
                  <a:lnTo>
                    <a:pt x="44" y="108"/>
                  </a:lnTo>
                  <a:lnTo>
                    <a:pt x="46" y="112"/>
                  </a:lnTo>
                  <a:lnTo>
                    <a:pt x="46" y="112"/>
                  </a:lnTo>
                  <a:lnTo>
                    <a:pt x="50" y="110"/>
                  </a:lnTo>
                  <a:lnTo>
                    <a:pt x="54" y="108"/>
                  </a:lnTo>
                  <a:lnTo>
                    <a:pt x="54" y="108"/>
                  </a:lnTo>
                  <a:lnTo>
                    <a:pt x="56" y="102"/>
                  </a:lnTo>
                  <a:lnTo>
                    <a:pt x="58" y="96"/>
                  </a:lnTo>
                  <a:lnTo>
                    <a:pt x="58" y="96"/>
                  </a:lnTo>
                  <a:lnTo>
                    <a:pt x="60" y="88"/>
                  </a:lnTo>
                  <a:lnTo>
                    <a:pt x="62" y="80"/>
                  </a:lnTo>
                  <a:lnTo>
                    <a:pt x="66" y="74"/>
                  </a:lnTo>
                  <a:lnTo>
                    <a:pt x="68" y="66"/>
                  </a:lnTo>
                  <a:lnTo>
                    <a:pt x="68" y="66"/>
                  </a:lnTo>
                  <a:lnTo>
                    <a:pt x="68" y="62"/>
                  </a:lnTo>
                  <a:lnTo>
                    <a:pt x="72" y="62"/>
                  </a:lnTo>
                  <a:lnTo>
                    <a:pt x="78" y="60"/>
                  </a:lnTo>
                  <a:lnTo>
                    <a:pt x="78" y="60"/>
                  </a:lnTo>
                  <a:lnTo>
                    <a:pt x="72" y="56"/>
                  </a:lnTo>
                  <a:lnTo>
                    <a:pt x="70" y="50"/>
                  </a:lnTo>
                  <a:lnTo>
                    <a:pt x="66" y="38"/>
                  </a:lnTo>
                  <a:lnTo>
                    <a:pt x="66" y="38"/>
                  </a:lnTo>
                  <a:lnTo>
                    <a:pt x="66" y="36"/>
                  </a:lnTo>
                  <a:lnTo>
                    <a:pt x="66" y="32"/>
                  </a:lnTo>
                  <a:lnTo>
                    <a:pt x="68" y="26"/>
                  </a:lnTo>
                  <a:lnTo>
                    <a:pt x="68" y="26"/>
                  </a:lnTo>
                  <a:lnTo>
                    <a:pt x="76" y="18"/>
                  </a:lnTo>
                  <a:lnTo>
                    <a:pt x="78" y="16"/>
                  </a:lnTo>
                  <a:lnTo>
                    <a:pt x="76" y="14"/>
                  </a:lnTo>
                  <a:lnTo>
                    <a:pt x="70" y="10"/>
                  </a:lnTo>
                  <a:lnTo>
                    <a:pt x="70" y="10"/>
                  </a:lnTo>
                  <a:lnTo>
                    <a:pt x="68" y="8"/>
                  </a:lnTo>
                  <a:lnTo>
                    <a:pt x="68" y="6"/>
                  </a:lnTo>
                  <a:lnTo>
                    <a:pt x="68" y="6"/>
                  </a:lnTo>
                  <a:lnTo>
                    <a:pt x="66" y="2"/>
                  </a:lnTo>
                  <a:lnTo>
                    <a:pt x="62" y="0"/>
                  </a:lnTo>
                  <a:lnTo>
                    <a:pt x="60" y="2"/>
                  </a:lnTo>
                  <a:lnTo>
                    <a:pt x="58" y="6"/>
                  </a:lnTo>
                  <a:lnTo>
                    <a:pt x="58" y="6"/>
                  </a:lnTo>
                  <a:lnTo>
                    <a:pt x="48" y="20"/>
                  </a:lnTo>
                  <a:lnTo>
                    <a:pt x="48" y="20"/>
                  </a:lnTo>
                  <a:lnTo>
                    <a:pt x="40" y="28"/>
                  </a:lnTo>
                  <a:lnTo>
                    <a:pt x="30" y="36"/>
                  </a:lnTo>
                  <a:lnTo>
                    <a:pt x="24" y="44"/>
                  </a:lnTo>
                  <a:lnTo>
                    <a:pt x="18" y="52"/>
                  </a:lnTo>
                  <a:lnTo>
                    <a:pt x="18" y="52"/>
                  </a:lnTo>
                  <a:lnTo>
                    <a:pt x="16" y="56"/>
                  </a:lnTo>
                  <a:lnTo>
                    <a:pt x="12" y="54"/>
                  </a:lnTo>
                  <a:lnTo>
                    <a:pt x="12" y="54"/>
                  </a:lnTo>
                  <a:lnTo>
                    <a:pt x="6" y="52"/>
                  </a:lnTo>
                  <a:lnTo>
                    <a:pt x="2" y="54"/>
                  </a:lnTo>
                  <a:lnTo>
                    <a:pt x="0" y="58"/>
                  </a:lnTo>
                  <a:lnTo>
                    <a:pt x="0" y="64"/>
                  </a:lnTo>
                  <a:lnTo>
                    <a:pt x="0" y="6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4" name="Freeform 77"/>
            <p:cNvSpPr/>
            <p:nvPr/>
          </p:nvSpPr>
          <p:spPr bwMode="auto">
            <a:xfrm>
              <a:off x="7648575" y="1470025"/>
              <a:ext cx="133350" cy="184150"/>
            </a:xfrm>
            <a:custGeom>
              <a:avLst/>
              <a:gdLst/>
              <a:ahLst/>
              <a:cxnLst>
                <a:cxn ang="0">
                  <a:pos x="82" y="108"/>
                </a:cxn>
                <a:cxn ang="0">
                  <a:pos x="82" y="108"/>
                </a:cxn>
                <a:cxn ang="0">
                  <a:pos x="82" y="98"/>
                </a:cxn>
                <a:cxn ang="0">
                  <a:pos x="84" y="88"/>
                </a:cxn>
                <a:cxn ang="0">
                  <a:pos x="84" y="88"/>
                </a:cxn>
                <a:cxn ang="0">
                  <a:pos x="84" y="88"/>
                </a:cxn>
                <a:cxn ang="0">
                  <a:pos x="84" y="88"/>
                </a:cxn>
                <a:cxn ang="0">
                  <a:pos x="84" y="88"/>
                </a:cxn>
                <a:cxn ang="0">
                  <a:pos x="84" y="88"/>
                </a:cxn>
                <a:cxn ang="0">
                  <a:pos x="82" y="88"/>
                </a:cxn>
                <a:cxn ang="0">
                  <a:pos x="82" y="88"/>
                </a:cxn>
                <a:cxn ang="0">
                  <a:pos x="84" y="88"/>
                </a:cxn>
                <a:cxn ang="0">
                  <a:pos x="84" y="88"/>
                </a:cxn>
                <a:cxn ang="0">
                  <a:pos x="82" y="88"/>
                </a:cxn>
                <a:cxn ang="0">
                  <a:pos x="82" y="88"/>
                </a:cxn>
                <a:cxn ang="0">
                  <a:pos x="82" y="88"/>
                </a:cxn>
                <a:cxn ang="0">
                  <a:pos x="82" y="88"/>
                </a:cxn>
                <a:cxn ang="0">
                  <a:pos x="84" y="88"/>
                </a:cxn>
                <a:cxn ang="0">
                  <a:pos x="84" y="88"/>
                </a:cxn>
                <a:cxn ang="0">
                  <a:pos x="76" y="82"/>
                </a:cxn>
                <a:cxn ang="0">
                  <a:pos x="76" y="82"/>
                </a:cxn>
                <a:cxn ang="0">
                  <a:pos x="72" y="78"/>
                </a:cxn>
                <a:cxn ang="0">
                  <a:pos x="68" y="72"/>
                </a:cxn>
                <a:cxn ang="0">
                  <a:pos x="64" y="66"/>
                </a:cxn>
                <a:cxn ang="0">
                  <a:pos x="64" y="64"/>
                </a:cxn>
                <a:cxn ang="0">
                  <a:pos x="64" y="64"/>
                </a:cxn>
                <a:cxn ang="0">
                  <a:pos x="64" y="56"/>
                </a:cxn>
                <a:cxn ang="0">
                  <a:pos x="62" y="52"/>
                </a:cxn>
                <a:cxn ang="0">
                  <a:pos x="54" y="44"/>
                </a:cxn>
                <a:cxn ang="0">
                  <a:pos x="54" y="44"/>
                </a:cxn>
                <a:cxn ang="0">
                  <a:pos x="38" y="30"/>
                </a:cxn>
                <a:cxn ang="0">
                  <a:pos x="32" y="24"/>
                </a:cxn>
                <a:cxn ang="0">
                  <a:pos x="26" y="16"/>
                </a:cxn>
                <a:cxn ang="0">
                  <a:pos x="26" y="16"/>
                </a:cxn>
                <a:cxn ang="0">
                  <a:pos x="20" y="10"/>
                </a:cxn>
                <a:cxn ang="0">
                  <a:pos x="14" y="4"/>
                </a:cxn>
                <a:cxn ang="0">
                  <a:pos x="8" y="2"/>
                </a:cxn>
                <a:cxn ang="0">
                  <a:pos x="0" y="0"/>
                </a:cxn>
                <a:cxn ang="0">
                  <a:pos x="0" y="0"/>
                </a:cxn>
                <a:cxn ang="0">
                  <a:pos x="0" y="4"/>
                </a:cxn>
                <a:cxn ang="0">
                  <a:pos x="2" y="8"/>
                </a:cxn>
                <a:cxn ang="0">
                  <a:pos x="6" y="14"/>
                </a:cxn>
                <a:cxn ang="0">
                  <a:pos x="6" y="14"/>
                </a:cxn>
                <a:cxn ang="0">
                  <a:pos x="18" y="26"/>
                </a:cxn>
                <a:cxn ang="0">
                  <a:pos x="26" y="42"/>
                </a:cxn>
                <a:cxn ang="0">
                  <a:pos x="34" y="56"/>
                </a:cxn>
                <a:cxn ang="0">
                  <a:pos x="40" y="72"/>
                </a:cxn>
                <a:cxn ang="0">
                  <a:pos x="40" y="72"/>
                </a:cxn>
                <a:cxn ang="0">
                  <a:pos x="46" y="84"/>
                </a:cxn>
                <a:cxn ang="0">
                  <a:pos x="54" y="94"/>
                </a:cxn>
                <a:cxn ang="0">
                  <a:pos x="70" y="114"/>
                </a:cxn>
                <a:cxn ang="0">
                  <a:pos x="70" y="114"/>
                </a:cxn>
                <a:cxn ang="0">
                  <a:pos x="72" y="116"/>
                </a:cxn>
                <a:cxn ang="0">
                  <a:pos x="74" y="116"/>
                </a:cxn>
                <a:cxn ang="0">
                  <a:pos x="78" y="114"/>
                </a:cxn>
                <a:cxn ang="0">
                  <a:pos x="78" y="114"/>
                </a:cxn>
                <a:cxn ang="0">
                  <a:pos x="80" y="114"/>
                </a:cxn>
                <a:cxn ang="0">
                  <a:pos x="82" y="112"/>
                </a:cxn>
                <a:cxn ang="0">
                  <a:pos x="82" y="108"/>
                </a:cxn>
                <a:cxn ang="0">
                  <a:pos x="82" y="108"/>
                </a:cxn>
              </a:cxnLst>
              <a:rect l="0" t="0" r="r" b="b"/>
              <a:pathLst>
                <a:path w="84" h="116">
                  <a:moveTo>
                    <a:pt x="82" y="108"/>
                  </a:moveTo>
                  <a:lnTo>
                    <a:pt x="82" y="108"/>
                  </a:lnTo>
                  <a:lnTo>
                    <a:pt x="82" y="98"/>
                  </a:lnTo>
                  <a:lnTo>
                    <a:pt x="84" y="88"/>
                  </a:lnTo>
                  <a:lnTo>
                    <a:pt x="84" y="88"/>
                  </a:lnTo>
                  <a:lnTo>
                    <a:pt x="84" y="88"/>
                  </a:lnTo>
                  <a:lnTo>
                    <a:pt x="84" y="88"/>
                  </a:lnTo>
                  <a:lnTo>
                    <a:pt x="84" y="88"/>
                  </a:lnTo>
                  <a:lnTo>
                    <a:pt x="84" y="88"/>
                  </a:lnTo>
                  <a:lnTo>
                    <a:pt x="82" y="88"/>
                  </a:lnTo>
                  <a:lnTo>
                    <a:pt x="82" y="88"/>
                  </a:lnTo>
                  <a:lnTo>
                    <a:pt x="84" y="88"/>
                  </a:lnTo>
                  <a:lnTo>
                    <a:pt x="84" y="88"/>
                  </a:lnTo>
                  <a:lnTo>
                    <a:pt x="82" y="88"/>
                  </a:lnTo>
                  <a:lnTo>
                    <a:pt x="82" y="88"/>
                  </a:lnTo>
                  <a:lnTo>
                    <a:pt x="82" y="88"/>
                  </a:lnTo>
                  <a:lnTo>
                    <a:pt x="82" y="88"/>
                  </a:lnTo>
                  <a:lnTo>
                    <a:pt x="84" y="88"/>
                  </a:lnTo>
                  <a:lnTo>
                    <a:pt x="84" y="88"/>
                  </a:lnTo>
                  <a:lnTo>
                    <a:pt x="76" y="82"/>
                  </a:lnTo>
                  <a:lnTo>
                    <a:pt x="76" y="82"/>
                  </a:lnTo>
                  <a:lnTo>
                    <a:pt x="72" y="78"/>
                  </a:lnTo>
                  <a:lnTo>
                    <a:pt x="68" y="72"/>
                  </a:lnTo>
                  <a:lnTo>
                    <a:pt x="64" y="66"/>
                  </a:lnTo>
                  <a:lnTo>
                    <a:pt x="64" y="64"/>
                  </a:lnTo>
                  <a:lnTo>
                    <a:pt x="64" y="64"/>
                  </a:lnTo>
                  <a:lnTo>
                    <a:pt x="64" y="56"/>
                  </a:lnTo>
                  <a:lnTo>
                    <a:pt x="62" y="52"/>
                  </a:lnTo>
                  <a:lnTo>
                    <a:pt x="54" y="44"/>
                  </a:lnTo>
                  <a:lnTo>
                    <a:pt x="54" y="44"/>
                  </a:lnTo>
                  <a:lnTo>
                    <a:pt x="38" y="30"/>
                  </a:lnTo>
                  <a:lnTo>
                    <a:pt x="32" y="24"/>
                  </a:lnTo>
                  <a:lnTo>
                    <a:pt x="26" y="16"/>
                  </a:lnTo>
                  <a:lnTo>
                    <a:pt x="26" y="16"/>
                  </a:lnTo>
                  <a:lnTo>
                    <a:pt x="20" y="10"/>
                  </a:lnTo>
                  <a:lnTo>
                    <a:pt x="14" y="4"/>
                  </a:lnTo>
                  <a:lnTo>
                    <a:pt x="8" y="2"/>
                  </a:lnTo>
                  <a:lnTo>
                    <a:pt x="0" y="0"/>
                  </a:lnTo>
                  <a:lnTo>
                    <a:pt x="0" y="0"/>
                  </a:lnTo>
                  <a:lnTo>
                    <a:pt x="0" y="4"/>
                  </a:lnTo>
                  <a:lnTo>
                    <a:pt x="2" y="8"/>
                  </a:lnTo>
                  <a:lnTo>
                    <a:pt x="6" y="14"/>
                  </a:lnTo>
                  <a:lnTo>
                    <a:pt x="6" y="14"/>
                  </a:lnTo>
                  <a:lnTo>
                    <a:pt x="18" y="26"/>
                  </a:lnTo>
                  <a:lnTo>
                    <a:pt x="26" y="42"/>
                  </a:lnTo>
                  <a:lnTo>
                    <a:pt x="34" y="56"/>
                  </a:lnTo>
                  <a:lnTo>
                    <a:pt x="40" y="72"/>
                  </a:lnTo>
                  <a:lnTo>
                    <a:pt x="40" y="72"/>
                  </a:lnTo>
                  <a:lnTo>
                    <a:pt x="46" y="84"/>
                  </a:lnTo>
                  <a:lnTo>
                    <a:pt x="54" y="94"/>
                  </a:lnTo>
                  <a:lnTo>
                    <a:pt x="70" y="114"/>
                  </a:lnTo>
                  <a:lnTo>
                    <a:pt x="70" y="114"/>
                  </a:lnTo>
                  <a:lnTo>
                    <a:pt x="72" y="116"/>
                  </a:lnTo>
                  <a:lnTo>
                    <a:pt x="74" y="116"/>
                  </a:lnTo>
                  <a:lnTo>
                    <a:pt x="78" y="114"/>
                  </a:lnTo>
                  <a:lnTo>
                    <a:pt x="78" y="114"/>
                  </a:lnTo>
                  <a:lnTo>
                    <a:pt x="80" y="114"/>
                  </a:lnTo>
                  <a:lnTo>
                    <a:pt x="82" y="112"/>
                  </a:lnTo>
                  <a:lnTo>
                    <a:pt x="82" y="108"/>
                  </a:lnTo>
                  <a:lnTo>
                    <a:pt x="82" y="10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5" name="Freeform 78"/>
            <p:cNvSpPr/>
            <p:nvPr/>
          </p:nvSpPr>
          <p:spPr bwMode="auto">
            <a:xfrm>
              <a:off x="8086725" y="882650"/>
              <a:ext cx="139700" cy="123825"/>
            </a:xfrm>
            <a:custGeom>
              <a:avLst/>
              <a:gdLst/>
              <a:ahLst/>
              <a:cxnLst>
                <a:cxn ang="0">
                  <a:pos x="38" y="58"/>
                </a:cxn>
                <a:cxn ang="0">
                  <a:pos x="36" y="58"/>
                </a:cxn>
                <a:cxn ang="0">
                  <a:pos x="16" y="60"/>
                </a:cxn>
                <a:cxn ang="0">
                  <a:pos x="0" y="74"/>
                </a:cxn>
                <a:cxn ang="0">
                  <a:pos x="8" y="72"/>
                </a:cxn>
                <a:cxn ang="0">
                  <a:pos x="26" y="68"/>
                </a:cxn>
                <a:cxn ang="0">
                  <a:pos x="32" y="64"/>
                </a:cxn>
                <a:cxn ang="0">
                  <a:pos x="36" y="72"/>
                </a:cxn>
                <a:cxn ang="0">
                  <a:pos x="36" y="76"/>
                </a:cxn>
                <a:cxn ang="0">
                  <a:pos x="38" y="78"/>
                </a:cxn>
                <a:cxn ang="0">
                  <a:pos x="42" y="76"/>
                </a:cxn>
                <a:cxn ang="0">
                  <a:pos x="42" y="72"/>
                </a:cxn>
                <a:cxn ang="0">
                  <a:pos x="46" y="68"/>
                </a:cxn>
                <a:cxn ang="0">
                  <a:pos x="46" y="64"/>
                </a:cxn>
                <a:cxn ang="0">
                  <a:pos x="54" y="66"/>
                </a:cxn>
                <a:cxn ang="0">
                  <a:pos x="66" y="60"/>
                </a:cxn>
                <a:cxn ang="0">
                  <a:pos x="70" y="58"/>
                </a:cxn>
                <a:cxn ang="0">
                  <a:pos x="78" y="54"/>
                </a:cxn>
                <a:cxn ang="0">
                  <a:pos x="78" y="46"/>
                </a:cxn>
                <a:cxn ang="0">
                  <a:pos x="82" y="28"/>
                </a:cxn>
                <a:cxn ang="0">
                  <a:pos x="86" y="20"/>
                </a:cxn>
                <a:cxn ang="0">
                  <a:pos x="88" y="14"/>
                </a:cxn>
                <a:cxn ang="0">
                  <a:pos x="84" y="8"/>
                </a:cxn>
                <a:cxn ang="0">
                  <a:pos x="80" y="2"/>
                </a:cxn>
                <a:cxn ang="0">
                  <a:pos x="78" y="0"/>
                </a:cxn>
                <a:cxn ang="0">
                  <a:pos x="74" y="4"/>
                </a:cxn>
                <a:cxn ang="0">
                  <a:pos x="72" y="10"/>
                </a:cxn>
                <a:cxn ang="0">
                  <a:pos x="70" y="26"/>
                </a:cxn>
                <a:cxn ang="0">
                  <a:pos x="68" y="32"/>
                </a:cxn>
                <a:cxn ang="0">
                  <a:pos x="54" y="42"/>
                </a:cxn>
                <a:cxn ang="0">
                  <a:pos x="42" y="52"/>
                </a:cxn>
                <a:cxn ang="0">
                  <a:pos x="38" y="58"/>
                </a:cxn>
              </a:cxnLst>
              <a:rect l="0" t="0" r="r" b="b"/>
              <a:pathLst>
                <a:path w="88" h="78">
                  <a:moveTo>
                    <a:pt x="38" y="58"/>
                  </a:moveTo>
                  <a:lnTo>
                    <a:pt x="38" y="58"/>
                  </a:lnTo>
                  <a:lnTo>
                    <a:pt x="36" y="58"/>
                  </a:lnTo>
                  <a:lnTo>
                    <a:pt x="36" y="58"/>
                  </a:lnTo>
                  <a:lnTo>
                    <a:pt x="26" y="58"/>
                  </a:lnTo>
                  <a:lnTo>
                    <a:pt x="16" y="60"/>
                  </a:lnTo>
                  <a:lnTo>
                    <a:pt x="8" y="66"/>
                  </a:lnTo>
                  <a:lnTo>
                    <a:pt x="0" y="74"/>
                  </a:lnTo>
                  <a:lnTo>
                    <a:pt x="0" y="74"/>
                  </a:lnTo>
                  <a:lnTo>
                    <a:pt x="8" y="72"/>
                  </a:lnTo>
                  <a:lnTo>
                    <a:pt x="14" y="72"/>
                  </a:lnTo>
                  <a:lnTo>
                    <a:pt x="26" y="68"/>
                  </a:lnTo>
                  <a:lnTo>
                    <a:pt x="26" y="68"/>
                  </a:lnTo>
                  <a:lnTo>
                    <a:pt x="32" y="64"/>
                  </a:lnTo>
                  <a:lnTo>
                    <a:pt x="34" y="66"/>
                  </a:lnTo>
                  <a:lnTo>
                    <a:pt x="36" y="72"/>
                  </a:lnTo>
                  <a:lnTo>
                    <a:pt x="36" y="72"/>
                  </a:lnTo>
                  <a:lnTo>
                    <a:pt x="36" y="76"/>
                  </a:lnTo>
                  <a:lnTo>
                    <a:pt x="38" y="78"/>
                  </a:lnTo>
                  <a:lnTo>
                    <a:pt x="38" y="78"/>
                  </a:lnTo>
                  <a:lnTo>
                    <a:pt x="40" y="78"/>
                  </a:lnTo>
                  <a:lnTo>
                    <a:pt x="42" y="76"/>
                  </a:lnTo>
                  <a:lnTo>
                    <a:pt x="42" y="72"/>
                  </a:lnTo>
                  <a:lnTo>
                    <a:pt x="42" y="72"/>
                  </a:lnTo>
                  <a:lnTo>
                    <a:pt x="46" y="70"/>
                  </a:lnTo>
                  <a:lnTo>
                    <a:pt x="46" y="68"/>
                  </a:lnTo>
                  <a:lnTo>
                    <a:pt x="46" y="64"/>
                  </a:lnTo>
                  <a:lnTo>
                    <a:pt x="46" y="64"/>
                  </a:lnTo>
                  <a:lnTo>
                    <a:pt x="50" y="66"/>
                  </a:lnTo>
                  <a:lnTo>
                    <a:pt x="54" y="66"/>
                  </a:lnTo>
                  <a:lnTo>
                    <a:pt x="60" y="64"/>
                  </a:lnTo>
                  <a:lnTo>
                    <a:pt x="66" y="60"/>
                  </a:lnTo>
                  <a:lnTo>
                    <a:pt x="70" y="58"/>
                  </a:lnTo>
                  <a:lnTo>
                    <a:pt x="70" y="58"/>
                  </a:lnTo>
                  <a:lnTo>
                    <a:pt x="76" y="58"/>
                  </a:lnTo>
                  <a:lnTo>
                    <a:pt x="78" y="54"/>
                  </a:lnTo>
                  <a:lnTo>
                    <a:pt x="78" y="54"/>
                  </a:lnTo>
                  <a:lnTo>
                    <a:pt x="78" y="46"/>
                  </a:lnTo>
                  <a:lnTo>
                    <a:pt x="80" y="36"/>
                  </a:lnTo>
                  <a:lnTo>
                    <a:pt x="82" y="28"/>
                  </a:lnTo>
                  <a:lnTo>
                    <a:pt x="86" y="20"/>
                  </a:lnTo>
                  <a:lnTo>
                    <a:pt x="86" y="20"/>
                  </a:lnTo>
                  <a:lnTo>
                    <a:pt x="88" y="16"/>
                  </a:lnTo>
                  <a:lnTo>
                    <a:pt x="88" y="14"/>
                  </a:lnTo>
                  <a:lnTo>
                    <a:pt x="84" y="8"/>
                  </a:lnTo>
                  <a:lnTo>
                    <a:pt x="84" y="8"/>
                  </a:lnTo>
                  <a:lnTo>
                    <a:pt x="82" y="2"/>
                  </a:lnTo>
                  <a:lnTo>
                    <a:pt x="80" y="2"/>
                  </a:lnTo>
                  <a:lnTo>
                    <a:pt x="78" y="0"/>
                  </a:lnTo>
                  <a:lnTo>
                    <a:pt x="78" y="0"/>
                  </a:lnTo>
                  <a:lnTo>
                    <a:pt x="74" y="2"/>
                  </a:lnTo>
                  <a:lnTo>
                    <a:pt x="74" y="4"/>
                  </a:lnTo>
                  <a:lnTo>
                    <a:pt x="72" y="10"/>
                  </a:lnTo>
                  <a:lnTo>
                    <a:pt x="72" y="10"/>
                  </a:lnTo>
                  <a:lnTo>
                    <a:pt x="72" y="18"/>
                  </a:lnTo>
                  <a:lnTo>
                    <a:pt x="70" y="26"/>
                  </a:lnTo>
                  <a:lnTo>
                    <a:pt x="70" y="26"/>
                  </a:lnTo>
                  <a:lnTo>
                    <a:pt x="68" y="32"/>
                  </a:lnTo>
                  <a:lnTo>
                    <a:pt x="64" y="36"/>
                  </a:lnTo>
                  <a:lnTo>
                    <a:pt x="54" y="42"/>
                  </a:lnTo>
                  <a:lnTo>
                    <a:pt x="46" y="48"/>
                  </a:lnTo>
                  <a:lnTo>
                    <a:pt x="42" y="52"/>
                  </a:lnTo>
                  <a:lnTo>
                    <a:pt x="38" y="58"/>
                  </a:lnTo>
                  <a:lnTo>
                    <a:pt x="38" y="5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6" name="Freeform 79"/>
            <p:cNvSpPr/>
            <p:nvPr/>
          </p:nvSpPr>
          <p:spPr bwMode="auto">
            <a:xfrm>
              <a:off x="4911725" y="330200"/>
              <a:ext cx="301625" cy="98425"/>
            </a:xfrm>
            <a:custGeom>
              <a:avLst/>
              <a:gdLst/>
              <a:ahLst/>
              <a:cxnLst>
                <a:cxn ang="0">
                  <a:pos x="40" y="28"/>
                </a:cxn>
                <a:cxn ang="0">
                  <a:pos x="54" y="18"/>
                </a:cxn>
                <a:cxn ang="0">
                  <a:pos x="62" y="16"/>
                </a:cxn>
                <a:cxn ang="0">
                  <a:pos x="62" y="18"/>
                </a:cxn>
                <a:cxn ang="0">
                  <a:pos x="56" y="24"/>
                </a:cxn>
                <a:cxn ang="0">
                  <a:pos x="52" y="26"/>
                </a:cxn>
                <a:cxn ang="0">
                  <a:pos x="78" y="32"/>
                </a:cxn>
                <a:cxn ang="0">
                  <a:pos x="58" y="36"/>
                </a:cxn>
                <a:cxn ang="0">
                  <a:pos x="70" y="40"/>
                </a:cxn>
                <a:cxn ang="0">
                  <a:pos x="88" y="40"/>
                </a:cxn>
                <a:cxn ang="0">
                  <a:pos x="106" y="44"/>
                </a:cxn>
                <a:cxn ang="0">
                  <a:pos x="66" y="48"/>
                </a:cxn>
                <a:cxn ang="0">
                  <a:pos x="72" y="52"/>
                </a:cxn>
                <a:cxn ang="0">
                  <a:pos x="88" y="54"/>
                </a:cxn>
                <a:cxn ang="0">
                  <a:pos x="96" y="60"/>
                </a:cxn>
                <a:cxn ang="0">
                  <a:pos x="114" y="62"/>
                </a:cxn>
                <a:cxn ang="0">
                  <a:pos x="176" y="58"/>
                </a:cxn>
                <a:cxn ang="0">
                  <a:pos x="182" y="58"/>
                </a:cxn>
                <a:cxn ang="0">
                  <a:pos x="182" y="54"/>
                </a:cxn>
                <a:cxn ang="0">
                  <a:pos x="176" y="52"/>
                </a:cxn>
                <a:cxn ang="0">
                  <a:pos x="182" y="48"/>
                </a:cxn>
                <a:cxn ang="0">
                  <a:pos x="190" y="46"/>
                </a:cxn>
                <a:cxn ang="0">
                  <a:pos x="162" y="28"/>
                </a:cxn>
                <a:cxn ang="0">
                  <a:pos x="162" y="14"/>
                </a:cxn>
                <a:cxn ang="0">
                  <a:pos x="162" y="10"/>
                </a:cxn>
                <a:cxn ang="0">
                  <a:pos x="152" y="8"/>
                </a:cxn>
                <a:cxn ang="0">
                  <a:pos x="148" y="10"/>
                </a:cxn>
                <a:cxn ang="0">
                  <a:pos x="152" y="14"/>
                </a:cxn>
                <a:cxn ang="0">
                  <a:pos x="140" y="14"/>
                </a:cxn>
                <a:cxn ang="0">
                  <a:pos x="138" y="18"/>
                </a:cxn>
                <a:cxn ang="0">
                  <a:pos x="142" y="26"/>
                </a:cxn>
                <a:cxn ang="0">
                  <a:pos x="136" y="30"/>
                </a:cxn>
                <a:cxn ang="0">
                  <a:pos x="132" y="22"/>
                </a:cxn>
                <a:cxn ang="0">
                  <a:pos x="120" y="18"/>
                </a:cxn>
                <a:cxn ang="0">
                  <a:pos x="114" y="22"/>
                </a:cxn>
                <a:cxn ang="0">
                  <a:pos x="102" y="16"/>
                </a:cxn>
                <a:cxn ang="0">
                  <a:pos x="94" y="18"/>
                </a:cxn>
                <a:cxn ang="0">
                  <a:pos x="88" y="14"/>
                </a:cxn>
                <a:cxn ang="0">
                  <a:pos x="78" y="14"/>
                </a:cxn>
                <a:cxn ang="0">
                  <a:pos x="74" y="14"/>
                </a:cxn>
                <a:cxn ang="0">
                  <a:pos x="78" y="12"/>
                </a:cxn>
                <a:cxn ang="0">
                  <a:pos x="78" y="10"/>
                </a:cxn>
                <a:cxn ang="0">
                  <a:pos x="60" y="4"/>
                </a:cxn>
                <a:cxn ang="0">
                  <a:pos x="40" y="2"/>
                </a:cxn>
                <a:cxn ang="0">
                  <a:pos x="26" y="0"/>
                </a:cxn>
                <a:cxn ang="0">
                  <a:pos x="10" y="2"/>
                </a:cxn>
                <a:cxn ang="0">
                  <a:pos x="10" y="8"/>
                </a:cxn>
                <a:cxn ang="0">
                  <a:pos x="4" y="20"/>
                </a:cxn>
                <a:cxn ang="0">
                  <a:pos x="16" y="32"/>
                </a:cxn>
                <a:cxn ang="0">
                  <a:pos x="34" y="32"/>
                </a:cxn>
              </a:cxnLst>
              <a:rect l="0" t="0" r="r" b="b"/>
              <a:pathLst>
                <a:path w="190" h="62">
                  <a:moveTo>
                    <a:pt x="34" y="32"/>
                  </a:moveTo>
                  <a:lnTo>
                    <a:pt x="34" y="32"/>
                  </a:lnTo>
                  <a:lnTo>
                    <a:pt x="40" y="28"/>
                  </a:lnTo>
                  <a:lnTo>
                    <a:pt x="44" y="24"/>
                  </a:lnTo>
                  <a:lnTo>
                    <a:pt x="48" y="20"/>
                  </a:lnTo>
                  <a:lnTo>
                    <a:pt x="54" y="18"/>
                  </a:lnTo>
                  <a:lnTo>
                    <a:pt x="54" y="18"/>
                  </a:lnTo>
                  <a:lnTo>
                    <a:pt x="58" y="16"/>
                  </a:lnTo>
                  <a:lnTo>
                    <a:pt x="62" y="16"/>
                  </a:lnTo>
                  <a:lnTo>
                    <a:pt x="62" y="16"/>
                  </a:lnTo>
                  <a:lnTo>
                    <a:pt x="62" y="18"/>
                  </a:lnTo>
                  <a:lnTo>
                    <a:pt x="62" y="18"/>
                  </a:lnTo>
                  <a:lnTo>
                    <a:pt x="60" y="20"/>
                  </a:lnTo>
                  <a:lnTo>
                    <a:pt x="58" y="20"/>
                  </a:lnTo>
                  <a:lnTo>
                    <a:pt x="56" y="24"/>
                  </a:lnTo>
                  <a:lnTo>
                    <a:pt x="56" y="24"/>
                  </a:lnTo>
                  <a:lnTo>
                    <a:pt x="52" y="26"/>
                  </a:lnTo>
                  <a:lnTo>
                    <a:pt x="52" y="26"/>
                  </a:lnTo>
                  <a:lnTo>
                    <a:pt x="58" y="30"/>
                  </a:lnTo>
                  <a:lnTo>
                    <a:pt x="64" y="32"/>
                  </a:lnTo>
                  <a:lnTo>
                    <a:pt x="78" y="32"/>
                  </a:lnTo>
                  <a:lnTo>
                    <a:pt x="78" y="32"/>
                  </a:lnTo>
                  <a:lnTo>
                    <a:pt x="58" y="36"/>
                  </a:lnTo>
                  <a:lnTo>
                    <a:pt x="58" y="36"/>
                  </a:lnTo>
                  <a:lnTo>
                    <a:pt x="60" y="38"/>
                  </a:lnTo>
                  <a:lnTo>
                    <a:pt x="64" y="40"/>
                  </a:lnTo>
                  <a:lnTo>
                    <a:pt x="70" y="40"/>
                  </a:lnTo>
                  <a:lnTo>
                    <a:pt x="70" y="40"/>
                  </a:lnTo>
                  <a:lnTo>
                    <a:pt x="78" y="40"/>
                  </a:lnTo>
                  <a:lnTo>
                    <a:pt x="88" y="40"/>
                  </a:lnTo>
                  <a:lnTo>
                    <a:pt x="96" y="40"/>
                  </a:lnTo>
                  <a:lnTo>
                    <a:pt x="106" y="44"/>
                  </a:lnTo>
                  <a:lnTo>
                    <a:pt x="106" y="44"/>
                  </a:lnTo>
                  <a:lnTo>
                    <a:pt x="86" y="44"/>
                  </a:lnTo>
                  <a:lnTo>
                    <a:pt x="76" y="44"/>
                  </a:lnTo>
                  <a:lnTo>
                    <a:pt x="66" y="48"/>
                  </a:lnTo>
                  <a:lnTo>
                    <a:pt x="66" y="48"/>
                  </a:lnTo>
                  <a:lnTo>
                    <a:pt x="68" y="50"/>
                  </a:lnTo>
                  <a:lnTo>
                    <a:pt x="72" y="52"/>
                  </a:lnTo>
                  <a:lnTo>
                    <a:pt x="82" y="54"/>
                  </a:lnTo>
                  <a:lnTo>
                    <a:pt x="82" y="54"/>
                  </a:lnTo>
                  <a:lnTo>
                    <a:pt x="88" y="54"/>
                  </a:lnTo>
                  <a:lnTo>
                    <a:pt x="90" y="56"/>
                  </a:lnTo>
                  <a:lnTo>
                    <a:pt x="90" y="56"/>
                  </a:lnTo>
                  <a:lnTo>
                    <a:pt x="96" y="60"/>
                  </a:lnTo>
                  <a:lnTo>
                    <a:pt x="102" y="62"/>
                  </a:lnTo>
                  <a:lnTo>
                    <a:pt x="114" y="62"/>
                  </a:lnTo>
                  <a:lnTo>
                    <a:pt x="114" y="62"/>
                  </a:lnTo>
                  <a:lnTo>
                    <a:pt x="144" y="56"/>
                  </a:lnTo>
                  <a:lnTo>
                    <a:pt x="160" y="56"/>
                  </a:lnTo>
                  <a:lnTo>
                    <a:pt x="176" y="58"/>
                  </a:lnTo>
                  <a:lnTo>
                    <a:pt x="176" y="58"/>
                  </a:lnTo>
                  <a:lnTo>
                    <a:pt x="180" y="58"/>
                  </a:lnTo>
                  <a:lnTo>
                    <a:pt x="182" y="58"/>
                  </a:lnTo>
                  <a:lnTo>
                    <a:pt x="182" y="56"/>
                  </a:lnTo>
                  <a:lnTo>
                    <a:pt x="182" y="56"/>
                  </a:lnTo>
                  <a:lnTo>
                    <a:pt x="182" y="54"/>
                  </a:lnTo>
                  <a:lnTo>
                    <a:pt x="180" y="54"/>
                  </a:lnTo>
                  <a:lnTo>
                    <a:pt x="178" y="54"/>
                  </a:lnTo>
                  <a:lnTo>
                    <a:pt x="176" y="52"/>
                  </a:lnTo>
                  <a:lnTo>
                    <a:pt x="176" y="52"/>
                  </a:lnTo>
                  <a:lnTo>
                    <a:pt x="178" y="50"/>
                  </a:lnTo>
                  <a:lnTo>
                    <a:pt x="182" y="48"/>
                  </a:lnTo>
                  <a:lnTo>
                    <a:pt x="186" y="48"/>
                  </a:lnTo>
                  <a:lnTo>
                    <a:pt x="190" y="46"/>
                  </a:lnTo>
                  <a:lnTo>
                    <a:pt x="190" y="46"/>
                  </a:lnTo>
                  <a:lnTo>
                    <a:pt x="178" y="44"/>
                  </a:lnTo>
                  <a:lnTo>
                    <a:pt x="168" y="38"/>
                  </a:lnTo>
                  <a:lnTo>
                    <a:pt x="162" y="28"/>
                  </a:lnTo>
                  <a:lnTo>
                    <a:pt x="158" y="16"/>
                  </a:lnTo>
                  <a:lnTo>
                    <a:pt x="158" y="16"/>
                  </a:lnTo>
                  <a:lnTo>
                    <a:pt x="162" y="14"/>
                  </a:lnTo>
                  <a:lnTo>
                    <a:pt x="164" y="12"/>
                  </a:lnTo>
                  <a:lnTo>
                    <a:pt x="162" y="10"/>
                  </a:lnTo>
                  <a:lnTo>
                    <a:pt x="162" y="10"/>
                  </a:lnTo>
                  <a:lnTo>
                    <a:pt x="160" y="8"/>
                  </a:lnTo>
                  <a:lnTo>
                    <a:pt x="158" y="8"/>
                  </a:lnTo>
                  <a:lnTo>
                    <a:pt x="152" y="8"/>
                  </a:lnTo>
                  <a:lnTo>
                    <a:pt x="152" y="8"/>
                  </a:lnTo>
                  <a:lnTo>
                    <a:pt x="148" y="8"/>
                  </a:lnTo>
                  <a:lnTo>
                    <a:pt x="148" y="10"/>
                  </a:lnTo>
                  <a:lnTo>
                    <a:pt x="148" y="12"/>
                  </a:lnTo>
                  <a:lnTo>
                    <a:pt x="148" y="12"/>
                  </a:lnTo>
                  <a:lnTo>
                    <a:pt x="152" y="14"/>
                  </a:lnTo>
                  <a:lnTo>
                    <a:pt x="152" y="14"/>
                  </a:lnTo>
                  <a:lnTo>
                    <a:pt x="144" y="14"/>
                  </a:lnTo>
                  <a:lnTo>
                    <a:pt x="140" y="14"/>
                  </a:lnTo>
                  <a:lnTo>
                    <a:pt x="136" y="14"/>
                  </a:lnTo>
                  <a:lnTo>
                    <a:pt x="136" y="14"/>
                  </a:lnTo>
                  <a:lnTo>
                    <a:pt x="138" y="18"/>
                  </a:lnTo>
                  <a:lnTo>
                    <a:pt x="138" y="18"/>
                  </a:lnTo>
                  <a:lnTo>
                    <a:pt x="140" y="24"/>
                  </a:lnTo>
                  <a:lnTo>
                    <a:pt x="142" y="26"/>
                  </a:lnTo>
                  <a:lnTo>
                    <a:pt x="140" y="28"/>
                  </a:lnTo>
                  <a:lnTo>
                    <a:pt x="140" y="28"/>
                  </a:lnTo>
                  <a:lnTo>
                    <a:pt x="136" y="30"/>
                  </a:lnTo>
                  <a:lnTo>
                    <a:pt x="134" y="28"/>
                  </a:lnTo>
                  <a:lnTo>
                    <a:pt x="132" y="22"/>
                  </a:lnTo>
                  <a:lnTo>
                    <a:pt x="132" y="22"/>
                  </a:lnTo>
                  <a:lnTo>
                    <a:pt x="126" y="18"/>
                  </a:lnTo>
                  <a:lnTo>
                    <a:pt x="124" y="18"/>
                  </a:lnTo>
                  <a:lnTo>
                    <a:pt x="120" y="18"/>
                  </a:lnTo>
                  <a:lnTo>
                    <a:pt x="120" y="18"/>
                  </a:lnTo>
                  <a:lnTo>
                    <a:pt x="118" y="20"/>
                  </a:lnTo>
                  <a:lnTo>
                    <a:pt x="114" y="22"/>
                  </a:lnTo>
                  <a:lnTo>
                    <a:pt x="110" y="20"/>
                  </a:lnTo>
                  <a:lnTo>
                    <a:pt x="110" y="20"/>
                  </a:lnTo>
                  <a:lnTo>
                    <a:pt x="102" y="16"/>
                  </a:lnTo>
                  <a:lnTo>
                    <a:pt x="98" y="16"/>
                  </a:lnTo>
                  <a:lnTo>
                    <a:pt x="94" y="18"/>
                  </a:lnTo>
                  <a:lnTo>
                    <a:pt x="94" y="18"/>
                  </a:lnTo>
                  <a:lnTo>
                    <a:pt x="88" y="18"/>
                  </a:lnTo>
                  <a:lnTo>
                    <a:pt x="88" y="18"/>
                  </a:lnTo>
                  <a:lnTo>
                    <a:pt x="88" y="14"/>
                  </a:lnTo>
                  <a:lnTo>
                    <a:pt x="86" y="12"/>
                  </a:lnTo>
                  <a:lnTo>
                    <a:pt x="84" y="12"/>
                  </a:lnTo>
                  <a:lnTo>
                    <a:pt x="78" y="14"/>
                  </a:lnTo>
                  <a:lnTo>
                    <a:pt x="76" y="14"/>
                  </a:lnTo>
                  <a:lnTo>
                    <a:pt x="74" y="14"/>
                  </a:lnTo>
                  <a:lnTo>
                    <a:pt x="74" y="14"/>
                  </a:lnTo>
                  <a:lnTo>
                    <a:pt x="74" y="12"/>
                  </a:lnTo>
                  <a:lnTo>
                    <a:pt x="74" y="12"/>
                  </a:lnTo>
                  <a:lnTo>
                    <a:pt x="78" y="12"/>
                  </a:lnTo>
                  <a:lnTo>
                    <a:pt x="78" y="12"/>
                  </a:lnTo>
                  <a:lnTo>
                    <a:pt x="78" y="10"/>
                  </a:lnTo>
                  <a:lnTo>
                    <a:pt x="78" y="10"/>
                  </a:lnTo>
                  <a:lnTo>
                    <a:pt x="70" y="6"/>
                  </a:lnTo>
                  <a:lnTo>
                    <a:pt x="60" y="4"/>
                  </a:lnTo>
                  <a:lnTo>
                    <a:pt x="60" y="4"/>
                  </a:lnTo>
                  <a:lnTo>
                    <a:pt x="50" y="4"/>
                  </a:lnTo>
                  <a:lnTo>
                    <a:pt x="46" y="4"/>
                  </a:lnTo>
                  <a:lnTo>
                    <a:pt x="40" y="2"/>
                  </a:lnTo>
                  <a:lnTo>
                    <a:pt x="40" y="2"/>
                  </a:lnTo>
                  <a:lnTo>
                    <a:pt x="34" y="0"/>
                  </a:lnTo>
                  <a:lnTo>
                    <a:pt x="26" y="0"/>
                  </a:lnTo>
                  <a:lnTo>
                    <a:pt x="12" y="2"/>
                  </a:lnTo>
                  <a:lnTo>
                    <a:pt x="12" y="2"/>
                  </a:lnTo>
                  <a:lnTo>
                    <a:pt x="10" y="2"/>
                  </a:lnTo>
                  <a:lnTo>
                    <a:pt x="10" y="4"/>
                  </a:lnTo>
                  <a:lnTo>
                    <a:pt x="10" y="4"/>
                  </a:lnTo>
                  <a:lnTo>
                    <a:pt x="10" y="8"/>
                  </a:lnTo>
                  <a:lnTo>
                    <a:pt x="10" y="10"/>
                  </a:lnTo>
                  <a:lnTo>
                    <a:pt x="8" y="16"/>
                  </a:lnTo>
                  <a:lnTo>
                    <a:pt x="4" y="20"/>
                  </a:lnTo>
                  <a:lnTo>
                    <a:pt x="0" y="26"/>
                  </a:lnTo>
                  <a:lnTo>
                    <a:pt x="0" y="26"/>
                  </a:lnTo>
                  <a:lnTo>
                    <a:pt x="16" y="32"/>
                  </a:lnTo>
                  <a:lnTo>
                    <a:pt x="26" y="34"/>
                  </a:lnTo>
                  <a:lnTo>
                    <a:pt x="30" y="34"/>
                  </a:lnTo>
                  <a:lnTo>
                    <a:pt x="34" y="32"/>
                  </a:lnTo>
                  <a:lnTo>
                    <a:pt x="34" y="3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7" name="Freeform 80"/>
            <p:cNvSpPr/>
            <p:nvPr/>
          </p:nvSpPr>
          <p:spPr bwMode="auto">
            <a:xfrm>
              <a:off x="7004050" y="1758950"/>
              <a:ext cx="88900" cy="222250"/>
            </a:xfrm>
            <a:custGeom>
              <a:avLst/>
              <a:gdLst/>
              <a:ahLst/>
              <a:cxnLst>
                <a:cxn ang="0">
                  <a:pos x="56" y="34"/>
                </a:cxn>
                <a:cxn ang="0">
                  <a:pos x="56" y="34"/>
                </a:cxn>
                <a:cxn ang="0">
                  <a:pos x="54" y="26"/>
                </a:cxn>
                <a:cxn ang="0">
                  <a:pos x="52" y="18"/>
                </a:cxn>
                <a:cxn ang="0">
                  <a:pos x="50" y="10"/>
                </a:cxn>
                <a:cxn ang="0">
                  <a:pos x="46" y="4"/>
                </a:cxn>
                <a:cxn ang="0">
                  <a:pos x="42" y="0"/>
                </a:cxn>
                <a:cxn ang="0">
                  <a:pos x="42" y="0"/>
                </a:cxn>
                <a:cxn ang="0">
                  <a:pos x="44" y="8"/>
                </a:cxn>
                <a:cxn ang="0">
                  <a:pos x="42" y="14"/>
                </a:cxn>
                <a:cxn ang="0">
                  <a:pos x="38" y="18"/>
                </a:cxn>
                <a:cxn ang="0">
                  <a:pos x="36" y="24"/>
                </a:cxn>
                <a:cxn ang="0">
                  <a:pos x="36" y="24"/>
                </a:cxn>
                <a:cxn ang="0">
                  <a:pos x="34" y="30"/>
                </a:cxn>
                <a:cxn ang="0">
                  <a:pos x="30" y="34"/>
                </a:cxn>
                <a:cxn ang="0">
                  <a:pos x="22" y="40"/>
                </a:cxn>
                <a:cxn ang="0">
                  <a:pos x="22" y="40"/>
                </a:cxn>
                <a:cxn ang="0">
                  <a:pos x="12" y="46"/>
                </a:cxn>
                <a:cxn ang="0">
                  <a:pos x="8" y="52"/>
                </a:cxn>
                <a:cxn ang="0">
                  <a:pos x="6" y="60"/>
                </a:cxn>
                <a:cxn ang="0">
                  <a:pos x="8" y="70"/>
                </a:cxn>
                <a:cxn ang="0">
                  <a:pos x="8" y="70"/>
                </a:cxn>
                <a:cxn ang="0">
                  <a:pos x="8" y="80"/>
                </a:cxn>
                <a:cxn ang="0">
                  <a:pos x="6" y="92"/>
                </a:cxn>
                <a:cxn ang="0">
                  <a:pos x="6" y="92"/>
                </a:cxn>
                <a:cxn ang="0">
                  <a:pos x="2" y="96"/>
                </a:cxn>
                <a:cxn ang="0">
                  <a:pos x="2" y="102"/>
                </a:cxn>
                <a:cxn ang="0">
                  <a:pos x="0" y="112"/>
                </a:cxn>
                <a:cxn ang="0">
                  <a:pos x="6" y="132"/>
                </a:cxn>
                <a:cxn ang="0">
                  <a:pos x="6" y="132"/>
                </a:cxn>
                <a:cxn ang="0">
                  <a:pos x="8" y="136"/>
                </a:cxn>
                <a:cxn ang="0">
                  <a:pos x="12" y="138"/>
                </a:cxn>
                <a:cxn ang="0">
                  <a:pos x="12" y="138"/>
                </a:cxn>
                <a:cxn ang="0">
                  <a:pos x="14" y="140"/>
                </a:cxn>
                <a:cxn ang="0">
                  <a:pos x="16" y="140"/>
                </a:cxn>
                <a:cxn ang="0">
                  <a:pos x="18" y="138"/>
                </a:cxn>
                <a:cxn ang="0">
                  <a:pos x="18" y="138"/>
                </a:cxn>
                <a:cxn ang="0">
                  <a:pos x="24" y="136"/>
                </a:cxn>
                <a:cxn ang="0">
                  <a:pos x="28" y="134"/>
                </a:cxn>
                <a:cxn ang="0">
                  <a:pos x="30" y="130"/>
                </a:cxn>
                <a:cxn ang="0">
                  <a:pos x="32" y="124"/>
                </a:cxn>
                <a:cxn ang="0">
                  <a:pos x="32" y="124"/>
                </a:cxn>
                <a:cxn ang="0">
                  <a:pos x="36" y="102"/>
                </a:cxn>
                <a:cxn ang="0">
                  <a:pos x="36" y="102"/>
                </a:cxn>
                <a:cxn ang="0">
                  <a:pos x="36" y="102"/>
                </a:cxn>
                <a:cxn ang="0">
                  <a:pos x="36" y="102"/>
                </a:cxn>
                <a:cxn ang="0">
                  <a:pos x="46" y="68"/>
                </a:cxn>
                <a:cxn ang="0">
                  <a:pos x="46" y="68"/>
                </a:cxn>
                <a:cxn ang="0">
                  <a:pos x="48" y="60"/>
                </a:cxn>
                <a:cxn ang="0">
                  <a:pos x="46" y="52"/>
                </a:cxn>
                <a:cxn ang="0">
                  <a:pos x="46" y="52"/>
                </a:cxn>
                <a:cxn ang="0">
                  <a:pos x="46" y="50"/>
                </a:cxn>
                <a:cxn ang="0">
                  <a:pos x="46" y="50"/>
                </a:cxn>
                <a:cxn ang="0">
                  <a:pos x="50" y="48"/>
                </a:cxn>
                <a:cxn ang="0">
                  <a:pos x="50" y="46"/>
                </a:cxn>
                <a:cxn ang="0">
                  <a:pos x="50" y="46"/>
                </a:cxn>
                <a:cxn ang="0">
                  <a:pos x="48" y="42"/>
                </a:cxn>
                <a:cxn ang="0">
                  <a:pos x="48" y="38"/>
                </a:cxn>
                <a:cxn ang="0">
                  <a:pos x="52" y="36"/>
                </a:cxn>
                <a:cxn ang="0">
                  <a:pos x="56" y="34"/>
                </a:cxn>
                <a:cxn ang="0">
                  <a:pos x="56" y="34"/>
                </a:cxn>
              </a:cxnLst>
              <a:rect l="0" t="0" r="r" b="b"/>
              <a:pathLst>
                <a:path w="56" h="140">
                  <a:moveTo>
                    <a:pt x="56" y="34"/>
                  </a:moveTo>
                  <a:lnTo>
                    <a:pt x="56" y="34"/>
                  </a:lnTo>
                  <a:lnTo>
                    <a:pt x="54" y="26"/>
                  </a:lnTo>
                  <a:lnTo>
                    <a:pt x="52" y="18"/>
                  </a:lnTo>
                  <a:lnTo>
                    <a:pt x="50" y="10"/>
                  </a:lnTo>
                  <a:lnTo>
                    <a:pt x="46" y="4"/>
                  </a:lnTo>
                  <a:lnTo>
                    <a:pt x="42" y="0"/>
                  </a:lnTo>
                  <a:lnTo>
                    <a:pt x="42" y="0"/>
                  </a:lnTo>
                  <a:lnTo>
                    <a:pt x="44" y="8"/>
                  </a:lnTo>
                  <a:lnTo>
                    <a:pt x="42" y="14"/>
                  </a:lnTo>
                  <a:lnTo>
                    <a:pt x="38" y="18"/>
                  </a:lnTo>
                  <a:lnTo>
                    <a:pt x="36" y="24"/>
                  </a:lnTo>
                  <a:lnTo>
                    <a:pt x="36" y="24"/>
                  </a:lnTo>
                  <a:lnTo>
                    <a:pt x="34" y="30"/>
                  </a:lnTo>
                  <a:lnTo>
                    <a:pt x="30" y="34"/>
                  </a:lnTo>
                  <a:lnTo>
                    <a:pt x="22" y="40"/>
                  </a:lnTo>
                  <a:lnTo>
                    <a:pt x="22" y="40"/>
                  </a:lnTo>
                  <a:lnTo>
                    <a:pt x="12" y="46"/>
                  </a:lnTo>
                  <a:lnTo>
                    <a:pt x="8" y="52"/>
                  </a:lnTo>
                  <a:lnTo>
                    <a:pt x="6" y="60"/>
                  </a:lnTo>
                  <a:lnTo>
                    <a:pt x="8" y="70"/>
                  </a:lnTo>
                  <a:lnTo>
                    <a:pt x="8" y="70"/>
                  </a:lnTo>
                  <a:lnTo>
                    <a:pt x="8" y="80"/>
                  </a:lnTo>
                  <a:lnTo>
                    <a:pt x="6" y="92"/>
                  </a:lnTo>
                  <a:lnTo>
                    <a:pt x="6" y="92"/>
                  </a:lnTo>
                  <a:lnTo>
                    <a:pt x="2" y="96"/>
                  </a:lnTo>
                  <a:lnTo>
                    <a:pt x="2" y="102"/>
                  </a:lnTo>
                  <a:lnTo>
                    <a:pt x="0" y="112"/>
                  </a:lnTo>
                  <a:lnTo>
                    <a:pt x="6" y="132"/>
                  </a:lnTo>
                  <a:lnTo>
                    <a:pt x="6" y="132"/>
                  </a:lnTo>
                  <a:lnTo>
                    <a:pt x="8" y="136"/>
                  </a:lnTo>
                  <a:lnTo>
                    <a:pt x="12" y="138"/>
                  </a:lnTo>
                  <a:lnTo>
                    <a:pt x="12" y="138"/>
                  </a:lnTo>
                  <a:lnTo>
                    <a:pt x="14" y="140"/>
                  </a:lnTo>
                  <a:lnTo>
                    <a:pt x="16" y="140"/>
                  </a:lnTo>
                  <a:lnTo>
                    <a:pt x="18" y="138"/>
                  </a:lnTo>
                  <a:lnTo>
                    <a:pt x="18" y="138"/>
                  </a:lnTo>
                  <a:lnTo>
                    <a:pt x="24" y="136"/>
                  </a:lnTo>
                  <a:lnTo>
                    <a:pt x="28" y="134"/>
                  </a:lnTo>
                  <a:lnTo>
                    <a:pt x="30" y="130"/>
                  </a:lnTo>
                  <a:lnTo>
                    <a:pt x="32" y="124"/>
                  </a:lnTo>
                  <a:lnTo>
                    <a:pt x="32" y="124"/>
                  </a:lnTo>
                  <a:lnTo>
                    <a:pt x="36" y="102"/>
                  </a:lnTo>
                  <a:lnTo>
                    <a:pt x="36" y="102"/>
                  </a:lnTo>
                  <a:lnTo>
                    <a:pt x="36" y="102"/>
                  </a:lnTo>
                  <a:lnTo>
                    <a:pt x="36" y="102"/>
                  </a:lnTo>
                  <a:lnTo>
                    <a:pt x="46" y="68"/>
                  </a:lnTo>
                  <a:lnTo>
                    <a:pt x="46" y="68"/>
                  </a:lnTo>
                  <a:lnTo>
                    <a:pt x="48" y="60"/>
                  </a:lnTo>
                  <a:lnTo>
                    <a:pt x="46" y="52"/>
                  </a:lnTo>
                  <a:lnTo>
                    <a:pt x="46" y="52"/>
                  </a:lnTo>
                  <a:lnTo>
                    <a:pt x="46" y="50"/>
                  </a:lnTo>
                  <a:lnTo>
                    <a:pt x="46" y="50"/>
                  </a:lnTo>
                  <a:lnTo>
                    <a:pt x="50" y="48"/>
                  </a:lnTo>
                  <a:lnTo>
                    <a:pt x="50" y="46"/>
                  </a:lnTo>
                  <a:lnTo>
                    <a:pt x="50" y="46"/>
                  </a:lnTo>
                  <a:lnTo>
                    <a:pt x="48" y="42"/>
                  </a:lnTo>
                  <a:lnTo>
                    <a:pt x="48" y="38"/>
                  </a:lnTo>
                  <a:lnTo>
                    <a:pt x="52" y="36"/>
                  </a:lnTo>
                  <a:lnTo>
                    <a:pt x="56" y="34"/>
                  </a:lnTo>
                  <a:lnTo>
                    <a:pt x="56" y="3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8" name="Freeform 81"/>
            <p:cNvSpPr/>
            <p:nvPr/>
          </p:nvSpPr>
          <p:spPr bwMode="auto">
            <a:xfrm>
              <a:off x="6172200" y="466725"/>
              <a:ext cx="123825" cy="44450"/>
            </a:xfrm>
            <a:custGeom>
              <a:avLst/>
              <a:gdLst/>
              <a:ahLst/>
              <a:cxnLst>
                <a:cxn ang="0">
                  <a:pos x="76" y="14"/>
                </a:cxn>
                <a:cxn ang="0">
                  <a:pos x="76" y="14"/>
                </a:cxn>
                <a:cxn ang="0">
                  <a:pos x="78" y="10"/>
                </a:cxn>
                <a:cxn ang="0">
                  <a:pos x="74" y="6"/>
                </a:cxn>
                <a:cxn ang="0">
                  <a:pos x="74" y="6"/>
                </a:cxn>
                <a:cxn ang="0">
                  <a:pos x="64" y="0"/>
                </a:cxn>
                <a:cxn ang="0">
                  <a:pos x="58" y="0"/>
                </a:cxn>
                <a:cxn ang="0">
                  <a:pos x="52" y="2"/>
                </a:cxn>
                <a:cxn ang="0">
                  <a:pos x="52" y="2"/>
                </a:cxn>
                <a:cxn ang="0">
                  <a:pos x="44" y="4"/>
                </a:cxn>
                <a:cxn ang="0">
                  <a:pos x="36" y="4"/>
                </a:cxn>
                <a:cxn ang="0">
                  <a:pos x="28" y="6"/>
                </a:cxn>
                <a:cxn ang="0">
                  <a:pos x="20" y="10"/>
                </a:cxn>
                <a:cxn ang="0">
                  <a:pos x="20" y="10"/>
                </a:cxn>
                <a:cxn ang="0">
                  <a:pos x="16" y="2"/>
                </a:cxn>
                <a:cxn ang="0">
                  <a:pos x="12" y="0"/>
                </a:cxn>
                <a:cxn ang="0">
                  <a:pos x="6" y="2"/>
                </a:cxn>
                <a:cxn ang="0">
                  <a:pos x="0" y="6"/>
                </a:cxn>
                <a:cxn ang="0">
                  <a:pos x="0" y="6"/>
                </a:cxn>
                <a:cxn ang="0">
                  <a:pos x="4" y="8"/>
                </a:cxn>
                <a:cxn ang="0">
                  <a:pos x="8" y="8"/>
                </a:cxn>
                <a:cxn ang="0">
                  <a:pos x="10" y="8"/>
                </a:cxn>
                <a:cxn ang="0">
                  <a:pos x="14" y="10"/>
                </a:cxn>
                <a:cxn ang="0">
                  <a:pos x="14" y="10"/>
                </a:cxn>
                <a:cxn ang="0">
                  <a:pos x="12" y="12"/>
                </a:cxn>
                <a:cxn ang="0">
                  <a:pos x="12" y="12"/>
                </a:cxn>
                <a:cxn ang="0">
                  <a:pos x="6" y="12"/>
                </a:cxn>
                <a:cxn ang="0">
                  <a:pos x="6" y="12"/>
                </a:cxn>
                <a:cxn ang="0">
                  <a:pos x="8" y="16"/>
                </a:cxn>
                <a:cxn ang="0">
                  <a:pos x="12" y="16"/>
                </a:cxn>
                <a:cxn ang="0">
                  <a:pos x="12" y="16"/>
                </a:cxn>
                <a:cxn ang="0">
                  <a:pos x="14" y="18"/>
                </a:cxn>
                <a:cxn ang="0">
                  <a:pos x="14" y="20"/>
                </a:cxn>
                <a:cxn ang="0">
                  <a:pos x="14" y="22"/>
                </a:cxn>
                <a:cxn ang="0">
                  <a:pos x="16" y="24"/>
                </a:cxn>
                <a:cxn ang="0">
                  <a:pos x="16" y="24"/>
                </a:cxn>
                <a:cxn ang="0">
                  <a:pos x="20" y="26"/>
                </a:cxn>
                <a:cxn ang="0">
                  <a:pos x="28" y="28"/>
                </a:cxn>
                <a:cxn ang="0">
                  <a:pos x="46" y="26"/>
                </a:cxn>
                <a:cxn ang="0">
                  <a:pos x="64" y="22"/>
                </a:cxn>
                <a:cxn ang="0">
                  <a:pos x="72" y="18"/>
                </a:cxn>
                <a:cxn ang="0">
                  <a:pos x="76" y="14"/>
                </a:cxn>
                <a:cxn ang="0">
                  <a:pos x="76" y="14"/>
                </a:cxn>
              </a:cxnLst>
              <a:rect l="0" t="0" r="r" b="b"/>
              <a:pathLst>
                <a:path w="78" h="28">
                  <a:moveTo>
                    <a:pt x="76" y="14"/>
                  </a:moveTo>
                  <a:lnTo>
                    <a:pt x="76" y="14"/>
                  </a:lnTo>
                  <a:lnTo>
                    <a:pt x="78" y="10"/>
                  </a:lnTo>
                  <a:lnTo>
                    <a:pt x="74" y="6"/>
                  </a:lnTo>
                  <a:lnTo>
                    <a:pt x="74" y="6"/>
                  </a:lnTo>
                  <a:lnTo>
                    <a:pt x="64" y="0"/>
                  </a:lnTo>
                  <a:lnTo>
                    <a:pt x="58" y="0"/>
                  </a:lnTo>
                  <a:lnTo>
                    <a:pt x="52" y="2"/>
                  </a:lnTo>
                  <a:lnTo>
                    <a:pt x="52" y="2"/>
                  </a:lnTo>
                  <a:lnTo>
                    <a:pt x="44" y="4"/>
                  </a:lnTo>
                  <a:lnTo>
                    <a:pt x="36" y="4"/>
                  </a:lnTo>
                  <a:lnTo>
                    <a:pt x="28" y="6"/>
                  </a:lnTo>
                  <a:lnTo>
                    <a:pt x="20" y="10"/>
                  </a:lnTo>
                  <a:lnTo>
                    <a:pt x="20" y="10"/>
                  </a:lnTo>
                  <a:lnTo>
                    <a:pt x="16" y="2"/>
                  </a:lnTo>
                  <a:lnTo>
                    <a:pt x="12" y="0"/>
                  </a:lnTo>
                  <a:lnTo>
                    <a:pt x="6" y="2"/>
                  </a:lnTo>
                  <a:lnTo>
                    <a:pt x="0" y="6"/>
                  </a:lnTo>
                  <a:lnTo>
                    <a:pt x="0" y="6"/>
                  </a:lnTo>
                  <a:lnTo>
                    <a:pt x="4" y="8"/>
                  </a:lnTo>
                  <a:lnTo>
                    <a:pt x="8" y="8"/>
                  </a:lnTo>
                  <a:lnTo>
                    <a:pt x="10" y="8"/>
                  </a:lnTo>
                  <a:lnTo>
                    <a:pt x="14" y="10"/>
                  </a:lnTo>
                  <a:lnTo>
                    <a:pt x="14" y="10"/>
                  </a:lnTo>
                  <a:lnTo>
                    <a:pt x="12" y="12"/>
                  </a:lnTo>
                  <a:lnTo>
                    <a:pt x="12" y="12"/>
                  </a:lnTo>
                  <a:lnTo>
                    <a:pt x="6" y="12"/>
                  </a:lnTo>
                  <a:lnTo>
                    <a:pt x="6" y="12"/>
                  </a:lnTo>
                  <a:lnTo>
                    <a:pt x="8" y="16"/>
                  </a:lnTo>
                  <a:lnTo>
                    <a:pt x="12" y="16"/>
                  </a:lnTo>
                  <a:lnTo>
                    <a:pt x="12" y="16"/>
                  </a:lnTo>
                  <a:lnTo>
                    <a:pt x="14" y="18"/>
                  </a:lnTo>
                  <a:lnTo>
                    <a:pt x="14" y="20"/>
                  </a:lnTo>
                  <a:lnTo>
                    <a:pt x="14" y="22"/>
                  </a:lnTo>
                  <a:lnTo>
                    <a:pt x="16" y="24"/>
                  </a:lnTo>
                  <a:lnTo>
                    <a:pt x="16" y="24"/>
                  </a:lnTo>
                  <a:lnTo>
                    <a:pt x="20" y="26"/>
                  </a:lnTo>
                  <a:lnTo>
                    <a:pt x="28" y="28"/>
                  </a:lnTo>
                  <a:lnTo>
                    <a:pt x="46" y="26"/>
                  </a:lnTo>
                  <a:lnTo>
                    <a:pt x="64" y="22"/>
                  </a:lnTo>
                  <a:lnTo>
                    <a:pt x="72" y="18"/>
                  </a:lnTo>
                  <a:lnTo>
                    <a:pt x="76" y="14"/>
                  </a:lnTo>
                  <a:lnTo>
                    <a:pt x="76"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29" name="Freeform 82"/>
            <p:cNvSpPr/>
            <p:nvPr/>
          </p:nvSpPr>
          <p:spPr bwMode="auto">
            <a:xfrm>
              <a:off x="8531225" y="2232025"/>
              <a:ext cx="92075" cy="98425"/>
            </a:xfrm>
            <a:custGeom>
              <a:avLst/>
              <a:gdLst/>
              <a:ahLst/>
              <a:cxnLst>
                <a:cxn ang="0">
                  <a:pos x="48" y="2"/>
                </a:cxn>
                <a:cxn ang="0">
                  <a:pos x="48" y="2"/>
                </a:cxn>
                <a:cxn ang="0">
                  <a:pos x="46" y="0"/>
                </a:cxn>
                <a:cxn ang="0">
                  <a:pos x="44" y="2"/>
                </a:cxn>
                <a:cxn ang="0">
                  <a:pos x="42" y="6"/>
                </a:cxn>
                <a:cxn ang="0">
                  <a:pos x="42" y="6"/>
                </a:cxn>
                <a:cxn ang="0">
                  <a:pos x="38" y="14"/>
                </a:cxn>
                <a:cxn ang="0">
                  <a:pos x="32" y="22"/>
                </a:cxn>
                <a:cxn ang="0">
                  <a:pos x="26" y="30"/>
                </a:cxn>
                <a:cxn ang="0">
                  <a:pos x="18" y="34"/>
                </a:cxn>
                <a:cxn ang="0">
                  <a:pos x="18" y="34"/>
                </a:cxn>
                <a:cxn ang="0">
                  <a:pos x="12" y="38"/>
                </a:cxn>
                <a:cxn ang="0">
                  <a:pos x="8" y="42"/>
                </a:cxn>
                <a:cxn ang="0">
                  <a:pos x="2" y="52"/>
                </a:cxn>
                <a:cxn ang="0">
                  <a:pos x="2" y="52"/>
                </a:cxn>
                <a:cxn ang="0">
                  <a:pos x="0" y="54"/>
                </a:cxn>
                <a:cxn ang="0">
                  <a:pos x="2" y="56"/>
                </a:cxn>
                <a:cxn ang="0">
                  <a:pos x="2" y="58"/>
                </a:cxn>
                <a:cxn ang="0">
                  <a:pos x="2" y="58"/>
                </a:cxn>
                <a:cxn ang="0">
                  <a:pos x="10" y="60"/>
                </a:cxn>
                <a:cxn ang="0">
                  <a:pos x="18" y="62"/>
                </a:cxn>
                <a:cxn ang="0">
                  <a:pos x="18" y="62"/>
                </a:cxn>
                <a:cxn ang="0">
                  <a:pos x="24" y="60"/>
                </a:cxn>
                <a:cxn ang="0">
                  <a:pos x="28" y="58"/>
                </a:cxn>
                <a:cxn ang="0">
                  <a:pos x="30" y="54"/>
                </a:cxn>
                <a:cxn ang="0">
                  <a:pos x="32" y="52"/>
                </a:cxn>
                <a:cxn ang="0">
                  <a:pos x="32" y="52"/>
                </a:cxn>
                <a:cxn ang="0">
                  <a:pos x="36" y="40"/>
                </a:cxn>
                <a:cxn ang="0">
                  <a:pos x="40" y="34"/>
                </a:cxn>
                <a:cxn ang="0">
                  <a:pos x="46" y="30"/>
                </a:cxn>
                <a:cxn ang="0">
                  <a:pos x="46" y="30"/>
                </a:cxn>
                <a:cxn ang="0">
                  <a:pos x="50" y="28"/>
                </a:cxn>
                <a:cxn ang="0">
                  <a:pos x="52" y="24"/>
                </a:cxn>
                <a:cxn ang="0">
                  <a:pos x="58" y="14"/>
                </a:cxn>
                <a:cxn ang="0">
                  <a:pos x="58" y="14"/>
                </a:cxn>
                <a:cxn ang="0">
                  <a:pos x="58" y="8"/>
                </a:cxn>
                <a:cxn ang="0">
                  <a:pos x="56" y="6"/>
                </a:cxn>
                <a:cxn ang="0">
                  <a:pos x="52" y="4"/>
                </a:cxn>
                <a:cxn ang="0">
                  <a:pos x="48" y="2"/>
                </a:cxn>
                <a:cxn ang="0">
                  <a:pos x="48" y="2"/>
                </a:cxn>
              </a:cxnLst>
              <a:rect l="0" t="0" r="r" b="b"/>
              <a:pathLst>
                <a:path w="58" h="62">
                  <a:moveTo>
                    <a:pt x="48" y="2"/>
                  </a:moveTo>
                  <a:lnTo>
                    <a:pt x="48" y="2"/>
                  </a:lnTo>
                  <a:lnTo>
                    <a:pt x="46" y="0"/>
                  </a:lnTo>
                  <a:lnTo>
                    <a:pt x="44" y="2"/>
                  </a:lnTo>
                  <a:lnTo>
                    <a:pt x="42" y="6"/>
                  </a:lnTo>
                  <a:lnTo>
                    <a:pt x="42" y="6"/>
                  </a:lnTo>
                  <a:lnTo>
                    <a:pt x="38" y="14"/>
                  </a:lnTo>
                  <a:lnTo>
                    <a:pt x="32" y="22"/>
                  </a:lnTo>
                  <a:lnTo>
                    <a:pt x="26" y="30"/>
                  </a:lnTo>
                  <a:lnTo>
                    <a:pt x="18" y="34"/>
                  </a:lnTo>
                  <a:lnTo>
                    <a:pt x="18" y="34"/>
                  </a:lnTo>
                  <a:lnTo>
                    <a:pt x="12" y="38"/>
                  </a:lnTo>
                  <a:lnTo>
                    <a:pt x="8" y="42"/>
                  </a:lnTo>
                  <a:lnTo>
                    <a:pt x="2" y="52"/>
                  </a:lnTo>
                  <a:lnTo>
                    <a:pt x="2" y="52"/>
                  </a:lnTo>
                  <a:lnTo>
                    <a:pt x="0" y="54"/>
                  </a:lnTo>
                  <a:lnTo>
                    <a:pt x="2" y="56"/>
                  </a:lnTo>
                  <a:lnTo>
                    <a:pt x="2" y="58"/>
                  </a:lnTo>
                  <a:lnTo>
                    <a:pt x="2" y="58"/>
                  </a:lnTo>
                  <a:lnTo>
                    <a:pt x="10" y="60"/>
                  </a:lnTo>
                  <a:lnTo>
                    <a:pt x="18" y="62"/>
                  </a:lnTo>
                  <a:lnTo>
                    <a:pt x="18" y="62"/>
                  </a:lnTo>
                  <a:lnTo>
                    <a:pt x="24" y="60"/>
                  </a:lnTo>
                  <a:lnTo>
                    <a:pt x="28" y="58"/>
                  </a:lnTo>
                  <a:lnTo>
                    <a:pt x="30" y="54"/>
                  </a:lnTo>
                  <a:lnTo>
                    <a:pt x="32" y="52"/>
                  </a:lnTo>
                  <a:lnTo>
                    <a:pt x="32" y="52"/>
                  </a:lnTo>
                  <a:lnTo>
                    <a:pt x="36" y="40"/>
                  </a:lnTo>
                  <a:lnTo>
                    <a:pt x="40" y="34"/>
                  </a:lnTo>
                  <a:lnTo>
                    <a:pt x="46" y="30"/>
                  </a:lnTo>
                  <a:lnTo>
                    <a:pt x="46" y="30"/>
                  </a:lnTo>
                  <a:lnTo>
                    <a:pt x="50" y="28"/>
                  </a:lnTo>
                  <a:lnTo>
                    <a:pt x="52" y="24"/>
                  </a:lnTo>
                  <a:lnTo>
                    <a:pt x="58" y="14"/>
                  </a:lnTo>
                  <a:lnTo>
                    <a:pt x="58" y="14"/>
                  </a:lnTo>
                  <a:lnTo>
                    <a:pt x="58" y="8"/>
                  </a:lnTo>
                  <a:lnTo>
                    <a:pt x="56" y="6"/>
                  </a:lnTo>
                  <a:lnTo>
                    <a:pt x="52" y="4"/>
                  </a:lnTo>
                  <a:lnTo>
                    <a:pt x="48" y="2"/>
                  </a:lnTo>
                  <a:lnTo>
                    <a:pt x="48"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0" name="Freeform 83"/>
            <p:cNvSpPr/>
            <p:nvPr/>
          </p:nvSpPr>
          <p:spPr bwMode="auto">
            <a:xfrm>
              <a:off x="5314950" y="295275"/>
              <a:ext cx="161925" cy="34925"/>
            </a:xfrm>
            <a:custGeom>
              <a:avLst/>
              <a:gdLst/>
              <a:ahLst/>
              <a:cxnLst>
                <a:cxn ang="0">
                  <a:pos x="14" y="20"/>
                </a:cxn>
                <a:cxn ang="0">
                  <a:pos x="14" y="20"/>
                </a:cxn>
                <a:cxn ang="0">
                  <a:pos x="42" y="20"/>
                </a:cxn>
                <a:cxn ang="0">
                  <a:pos x="70" y="20"/>
                </a:cxn>
                <a:cxn ang="0">
                  <a:pos x="70" y="20"/>
                </a:cxn>
                <a:cxn ang="0">
                  <a:pos x="82" y="22"/>
                </a:cxn>
                <a:cxn ang="0">
                  <a:pos x="94" y="22"/>
                </a:cxn>
                <a:cxn ang="0">
                  <a:pos x="94" y="22"/>
                </a:cxn>
                <a:cxn ang="0">
                  <a:pos x="100" y="18"/>
                </a:cxn>
                <a:cxn ang="0">
                  <a:pos x="102" y="14"/>
                </a:cxn>
                <a:cxn ang="0">
                  <a:pos x="102" y="14"/>
                </a:cxn>
                <a:cxn ang="0">
                  <a:pos x="102" y="12"/>
                </a:cxn>
                <a:cxn ang="0">
                  <a:pos x="100" y="12"/>
                </a:cxn>
                <a:cxn ang="0">
                  <a:pos x="96" y="10"/>
                </a:cxn>
                <a:cxn ang="0">
                  <a:pos x="96" y="10"/>
                </a:cxn>
                <a:cxn ang="0">
                  <a:pos x="88" y="10"/>
                </a:cxn>
                <a:cxn ang="0">
                  <a:pos x="82" y="8"/>
                </a:cxn>
                <a:cxn ang="0">
                  <a:pos x="68" y="10"/>
                </a:cxn>
                <a:cxn ang="0">
                  <a:pos x="68" y="10"/>
                </a:cxn>
                <a:cxn ang="0">
                  <a:pos x="48" y="12"/>
                </a:cxn>
                <a:cxn ang="0">
                  <a:pos x="38" y="12"/>
                </a:cxn>
                <a:cxn ang="0">
                  <a:pos x="28" y="8"/>
                </a:cxn>
                <a:cxn ang="0">
                  <a:pos x="28" y="8"/>
                </a:cxn>
                <a:cxn ang="0">
                  <a:pos x="14" y="2"/>
                </a:cxn>
                <a:cxn ang="0">
                  <a:pos x="8" y="0"/>
                </a:cxn>
                <a:cxn ang="0">
                  <a:pos x="0" y="0"/>
                </a:cxn>
                <a:cxn ang="0">
                  <a:pos x="0" y="0"/>
                </a:cxn>
                <a:cxn ang="0">
                  <a:pos x="2" y="4"/>
                </a:cxn>
                <a:cxn ang="0">
                  <a:pos x="4" y="8"/>
                </a:cxn>
                <a:cxn ang="0">
                  <a:pos x="8" y="12"/>
                </a:cxn>
                <a:cxn ang="0">
                  <a:pos x="8" y="18"/>
                </a:cxn>
                <a:cxn ang="0">
                  <a:pos x="8" y="18"/>
                </a:cxn>
                <a:cxn ang="0">
                  <a:pos x="10" y="20"/>
                </a:cxn>
                <a:cxn ang="0">
                  <a:pos x="14" y="20"/>
                </a:cxn>
                <a:cxn ang="0">
                  <a:pos x="14" y="20"/>
                </a:cxn>
              </a:cxnLst>
              <a:rect l="0" t="0" r="r" b="b"/>
              <a:pathLst>
                <a:path w="102" h="22">
                  <a:moveTo>
                    <a:pt x="14" y="20"/>
                  </a:moveTo>
                  <a:lnTo>
                    <a:pt x="14" y="20"/>
                  </a:lnTo>
                  <a:lnTo>
                    <a:pt x="42" y="20"/>
                  </a:lnTo>
                  <a:lnTo>
                    <a:pt x="70" y="20"/>
                  </a:lnTo>
                  <a:lnTo>
                    <a:pt x="70" y="20"/>
                  </a:lnTo>
                  <a:lnTo>
                    <a:pt x="82" y="22"/>
                  </a:lnTo>
                  <a:lnTo>
                    <a:pt x="94" y="22"/>
                  </a:lnTo>
                  <a:lnTo>
                    <a:pt x="94" y="22"/>
                  </a:lnTo>
                  <a:lnTo>
                    <a:pt x="100" y="18"/>
                  </a:lnTo>
                  <a:lnTo>
                    <a:pt x="102" y="14"/>
                  </a:lnTo>
                  <a:lnTo>
                    <a:pt x="102" y="14"/>
                  </a:lnTo>
                  <a:lnTo>
                    <a:pt x="102" y="12"/>
                  </a:lnTo>
                  <a:lnTo>
                    <a:pt x="100" y="12"/>
                  </a:lnTo>
                  <a:lnTo>
                    <a:pt x="96" y="10"/>
                  </a:lnTo>
                  <a:lnTo>
                    <a:pt x="96" y="10"/>
                  </a:lnTo>
                  <a:lnTo>
                    <a:pt x="88" y="10"/>
                  </a:lnTo>
                  <a:lnTo>
                    <a:pt x="82" y="8"/>
                  </a:lnTo>
                  <a:lnTo>
                    <a:pt x="68" y="10"/>
                  </a:lnTo>
                  <a:lnTo>
                    <a:pt x="68" y="10"/>
                  </a:lnTo>
                  <a:lnTo>
                    <a:pt x="48" y="12"/>
                  </a:lnTo>
                  <a:lnTo>
                    <a:pt x="38" y="12"/>
                  </a:lnTo>
                  <a:lnTo>
                    <a:pt x="28" y="8"/>
                  </a:lnTo>
                  <a:lnTo>
                    <a:pt x="28" y="8"/>
                  </a:lnTo>
                  <a:lnTo>
                    <a:pt x="14" y="2"/>
                  </a:lnTo>
                  <a:lnTo>
                    <a:pt x="8" y="0"/>
                  </a:lnTo>
                  <a:lnTo>
                    <a:pt x="0" y="0"/>
                  </a:lnTo>
                  <a:lnTo>
                    <a:pt x="0" y="0"/>
                  </a:lnTo>
                  <a:lnTo>
                    <a:pt x="2" y="4"/>
                  </a:lnTo>
                  <a:lnTo>
                    <a:pt x="4" y="8"/>
                  </a:lnTo>
                  <a:lnTo>
                    <a:pt x="8" y="12"/>
                  </a:lnTo>
                  <a:lnTo>
                    <a:pt x="8" y="18"/>
                  </a:lnTo>
                  <a:lnTo>
                    <a:pt x="8" y="18"/>
                  </a:lnTo>
                  <a:lnTo>
                    <a:pt x="10" y="20"/>
                  </a:lnTo>
                  <a:lnTo>
                    <a:pt x="14" y="20"/>
                  </a:lnTo>
                  <a:lnTo>
                    <a:pt x="14" y="2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1" name="Freeform 84"/>
            <p:cNvSpPr/>
            <p:nvPr/>
          </p:nvSpPr>
          <p:spPr bwMode="auto">
            <a:xfrm>
              <a:off x="5273675" y="288925"/>
              <a:ext cx="41275" cy="12700"/>
            </a:xfrm>
            <a:custGeom>
              <a:avLst/>
              <a:gdLst/>
              <a:ahLst/>
              <a:cxnLst>
                <a:cxn ang="0">
                  <a:pos x="24" y="4"/>
                </a:cxn>
                <a:cxn ang="0">
                  <a:pos x="24" y="4"/>
                </a:cxn>
                <a:cxn ang="0">
                  <a:pos x="12" y="0"/>
                </a:cxn>
                <a:cxn ang="0">
                  <a:pos x="0" y="2"/>
                </a:cxn>
                <a:cxn ang="0">
                  <a:pos x="0" y="2"/>
                </a:cxn>
                <a:cxn ang="0">
                  <a:pos x="12" y="8"/>
                </a:cxn>
                <a:cxn ang="0">
                  <a:pos x="18" y="8"/>
                </a:cxn>
                <a:cxn ang="0">
                  <a:pos x="26" y="4"/>
                </a:cxn>
                <a:cxn ang="0">
                  <a:pos x="26" y="4"/>
                </a:cxn>
                <a:cxn ang="0">
                  <a:pos x="26" y="4"/>
                </a:cxn>
                <a:cxn ang="0">
                  <a:pos x="26" y="4"/>
                </a:cxn>
                <a:cxn ang="0">
                  <a:pos x="26" y="4"/>
                </a:cxn>
                <a:cxn ang="0">
                  <a:pos x="26" y="4"/>
                </a:cxn>
                <a:cxn ang="0">
                  <a:pos x="26" y="4"/>
                </a:cxn>
                <a:cxn ang="0">
                  <a:pos x="26" y="4"/>
                </a:cxn>
                <a:cxn ang="0">
                  <a:pos x="26" y="4"/>
                </a:cxn>
                <a:cxn ang="0">
                  <a:pos x="26" y="4"/>
                </a:cxn>
                <a:cxn ang="0">
                  <a:pos x="26" y="4"/>
                </a:cxn>
                <a:cxn ang="0">
                  <a:pos x="24" y="4"/>
                </a:cxn>
              </a:cxnLst>
              <a:rect l="0" t="0" r="r" b="b"/>
              <a:pathLst>
                <a:path w="26" h="8">
                  <a:moveTo>
                    <a:pt x="24" y="4"/>
                  </a:moveTo>
                  <a:lnTo>
                    <a:pt x="24" y="4"/>
                  </a:lnTo>
                  <a:lnTo>
                    <a:pt x="12" y="0"/>
                  </a:lnTo>
                  <a:lnTo>
                    <a:pt x="0" y="2"/>
                  </a:lnTo>
                  <a:lnTo>
                    <a:pt x="0" y="2"/>
                  </a:lnTo>
                  <a:lnTo>
                    <a:pt x="12" y="8"/>
                  </a:lnTo>
                  <a:lnTo>
                    <a:pt x="18" y="8"/>
                  </a:lnTo>
                  <a:lnTo>
                    <a:pt x="26" y="4"/>
                  </a:lnTo>
                  <a:lnTo>
                    <a:pt x="26" y="4"/>
                  </a:lnTo>
                  <a:lnTo>
                    <a:pt x="26" y="4"/>
                  </a:lnTo>
                  <a:lnTo>
                    <a:pt x="26" y="4"/>
                  </a:lnTo>
                  <a:lnTo>
                    <a:pt x="26" y="4"/>
                  </a:lnTo>
                  <a:lnTo>
                    <a:pt x="26" y="4"/>
                  </a:lnTo>
                  <a:lnTo>
                    <a:pt x="26" y="4"/>
                  </a:lnTo>
                  <a:lnTo>
                    <a:pt x="26" y="4"/>
                  </a:lnTo>
                  <a:lnTo>
                    <a:pt x="26" y="4"/>
                  </a:lnTo>
                  <a:lnTo>
                    <a:pt x="26" y="4"/>
                  </a:lnTo>
                  <a:lnTo>
                    <a:pt x="26" y="4"/>
                  </a:lnTo>
                  <a:lnTo>
                    <a:pt x="24"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2" name="Freeform 85"/>
            <p:cNvSpPr/>
            <p:nvPr/>
          </p:nvSpPr>
          <p:spPr bwMode="auto">
            <a:xfrm>
              <a:off x="5730875" y="708025"/>
              <a:ext cx="69850" cy="79375"/>
            </a:xfrm>
            <a:custGeom>
              <a:avLst/>
              <a:gdLst/>
              <a:ahLst/>
              <a:cxnLst>
                <a:cxn ang="0">
                  <a:pos x="30" y="0"/>
                </a:cxn>
                <a:cxn ang="0">
                  <a:pos x="30" y="0"/>
                </a:cxn>
                <a:cxn ang="0">
                  <a:pos x="24" y="4"/>
                </a:cxn>
                <a:cxn ang="0">
                  <a:pos x="20" y="8"/>
                </a:cxn>
                <a:cxn ang="0">
                  <a:pos x="14" y="20"/>
                </a:cxn>
                <a:cxn ang="0">
                  <a:pos x="8" y="30"/>
                </a:cxn>
                <a:cxn ang="0">
                  <a:pos x="0" y="40"/>
                </a:cxn>
                <a:cxn ang="0">
                  <a:pos x="0" y="40"/>
                </a:cxn>
                <a:cxn ang="0">
                  <a:pos x="18" y="42"/>
                </a:cxn>
                <a:cxn ang="0">
                  <a:pos x="24" y="42"/>
                </a:cxn>
                <a:cxn ang="0">
                  <a:pos x="32" y="44"/>
                </a:cxn>
                <a:cxn ang="0">
                  <a:pos x="32" y="44"/>
                </a:cxn>
                <a:cxn ang="0">
                  <a:pos x="30" y="46"/>
                </a:cxn>
                <a:cxn ang="0">
                  <a:pos x="30" y="48"/>
                </a:cxn>
                <a:cxn ang="0">
                  <a:pos x="30" y="50"/>
                </a:cxn>
                <a:cxn ang="0">
                  <a:pos x="30" y="50"/>
                </a:cxn>
                <a:cxn ang="0">
                  <a:pos x="34" y="48"/>
                </a:cxn>
                <a:cxn ang="0">
                  <a:pos x="38" y="42"/>
                </a:cxn>
                <a:cxn ang="0">
                  <a:pos x="38" y="42"/>
                </a:cxn>
                <a:cxn ang="0">
                  <a:pos x="42" y="40"/>
                </a:cxn>
                <a:cxn ang="0">
                  <a:pos x="42" y="40"/>
                </a:cxn>
                <a:cxn ang="0">
                  <a:pos x="44" y="36"/>
                </a:cxn>
                <a:cxn ang="0">
                  <a:pos x="44" y="32"/>
                </a:cxn>
                <a:cxn ang="0">
                  <a:pos x="44" y="28"/>
                </a:cxn>
                <a:cxn ang="0">
                  <a:pos x="44" y="24"/>
                </a:cxn>
                <a:cxn ang="0">
                  <a:pos x="44" y="24"/>
                </a:cxn>
                <a:cxn ang="0">
                  <a:pos x="44" y="24"/>
                </a:cxn>
                <a:cxn ang="0">
                  <a:pos x="42" y="24"/>
                </a:cxn>
                <a:cxn ang="0">
                  <a:pos x="36" y="24"/>
                </a:cxn>
                <a:cxn ang="0">
                  <a:pos x="36" y="24"/>
                </a:cxn>
                <a:cxn ang="0">
                  <a:pos x="32" y="24"/>
                </a:cxn>
                <a:cxn ang="0">
                  <a:pos x="28" y="22"/>
                </a:cxn>
                <a:cxn ang="0">
                  <a:pos x="26" y="18"/>
                </a:cxn>
                <a:cxn ang="0">
                  <a:pos x="22" y="18"/>
                </a:cxn>
                <a:cxn ang="0">
                  <a:pos x="22" y="18"/>
                </a:cxn>
                <a:cxn ang="0">
                  <a:pos x="24" y="14"/>
                </a:cxn>
                <a:cxn ang="0">
                  <a:pos x="26" y="10"/>
                </a:cxn>
                <a:cxn ang="0">
                  <a:pos x="26" y="10"/>
                </a:cxn>
                <a:cxn ang="0">
                  <a:pos x="30" y="0"/>
                </a:cxn>
                <a:cxn ang="0">
                  <a:pos x="30" y="0"/>
                </a:cxn>
              </a:cxnLst>
              <a:rect l="0" t="0" r="r" b="b"/>
              <a:pathLst>
                <a:path w="44" h="50">
                  <a:moveTo>
                    <a:pt x="30" y="0"/>
                  </a:moveTo>
                  <a:lnTo>
                    <a:pt x="30" y="0"/>
                  </a:lnTo>
                  <a:lnTo>
                    <a:pt x="24" y="4"/>
                  </a:lnTo>
                  <a:lnTo>
                    <a:pt x="20" y="8"/>
                  </a:lnTo>
                  <a:lnTo>
                    <a:pt x="14" y="20"/>
                  </a:lnTo>
                  <a:lnTo>
                    <a:pt x="8" y="30"/>
                  </a:lnTo>
                  <a:lnTo>
                    <a:pt x="0" y="40"/>
                  </a:lnTo>
                  <a:lnTo>
                    <a:pt x="0" y="40"/>
                  </a:lnTo>
                  <a:lnTo>
                    <a:pt x="18" y="42"/>
                  </a:lnTo>
                  <a:lnTo>
                    <a:pt x="24" y="42"/>
                  </a:lnTo>
                  <a:lnTo>
                    <a:pt x="32" y="44"/>
                  </a:lnTo>
                  <a:lnTo>
                    <a:pt x="32" y="44"/>
                  </a:lnTo>
                  <a:lnTo>
                    <a:pt x="30" y="46"/>
                  </a:lnTo>
                  <a:lnTo>
                    <a:pt x="30" y="48"/>
                  </a:lnTo>
                  <a:lnTo>
                    <a:pt x="30" y="50"/>
                  </a:lnTo>
                  <a:lnTo>
                    <a:pt x="30" y="50"/>
                  </a:lnTo>
                  <a:lnTo>
                    <a:pt x="34" y="48"/>
                  </a:lnTo>
                  <a:lnTo>
                    <a:pt x="38" y="42"/>
                  </a:lnTo>
                  <a:lnTo>
                    <a:pt x="38" y="42"/>
                  </a:lnTo>
                  <a:lnTo>
                    <a:pt x="42" y="40"/>
                  </a:lnTo>
                  <a:lnTo>
                    <a:pt x="42" y="40"/>
                  </a:lnTo>
                  <a:lnTo>
                    <a:pt x="44" y="36"/>
                  </a:lnTo>
                  <a:lnTo>
                    <a:pt x="44" y="32"/>
                  </a:lnTo>
                  <a:lnTo>
                    <a:pt x="44" y="28"/>
                  </a:lnTo>
                  <a:lnTo>
                    <a:pt x="44" y="24"/>
                  </a:lnTo>
                  <a:lnTo>
                    <a:pt x="44" y="24"/>
                  </a:lnTo>
                  <a:lnTo>
                    <a:pt x="44" y="24"/>
                  </a:lnTo>
                  <a:lnTo>
                    <a:pt x="42" y="24"/>
                  </a:lnTo>
                  <a:lnTo>
                    <a:pt x="36" y="24"/>
                  </a:lnTo>
                  <a:lnTo>
                    <a:pt x="36" y="24"/>
                  </a:lnTo>
                  <a:lnTo>
                    <a:pt x="32" y="24"/>
                  </a:lnTo>
                  <a:lnTo>
                    <a:pt x="28" y="22"/>
                  </a:lnTo>
                  <a:lnTo>
                    <a:pt x="26" y="18"/>
                  </a:lnTo>
                  <a:lnTo>
                    <a:pt x="22" y="18"/>
                  </a:lnTo>
                  <a:lnTo>
                    <a:pt x="22" y="18"/>
                  </a:lnTo>
                  <a:lnTo>
                    <a:pt x="24" y="14"/>
                  </a:lnTo>
                  <a:lnTo>
                    <a:pt x="26" y="10"/>
                  </a:lnTo>
                  <a:lnTo>
                    <a:pt x="26" y="10"/>
                  </a:lnTo>
                  <a:lnTo>
                    <a:pt x="30" y="0"/>
                  </a:lnTo>
                  <a:lnTo>
                    <a:pt x="3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3" name="Freeform 86"/>
            <p:cNvSpPr/>
            <p:nvPr/>
          </p:nvSpPr>
          <p:spPr bwMode="auto">
            <a:xfrm>
              <a:off x="6340475" y="647700"/>
              <a:ext cx="53975" cy="60325"/>
            </a:xfrm>
            <a:custGeom>
              <a:avLst/>
              <a:gdLst/>
              <a:ahLst/>
              <a:cxnLst>
                <a:cxn ang="0">
                  <a:pos x="8" y="38"/>
                </a:cxn>
                <a:cxn ang="0">
                  <a:pos x="8" y="38"/>
                </a:cxn>
                <a:cxn ang="0">
                  <a:pos x="20" y="34"/>
                </a:cxn>
                <a:cxn ang="0">
                  <a:pos x="30" y="30"/>
                </a:cxn>
                <a:cxn ang="0">
                  <a:pos x="30" y="30"/>
                </a:cxn>
                <a:cxn ang="0">
                  <a:pos x="32" y="28"/>
                </a:cxn>
                <a:cxn ang="0">
                  <a:pos x="32" y="24"/>
                </a:cxn>
                <a:cxn ang="0">
                  <a:pos x="32" y="18"/>
                </a:cxn>
                <a:cxn ang="0">
                  <a:pos x="32" y="18"/>
                </a:cxn>
                <a:cxn ang="0">
                  <a:pos x="32" y="12"/>
                </a:cxn>
                <a:cxn ang="0">
                  <a:pos x="32" y="12"/>
                </a:cxn>
                <a:cxn ang="0">
                  <a:pos x="34" y="6"/>
                </a:cxn>
                <a:cxn ang="0">
                  <a:pos x="32" y="2"/>
                </a:cxn>
                <a:cxn ang="0">
                  <a:pos x="30" y="0"/>
                </a:cxn>
                <a:cxn ang="0">
                  <a:pos x="24" y="0"/>
                </a:cxn>
                <a:cxn ang="0">
                  <a:pos x="24" y="0"/>
                </a:cxn>
                <a:cxn ang="0">
                  <a:pos x="18" y="2"/>
                </a:cxn>
                <a:cxn ang="0">
                  <a:pos x="14" y="6"/>
                </a:cxn>
                <a:cxn ang="0">
                  <a:pos x="10" y="12"/>
                </a:cxn>
                <a:cxn ang="0">
                  <a:pos x="4" y="14"/>
                </a:cxn>
                <a:cxn ang="0">
                  <a:pos x="4" y="14"/>
                </a:cxn>
                <a:cxn ang="0">
                  <a:pos x="4" y="16"/>
                </a:cxn>
                <a:cxn ang="0">
                  <a:pos x="2" y="18"/>
                </a:cxn>
                <a:cxn ang="0">
                  <a:pos x="4" y="20"/>
                </a:cxn>
                <a:cxn ang="0">
                  <a:pos x="4" y="20"/>
                </a:cxn>
                <a:cxn ang="0">
                  <a:pos x="6" y="22"/>
                </a:cxn>
                <a:cxn ang="0">
                  <a:pos x="8" y="24"/>
                </a:cxn>
                <a:cxn ang="0">
                  <a:pos x="4" y="30"/>
                </a:cxn>
                <a:cxn ang="0">
                  <a:pos x="4" y="30"/>
                </a:cxn>
                <a:cxn ang="0">
                  <a:pos x="2" y="32"/>
                </a:cxn>
                <a:cxn ang="0">
                  <a:pos x="0" y="34"/>
                </a:cxn>
                <a:cxn ang="0">
                  <a:pos x="0" y="36"/>
                </a:cxn>
                <a:cxn ang="0">
                  <a:pos x="0" y="36"/>
                </a:cxn>
                <a:cxn ang="0">
                  <a:pos x="4" y="38"/>
                </a:cxn>
                <a:cxn ang="0">
                  <a:pos x="8" y="38"/>
                </a:cxn>
                <a:cxn ang="0">
                  <a:pos x="8" y="38"/>
                </a:cxn>
              </a:cxnLst>
              <a:rect l="0" t="0" r="r" b="b"/>
              <a:pathLst>
                <a:path w="34" h="38">
                  <a:moveTo>
                    <a:pt x="8" y="38"/>
                  </a:moveTo>
                  <a:lnTo>
                    <a:pt x="8" y="38"/>
                  </a:lnTo>
                  <a:lnTo>
                    <a:pt x="20" y="34"/>
                  </a:lnTo>
                  <a:lnTo>
                    <a:pt x="30" y="30"/>
                  </a:lnTo>
                  <a:lnTo>
                    <a:pt x="30" y="30"/>
                  </a:lnTo>
                  <a:lnTo>
                    <a:pt x="32" y="28"/>
                  </a:lnTo>
                  <a:lnTo>
                    <a:pt x="32" y="24"/>
                  </a:lnTo>
                  <a:lnTo>
                    <a:pt x="32" y="18"/>
                  </a:lnTo>
                  <a:lnTo>
                    <a:pt x="32" y="18"/>
                  </a:lnTo>
                  <a:lnTo>
                    <a:pt x="32" y="12"/>
                  </a:lnTo>
                  <a:lnTo>
                    <a:pt x="32" y="12"/>
                  </a:lnTo>
                  <a:lnTo>
                    <a:pt x="34" y="6"/>
                  </a:lnTo>
                  <a:lnTo>
                    <a:pt x="32" y="2"/>
                  </a:lnTo>
                  <a:lnTo>
                    <a:pt x="30" y="0"/>
                  </a:lnTo>
                  <a:lnTo>
                    <a:pt x="24" y="0"/>
                  </a:lnTo>
                  <a:lnTo>
                    <a:pt x="24" y="0"/>
                  </a:lnTo>
                  <a:lnTo>
                    <a:pt x="18" y="2"/>
                  </a:lnTo>
                  <a:lnTo>
                    <a:pt x="14" y="6"/>
                  </a:lnTo>
                  <a:lnTo>
                    <a:pt x="10" y="12"/>
                  </a:lnTo>
                  <a:lnTo>
                    <a:pt x="4" y="14"/>
                  </a:lnTo>
                  <a:lnTo>
                    <a:pt x="4" y="14"/>
                  </a:lnTo>
                  <a:lnTo>
                    <a:pt x="4" y="16"/>
                  </a:lnTo>
                  <a:lnTo>
                    <a:pt x="2" y="18"/>
                  </a:lnTo>
                  <a:lnTo>
                    <a:pt x="4" y="20"/>
                  </a:lnTo>
                  <a:lnTo>
                    <a:pt x="4" y="20"/>
                  </a:lnTo>
                  <a:lnTo>
                    <a:pt x="6" y="22"/>
                  </a:lnTo>
                  <a:lnTo>
                    <a:pt x="8" y="24"/>
                  </a:lnTo>
                  <a:lnTo>
                    <a:pt x="4" y="30"/>
                  </a:lnTo>
                  <a:lnTo>
                    <a:pt x="4" y="30"/>
                  </a:lnTo>
                  <a:lnTo>
                    <a:pt x="2" y="32"/>
                  </a:lnTo>
                  <a:lnTo>
                    <a:pt x="0" y="34"/>
                  </a:lnTo>
                  <a:lnTo>
                    <a:pt x="0" y="36"/>
                  </a:lnTo>
                  <a:lnTo>
                    <a:pt x="0" y="36"/>
                  </a:lnTo>
                  <a:lnTo>
                    <a:pt x="4" y="38"/>
                  </a:lnTo>
                  <a:lnTo>
                    <a:pt x="8" y="38"/>
                  </a:lnTo>
                  <a:lnTo>
                    <a:pt x="8" y="3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4" name="Freeform 87"/>
            <p:cNvSpPr/>
            <p:nvPr/>
          </p:nvSpPr>
          <p:spPr bwMode="auto">
            <a:xfrm>
              <a:off x="7940675" y="1571625"/>
              <a:ext cx="47625" cy="82550"/>
            </a:xfrm>
            <a:custGeom>
              <a:avLst/>
              <a:gdLst/>
              <a:ahLst/>
              <a:cxnLst>
                <a:cxn ang="0">
                  <a:pos x="4" y="32"/>
                </a:cxn>
                <a:cxn ang="0">
                  <a:pos x="4" y="32"/>
                </a:cxn>
                <a:cxn ang="0">
                  <a:pos x="6" y="36"/>
                </a:cxn>
                <a:cxn ang="0">
                  <a:pos x="4" y="42"/>
                </a:cxn>
                <a:cxn ang="0">
                  <a:pos x="4" y="42"/>
                </a:cxn>
                <a:cxn ang="0">
                  <a:pos x="4" y="48"/>
                </a:cxn>
                <a:cxn ang="0">
                  <a:pos x="4" y="50"/>
                </a:cxn>
                <a:cxn ang="0">
                  <a:pos x="8" y="52"/>
                </a:cxn>
                <a:cxn ang="0">
                  <a:pos x="8" y="52"/>
                </a:cxn>
                <a:cxn ang="0">
                  <a:pos x="10" y="46"/>
                </a:cxn>
                <a:cxn ang="0">
                  <a:pos x="10" y="40"/>
                </a:cxn>
                <a:cxn ang="0">
                  <a:pos x="10" y="28"/>
                </a:cxn>
                <a:cxn ang="0">
                  <a:pos x="10" y="28"/>
                </a:cxn>
                <a:cxn ang="0">
                  <a:pos x="10" y="22"/>
                </a:cxn>
                <a:cxn ang="0">
                  <a:pos x="12" y="22"/>
                </a:cxn>
                <a:cxn ang="0">
                  <a:pos x="14" y="20"/>
                </a:cxn>
                <a:cxn ang="0">
                  <a:pos x="14" y="20"/>
                </a:cxn>
                <a:cxn ang="0">
                  <a:pos x="16" y="22"/>
                </a:cxn>
                <a:cxn ang="0">
                  <a:pos x="16" y="22"/>
                </a:cxn>
                <a:cxn ang="0">
                  <a:pos x="16" y="26"/>
                </a:cxn>
                <a:cxn ang="0">
                  <a:pos x="16" y="26"/>
                </a:cxn>
                <a:cxn ang="0">
                  <a:pos x="18" y="34"/>
                </a:cxn>
                <a:cxn ang="0">
                  <a:pos x="20" y="38"/>
                </a:cxn>
                <a:cxn ang="0">
                  <a:pos x="24" y="40"/>
                </a:cxn>
                <a:cxn ang="0">
                  <a:pos x="28" y="40"/>
                </a:cxn>
                <a:cxn ang="0">
                  <a:pos x="28" y="40"/>
                </a:cxn>
                <a:cxn ang="0">
                  <a:pos x="28" y="32"/>
                </a:cxn>
                <a:cxn ang="0">
                  <a:pos x="28" y="32"/>
                </a:cxn>
                <a:cxn ang="0">
                  <a:pos x="24" y="26"/>
                </a:cxn>
                <a:cxn ang="0">
                  <a:pos x="22" y="18"/>
                </a:cxn>
                <a:cxn ang="0">
                  <a:pos x="22" y="14"/>
                </a:cxn>
                <a:cxn ang="0">
                  <a:pos x="22" y="10"/>
                </a:cxn>
                <a:cxn ang="0">
                  <a:pos x="26" y="6"/>
                </a:cxn>
                <a:cxn ang="0">
                  <a:pos x="30" y="2"/>
                </a:cxn>
                <a:cxn ang="0">
                  <a:pos x="30" y="2"/>
                </a:cxn>
                <a:cxn ang="0">
                  <a:pos x="30" y="2"/>
                </a:cxn>
                <a:cxn ang="0">
                  <a:pos x="28" y="0"/>
                </a:cxn>
                <a:cxn ang="0">
                  <a:pos x="28" y="0"/>
                </a:cxn>
                <a:cxn ang="0">
                  <a:pos x="24" y="2"/>
                </a:cxn>
                <a:cxn ang="0">
                  <a:pos x="18" y="4"/>
                </a:cxn>
                <a:cxn ang="0">
                  <a:pos x="14" y="6"/>
                </a:cxn>
                <a:cxn ang="0">
                  <a:pos x="10" y="4"/>
                </a:cxn>
                <a:cxn ang="0">
                  <a:pos x="8" y="2"/>
                </a:cxn>
                <a:cxn ang="0">
                  <a:pos x="8" y="2"/>
                </a:cxn>
                <a:cxn ang="0">
                  <a:pos x="8" y="0"/>
                </a:cxn>
                <a:cxn ang="0">
                  <a:pos x="6" y="2"/>
                </a:cxn>
                <a:cxn ang="0">
                  <a:pos x="4" y="4"/>
                </a:cxn>
                <a:cxn ang="0">
                  <a:pos x="4" y="4"/>
                </a:cxn>
                <a:cxn ang="0">
                  <a:pos x="4" y="12"/>
                </a:cxn>
                <a:cxn ang="0">
                  <a:pos x="0" y="18"/>
                </a:cxn>
                <a:cxn ang="0">
                  <a:pos x="0" y="26"/>
                </a:cxn>
                <a:cxn ang="0">
                  <a:pos x="2" y="30"/>
                </a:cxn>
                <a:cxn ang="0">
                  <a:pos x="4" y="32"/>
                </a:cxn>
                <a:cxn ang="0">
                  <a:pos x="4" y="32"/>
                </a:cxn>
              </a:cxnLst>
              <a:rect l="0" t="0" r="r" b="b"/>
              <a:pathLst>
                <a:path w="30" h="52">
                  <a:moveTo>
                    <a:pt x="4" y="32"/>
                  </a:moveTo>
                  <a:lnTo>
                    <a:pt x="4" y="32"/>
                  </a:lnTo>
                  <a:lnTo>
                    <a:pt x="6" y="36"/>
                  </a:lnTo>
                  <a:lnTo>
                    <a:pt x="4" y="42"/>
                  </a:lnTo>
                  <a:lnTo>
                    <a:pt x="4" y="42"/>
                  </a:lnTo>
                  <a:lnTo>
                    <a:pt x="4" y="48"/>
                  </a:lnTo>
                  <a:lnTo>
                    <a:pt x="4" y="50"/>
                  </a:lnTo>
                  <a:lnTo>
                    <a:pt x="8" y="52"/>
                  </a:lnTo>
                  <a:lnTo>
                    <a:pt x="8" y="52"/>
                  </a:lnTo>
                  <a:lnTo>
                    <a:pt x="10" y="46"/>
                  </a:lnTo>
                  <a:lnTo>
                    <a:pt x="10" y="40"/>
                  </a:lnTo>
                  <a:lnTo>
                    <a:pt x="10" y="28"/>
                  </a:lnTo>
                  <a:lnTo>
                    <a:pt x="10" y="28"/>
                  </a:lnTo>
                  <a:lnTo>
                    <a:pt x="10" y="22"/>
                  </a:lnTo>
                  <a:lnTo>
                    <a:pt x="12" y="22"/>
                  </a:lnTo>
                  <a:lnTo>
                    <a:pt x="14" y="20"/>
                  </a:lnTo>
                  <a:lnTo>
                    <a:pt x="14" y="20"/>
                  </a:lnTo>
                  <a:lnTo>
                    <a:pt x="16" y="22"/>
                  </a:lnTo>
                  <a:lnTo>
                    <a:pt x="16" y="22"/>
                  </a:lnTo>
                  <a:lnTo>
                    <a:pt x="16" y="26"/>
                  </a:lnTo>
                  <a:lnTo>
                    <a:pt x="16" y="26"/>
                  </a:lnTo>
                  <a:lnTo>
                    <a:pt x="18" y="34"/>
                  </a:lnTo>
                  <a:lnTo>
                    <a:pt x="20" y="38"/>
                  </a:lnTo>
                  <a:lnTo>
                    <a:pt x="24" y="40"/>
                  </a:lnTo>
                  <a:lnTo>
                    <a:pt x="28" y="40"/>
                  </a:lnTo>
                  <a:lnTo>
                    <a:pt x="28" y="40"/>
                  </a:lnTo>
                  <a:lnTo>
                    <a:pt x="28" y="32"/>
                  </a:lnTo>
                  <a:lnTo>
                    <a:pt x="28" y="32"/>
                  </a:lnTo>
                  <a:lnTo>
                    <a:pt x="24" y="26"/>
                  </a:lnTo>
                  <a:lnTo>
                    <a:pt x="22" y="18"/>
                  </a:lnTo>
                  <a:lnTo>
                    <a:pt x="22" y="14"/>
                  </a:lnTo>
                  <a:lnTo>
                    <a:pt x="22" y="10"/>
                  </a:lnTo>
                  <a:lnTo>
                    <a:pt x="26" y="6"/>
                  </a:lnTo>
                  <a:lnTo>
                    <a:pt x="30" y="2"/>
                  </a:lnTo>
                  <a:lnTo>
                    <a:pt x="30" y="2"/>
                  </a:lnTo>
                  <a:lnTo>
                    <a:pt x="30" y="2"/>
                  </a:lnTo>
                  <a:lnTo>
                    <a:pt x="28" y="0"/>
                  </a:lnTo>
                  <a:lnTo>
                    <a:pt x="28" y="0"/>
                  </a:lnTo>
                  <a:lnTo>
                    <a:pt x="24" y="2"/>
                  </a:lnTo>
                  <a:lnTo>
                    <a:pt x="18" y="4"/>
                  </a:lnTo>
                  <a:lnTo>
                    <a:pt x="14" y="6"/>
                  </a:lnTo>
                  <a:lnTo>
                    <a:pt x="10" y="4"/>
                  </a:lnTo>
                  <a:lnTo>
                    <a:pt x="8" y="2"/>
                  </a:lnTo>
                  <a:lnTo>
                    <a:pt x="8" y="2"/>
                  </a:lnTo>
                  <a:lnTo>
                    <a:pt x="8" y="0"/>
                  </a:lnTo>
                  <a:lnTo>
                    <a:pt x="6" y="2"/>
                  </a:lnTo>
                  <a:lnTo>
                    <a:pt x="4" y="4"/>
                  </a:lnTo>
                  <a:lnTo>
                    <a:pt x="4" y="4"/>
                  </a:lnTo>
                  <a:lnTo>
                    <a:pt x="4" y="12"/>
                  </a:lnTo>
                  <a:lnTo>
                    <a:pt x="0" y="18"/>
                  </a:lnTo>
                  <a:lnTo>
                    <a:pt x="0" y="26"/>
                  </a:lnTo>
                  <a:lnTo>
                    <a:pt x="2" y="30"/>
                  </a:lnTo>
                  <a:lnTo>
                    <a:pt x="4" y="32"/>
                  </a:lnTo>
                  <a:lnTo>
                    <a:pt x="4" y="3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5" name="Freeform 88"/>
            <p:cNvSpPr/>
            <p:nvPr/>
          </p:nvSpPr>
          <p:spPr bwMode="auto">
            <a:xfrm>
              <a:off x="7985125" y="1635125"/>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6" name="Freeform 89"/>
            <p:cNvSpPr/>
            <p:nvPr/>
          </p:nvSpPr>
          <p:spPr bwMode="auto">
            <a:xfrm>
              <a:off x="8626475" y="2171700"/>
              <a:ext cx="50800" cy="73025"/>
            </a:xfrm>
            <a:custGeom>
              <a:avLst/>
              <a:gdLst/>
              <a:ahLst/>
              <a:cxnLst>
                <a:cxn ang="0">
                  <a:pos x="14" y="6"/>
                </a:cxn>
                <a:cxn ang="0">
                  <a:pos x="14" y="6"/>
                </a:cxn>
                <a:cxn ang="0">
                  <a:pos x="10" y="2"/>
                </a:cxn>
                <a:cxn ang="0">
                  <a:pos x="8" y="0"/>
                </a:cxn>
                <a:cxn ang="0">
                  <a:pos x="2" y="0"/>
                </a:cxn>
                <a:cxn ang="0">
                  <a:pos x="2" y="0"/>
                </a:cxn>
                <a:cxn ang="0">
                  <a:pos x="4" y="10"/>
                </a:cxn>
                <a:cxn ang="0">
                  <a:pos x="4" y="10"/>
                </a:cxn>
                <a:cxn ang="0">
                  <a:pos x="2" y="16"/>
                </a:cxn>
                <a:cxn ang="0">
                  <a:pos x="0" y="22"/>
                </a:cxn>
                <a:cxn ang="0">
                  <a:pos x="0" y="26"/>
                </a:cxn>
                <a:cxn ang="0">
                  <a:pos x="0" y="28"/>
                </a:cxn>
                <a:cxn ang="0">
                  <a:pos x="2" y="30"/>
                </a:cxn>
                <a:cxn ang="0">
                  <a:pos x="8" y="34"/>
                </a:cxn>
                <a:cxn ang="0">
                  <a:pos x="8" y="34"/>
                </a:cxn>
                <a:cxn ang="0">
                  <a:pos x="8" y="36"/>
                </a:cxn>
                <a:cxn ang="0">
                  <a:pos x="6" y="40"/>
                </a:cxn>
                <a:cxn ang="0">
                  <a:pos x="6" y="40"/>
                </a:cxn>
                <a:cxn ang="0">
                  <a:pos x="4" y="44"/>
                </a:cxn>
                <a:cxn ang="0">
                  <a:pos x="8" y="46"/>
                </a:cxn>
                <a:cxn ang="0">
                  <a:pos x="8" y="46"/>
                </a:cxn>
                <a:cxn ang="0">
                  <a:pos x="10" y="46"/>
                </a:cxn>
                <a:cxn ang="0">
                  <a:pos x="12" y="44"/>
                </a:cxn>
                <a:cxn ang="0">
                  <a:pos x="12" y="44"/>
                </a:cxn>
                <a:cxn ang="0">
                  <a:pos x="32" y="10"/>
                </a:cxn>
                <a:cxn ang="0">
                  <a:pos x="32" y="10"/>
                </a:cxn>
                <a:cxn ang="0">
                  <a:pos x="30" y="6"/>
                </a:cxn>
                <a:cxn ang="0">
                  <a:pos x="30" y="6"/>
                </a:cxn>
                <a:cxn ang="0">
                  <a:pos x="26" y="8"/>
                </a:cxn>
                <a:cxn ang="0">
                  <a:pos x="22" y="10"/>
                </a:cxn>
                <a:cxn ang="0">
                  <a:pos x="18" y="10"/>
                </a:cxn>
                <a:cxn ang="0">
                  <a:pos x="14" y="6"/>
                </a:cxn>
                <a:cxn ang="0">
                  <a:pos x="14" y="6"/>
                </a:cxn>
              </a:cxnLst>
              <a:rect l="0" t="0" r="r" b="b"/>
              <a:pathLst>
                <a:path w="32" h="46">
                  <a:moveTo>
                    <a:pt x="14" y="6"/>
                  </a:moveTo>
                  <a:lnTo>
                    <a:pt x="14" y="6"/>
                  </a:lnTo>
                  <a:lnTo>
                    <a:pt x="10" y="2"/>
                  </a:lnTo>
                  <a:lnTo>
                    <a:pt x="8" y="0"/>
                  </a:lnTo>
                  <a:lnTo>
                    <a:pt x="2" y="0"/>
                  </a:lnTo>
                  <a:lnTo>
                    <a:pt x="2" y="0"/>
                  </a:lnTo>
                  <a:lnTo>
                    <a:pt x="4" y="10"/>
                  </a:lnTo>
                  <a:lnTo>
                    <a:pt x="4" y="10"/>
                  </a:lnTo>
                  <a:lnTo>
                    <a:pt x="2" y="16"/>
                  </a:lnTo>
                  <a:lnTo>
                    <a:pt x="0" y="22"/>
                  </a:lnTo>
                  <a:lnTo>
                    <a:pt x="0" y="26"/>
                  </a:lnTo>
                  <a:lnTo>
                    <a:pt x="0" y="28"/>
                  </a:lnTo>
                  <a:lnTo>
                    <a:pt x="2" y="30"/>
                  </a:lnTo>
                  <a:lnTo>
                    <a:pt x="8" y="34"/>
                  </a:lnTo>
                  <a:lnTo>
                    <a:pt x="8" y="34"/>
                  </a:lnTo>
                  <a:lnTo>
                    <a:pt x="8" y="36"/>
                  </a:lnTo>
                  <a:lnTo>
                    <a:pt x="6" y="40"/>
                  </a:lnTo>
                  <a:lnTo>
                    <a:pt x="6" y="40"/>
                  </a:lnTo>
                  <a:lnTo>
                    <a:pt x="4" y="44"/>
                  </a:lnTo>
                  <a:lnTo>
                    <a:pt x="8" y="46"/>
                  </a:lnTo>
                  <a:lnTo>
                    <a:pt x="8" y="46"/>
                  </a:lnTo>
                  <a:lnTo>
                    <a:pt x="10" y="46"/>
                  </a:lnTo>
                  <a:lnTo>
                    <a:pt x="12" y="44"/>
                  </a:lnTo>
                  <a:lnTo>
                    <a:pt x="12" y="44"/>
                  </a:lnTo>
                  <a:lnTo>
                    <a:pt x="32" y="10"/>
                  </a:lnTo>
                  <a:lnTo>
                    <a:pt x="32" y="10"/>
                  </a:lnTo>
                  <a:lnTo>
                    <a:pt x="30" y="6"/>
                  </a:lnTo>
                  <a:lnTo>
                    <a:pt x="30" y="6"/>
                  </a:lnTo>
                  <a:lnTo>
                    <a:pt x="26" y="8"/>
                  </a:lnTo>
                  <a:lnTo>
                    <a:pt x="22" y="10"/>
                  </a:lnTo>
                  <a:lnTo>
                    <a:pt x="18" y="10"/>
                  </a:lnTo>
                  <a:lnTo>
                    <a:pt x="14" y="6"/>
                  </a:lnTo>
                  <a:lnTo>
                    <a:pt x="14"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7" name="Freeform 90"/>
            <p:cNvSpPr/>
            <p:nvPr/>
          </p:nvSpPr>
          <p:spPr bwMode="auto">
            <a:xfrm>
              <a:off x="7775575" y="1660525"/>
              <a:ext cx="111125" cy="41275"/>
            </a:xfrm>
            <a:custGeom>
              <a:avLst/>
              <a:gdLst/>
              <a:ahLst/>
              <a:cxnLst>
                <a:cxn ang="0">
                  <a:pos x="70" y="22"/>
                </a:cxn>
                <a:cxn ang="0">
                  <a:pos x="70" y="22"/>
                </a:cxn>
                <a:cxn ang="0">
                  <a:pos x="68" y="18"/>
                </a:cxn>
                <a:cxn ang="0">
                  <a:pos x="68" y="18"/>
                </a:cxn>
                <a:cxn ang="0">
                  <a:pos x="62" y="18"/>
                </a:cxn>
                <a:cxn ang="0">
                  <a:pos x="58" y="14"/>
                </a:cxn>
                <a:cxn ang="0">
                  <a:pos x="54" y="12"/>
                </a:cxn>
                <a:cxn ang="0">
                  <a:pos x="52" y="10"/>
                </a:cxn>
                <a:cxn ang="0">
                  <a:pos x="52" y="10"/>
                </a:cxn>
                <a:cxn ang="0">
                  <a:pos x="28" y="6"/>
                </a:cxn>
                <a:cxn ang="0">
                  <a:pos x="6" y="0"/>
                </a:cxn>
                <a:cxn ang="0">
                  <a:pos x="6" y="0"/>
                </a:cxn>
                <a:cxn ang="0">
                  <a:pos x="4" y="0"/>
                </a:cxn>
                <a:cxn ang="0">
                  <a:pos x="4" y="0"/>
                </a:cxn>
                <a:cxn ang="0">
                  <a:pos x="2" y="4"/>
                </a:cxn>
                <a:cxn ang="0">
                  <a:pos x="2" y="4"/>
                </a:cxn>
                <a:cxn ang="0">
                  <a:pos x="0" y="6"/>
                </a:cxn>
                <a:cxn ang="0">
                  <a:pos x="2" y="8"/>
                </a:cxn>
                <a:cxn ang="0">
                  <a:pos x="4" y="8"/>
                </a:cxn>
                <a:cxn ang="0">
                  <a:pos x="4" y="8"/>
                </a:cxn>
                <a:cxn ang="0">
                  <a:pos x="18" y="16"/>
                </a:cxn>
                <a:cxn ang="0">
                  <a:pos x="34" y="20"/>
                </a:cxn>
                <a:cxn ang="0">
                  <a:pos x="66" y="26"/>
                </a:cxn>
                <a:cxn ang="0">
                  <a:pos x="66" y="26"/>
                </a:cxn>
                <a:cxn ang="0">
                  <a:pos x="68" y="24"/>
                </a:cxn>
                <a:cxn ang="0">
                  <a:pos x="70" y="22"/>
                </a:cxn>
                <a:cxn ang="0">
                  <a:pos x="70" y="22"/>
                </a:cxn>
              </a:cxnLst>
              <a:rect l="0" t="0" r="r" b="b"/>
              <a:pathLst>
                <a:path w="70" h="26">
                  <a:moveTo>
                    <a:pt x="70" y="22"/>
                  </a:moveTo>
                  <a:lnTo>
                    <a:pt x="70" y="22"/>
                  </a:lnTo>
                  <a:lnTo>
                    <a:pt x="68" y="18"/>
                  </a:lnTo>
                  <a:lnTo>
                    <a:pt x="68" y="18"/>
                  </a:lnTo>
                  <a:lnTo>
                    <a:pt x="62" y="18"/>
                  </a:lnTo>
                  <a:lnTo>
                    <a:pt x="58" y="14"/>
                  </a:lnTo>
                  <a:lnTo>
                    <a:pt x="54" y="12"/>
                  </a:lnTo>
                  <a:lnTo>
                    <a:pt x="52" y="10"/>
                  </a:lnTo>
                  <a:lnTo>
                    <a:pt x="52" y="10"/>
                  </a:lnTo>
                  <a:lnTo>
                    <a:pt x="28" y="6"/>
                  </a:lnTo>
                  <a:lnTo>
                    <a:pt x="6" y="0"/>
                  </a:lnTo>
                  <a:lnTo>
                    <a:pt x="6" y="0"/>
                  </a:lnTo>
                  <a:lnTo>
                    <a:pt x="4" y="0"/>
                  </a:lnTo>
                  <a:lnTo>
                    <a:pt x="4" y="0"/>
                  </a:lnTo>
                  <a:lnTo>
                    <a:pt x="2" y="4"/>
                  </a:lnTo>
                  <a:lnTo>
                    <a:pt x="2" y="4"/>
                  </a:lnTo>
                  <a:lnTo>
                    <a:pt x="0" y="6"/>
                  </a:lnTo>
                  <a:lnTo>
                    <a:pt x="2" y="8"/>
                  </a:lnTo>
                  <a:lnTo>
                    <a:pt x="4" y="8"/>
                  </a:lnTo>
                  <a:lnTo>
                    <a:pt x="4" y="8"/>
                  </a:lnTo>
                  <a:lnTo>
                    <a:pt x="18" y="16"/>
                  </a:lnTo>
                  <a:lnTo>
                    <a:pt x="34" y="20"/>
                  </a:lnTo>
                  <a:lnTo>
                    <a:pt x="66" y="26"/>
                  </a:lnTo>
                  <a:lnTo>
                    <a:pt x="66" y="26"/>
                  </a:lnTo>
                  <a:lnTo>
                    <a:pt x="68" y="24"/>
                  </a:lnTo>
                  <a:lnTo>
                    <a:pt x="70" y="22"/>
                  </a:lnTo>
                  <a:lnTo>
                    <a:pt x="70" y="2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8" name="Freeform 91"/>
            <p:cNvSpPr/>
            <p:nvPr/>
          </p:nvSpPr>
          <p:spPr bwMode="auto">
            <a:xfrm>
              <a:off x="7102475" y="288925"/>
              <a:ext cx="215900" cy="104775"/>
            </a:xfrm>
            <a:custGeom>
              <a:avLst/>
              <a:gdLst/>
              <a:ahLst/>
              <a:cxnLst>
                <a:cxn ang="0">
                  <a:pos x="44" y="64"/>
                </a:cxn>
                <a:cxn ang="0">
                  <a:pos x="44" y="64"/>
                </a:cxn>
                <a:cxn ang="0">
                  <a:pos x="38" y="60"/>
                </a:cxn>
                <a:cxn ang="0">
                  <a:pos x="34" y="56"/>
                </a:cxn>
                <a:cxn ang="0">
                  <a:pos x="32" y="54"/>
                </a:cxn>
                <a:cxn ang="0">
                  <a:pos x="32" y="52"/>
                </a:cxn>
                <a:cxn ang="0">
                  <a:pos x="32" y="48"/>
                </a:cxn>
                <a:cxn ang="0">
                  <a:pos x="36" y="44"/>
                </a:cxn>
                <a:cxn ang="0">
                  <a:pos x="36" y="44"/>
                </a:cxn>
                <a:cxn ang="0">
                  <a:pos x="44" y="38"/>
                </a:cxn>
                <a:cxn ang="0">
                  <a:pos x="44" y="38"/>
                </a:cxn>
                <a:cxn ang="0">
                  <a:pos x="54" y="30"/>
                </a:cxn>
                <a:cxn ang="0">
                  <a:pos x="66" y="24"/>
                </a:cxn>
                <a:cxn ang="0">
                  <a:pos x="78" y="18"/>
                </a:cxn>
                <a:cxn ang="0">
                  <a:pos x="90" y="16"/>
                </a:cxn>
                <a:cxn ang="0">
                  <a:pos x="90" y="16"/>
                </a:cxn>
                <a:cxn ang="0">
                  <a:pos x="128" y="8"/>
                </a:cxn>
                <a:cxn ang="0">
                  <a:pos x="128" y="8"/>
                </a:cxn>
                <a:cxn ang="0">
                  <a:pos x="134" y="6"/>
                </a:cxn>
                <a:cxn ang="0">
                  <a:pos x="134" y="6"/>
                </a:cxn>
                <a:cxn ang="0">
                  <a:pos x="136" y="4"/>
                </a:cxn>
                <a:cxn ang="0">
                  <a:pos x="136" y="4"/>
                </a:cxn>
                <a:cxn ang="0">
                  <a:pos x="134" y="0"/>
                </a:cxn>
                <a:cxn ang="0">
                  <a:pos x="132" y="0"/>
                </a:cxn>
                <a:cxn ang="0">
                  <a:pos x="128" y="0"/>
                </a:cxn>
                <a:cxn ang="0">
                  <a:pos x="128" y="0"/>
                </a:cxn>
                <a:cxn ang="0">
                  <a:pos x="102" y="6"/>
                </a:cxn>
                <a:cxn ang="0">
                  <a:pos x="76" y="10"/>
                </a:cxn>
                <a:cxn ang="0">
                  <a:pos x="76" y="10"/>
                </a:cxn>
                <a:cxn ang="0">
                  <a:pos x="64" y="12"/>
                </a:cxn>
                <a:cxn ang="0">
                  <a:pos x="52" y="16"/>
                </a:cxn>
                <a:cxn ang="0">
                  <a:pos x="40" y="22"/>
                </a:cxn>
                <a:cxn ang="0">
                  <a:pos x="28" y="30"/>
                </a:cxn>
                <a:cxn ang="0">
                  <a:pos x="28" y="30"/>
                </a:cxn>
                <a:cxn ang="0">
                  <a:pos x="26" y="32"/>
                </a:cxn>
                <a:cxn ang="0">
                  <a:pos x="24" y="32"/>
                </a:cxn>
                <a:cxn ang="0">
                  <a:pos x="24" y="32"/>
                </a:cxn>
                <a:cxn ang="0">
                  <a:pos x="20" y="40"/>
                </a:cxn>
                <a:cxn ang="0">
                  <a:pos x="14" y="46"/>
                </a:cxn>
                <a:cxn ang="0">
                  <a:pos x="0" y="56"/>
                </a:cxn>
                <a:cxn ang="0">
                  <a:pos x="0" y="56"/>
                </a:cxn>
                <a:cxn ang="0">
                  <a:pos x="6" y="56"/>
                </a:cxn>
                <a:cxn ang="0">
                  <a:pos x="12" y="58"/>
                </a:cxn>
                <a:cxn ang="0">
                  <a:pos x="22" y="62"/>
                </a:cxn>
                <a:cxn ang="0">
                  <a:pos x="32" y="66"/>
                </a:cxn>
                <a:cxn ang="0">
                  <a:pos x="38" y="66"/>
                </a:cxn>
                <a:cxn ang="0">
                  <a:pos x="44" y="64"/>
                </a:cxn>
                <a:cxn ang="0">
                  <a:pos x="44" y="64"/>
                </a:cxn>
              </a:cxnLst>
              <a:rect l="0" t="0" r="r" b="b"/>
              <a:pathLst>
                <a:path w="136" h="66">
                  <a:moveTo>
                    <a:pt x="44" y="64"/>
                  </a:moveTo>
                  <a:lnTo>
                    <a:pt x="44" y="64"/>
                  </a:lnTo>
                  <a:lnTo>
                    <a:pt x="38" y="60"/>
                  </a:lnTo>
                  <a:lnTo>
                    <a:pt x="34" y="56"/>
                  </a:lnTo>
                  <a:lnTo>
                    <a:pt x="32" y="54"/>
                  </a:lnTo>
                  <a:lnTo>
                    <a:pt x="32" y="52"/>
                  </a:lnTo>
                  <a:lnTo>
                    <a:pt x="32" y="48"/>
                  </a:lnTo>
                  <a:lnTo>
                    <a:pt x="36" y="44"/>
                  </a:lnTo>
                  <a:lnTo>
                    <a:pt x="36" y="44"/>
                  </a:lnTo>
                  <a:lnTo>
                    <a:pt x="44" y="38"/>
                  </a:lnTo>
                  <a:lnTo>
                    <a:pt x="44" y="38"/>
                  </a:lnTo>
                  <a:lnTo>
                    <a:pt x="54" y="30"/>
                  </a:lnTo>
                  <a:lnTo>
                    <a:pt x="66" y="24"/>
                  </a:lnTo>
                  <a:lnTo>
                    <a:pt x="78" y="18"/>
                  </a:lnTo>
                  <a:lnTo>
                    <a:pt x="90" y="16"/>
                  </a:lnTo>
                  <a:lnTo>
                    <a:pt x="90" y="16"/>
                  </a:lnTo>
                  <a:lnTo>
                    <a:pt x="128" y="8"/>
                  </a:lnTo>
                  <a:lnTo>
                    <a:pt x="128" y="8"/>
                  </a:lnTo>
                  <a:lnTo>
                    <a:pt x="134" y="6"/>
                  </a:lnTo>
                  <a:lnTo>
                    <a:pt x="134" y="6"/>
                  </a:lnTo>
                  <a:lnTo>
                    <a:pt x="136" y="4"/>
                  </a:lnTo>
                  <a:lnTo>
                    <a:pt x="136" y="4"/>
                  </a:lnTo>
                  <a:lnTo>
                    <a:pt x="134" y="0"/>
                  </a:lnTo>
                  <a:lnTo>
                    <a:pt x="132" y="0"/>
                  </a:lnTo>
                  <a:lnTo>
                    <a:pt x="128" y="0"/>
                  </a:lnTo>
                  <a:lnTo>
                    <a:pt x="128" y="0"/>
                  </a:lnTo>
                  <a:lnTo>
                    <a:pt x="102" y="6"/>
                  </a:lnTo>
                  <a:lnTo>
                    <a:pt x="76" y="10"/>
                  </a:lnTo>
                  <a:lnTo>
                    <a:pt x="76" y="10"/>
                  </a:lnTo>
                  <a:lnTo>
                    <a:pt x="64" y="12"/>
                  </a:lnTo>
                  <a:lnTo>
                    <a:pt x="52" y="16"/>
                  </a:lnTo>
                  <a:lnTo>
                    <a:pt x="40" y="22"/>
                  </a:lnTo>
                  <a:lnTo>
                    <a:pt x="28" y="30"/>
                  </a:lnTo>
                  <a:lnTo>
                    <a:pt x="28" y="30"/>
                  </a:lnTo>
                  <a:lnTo>
                    <a:pt x="26" y="32"/>
                  </a:lnTo>
                  <a:lnTo>
                    <a:pt x="24" y="32"/>
                  </a:lnTo>
                  <a:lnTo>
                    <a:pt x="24" y="32"/>
                  </a:lnTo>
                  <a:lnTo>
                    <a:pt x="20" y="40"/>
                  </a:lnTo>
                  <a:lnTo>
                    <a:pt x="14" y="46"/>
                  </a:lnTo>
                  <a:lnTo>
                    <a:pt x="0" y="56"/>
                  </a:lnTo>
                  <a:lnTo>
                    <a:pt x="0" y="56"/>
                  </a:lnTo>
                  <a:lnTo>
                    <a:pt x="6" y="56"/>
                  </a:lnTo>
                  <a:lnTo>
                    <a:pt x="12" y="58"/>
                  </a:lnTo>
                  <a:lnTo>
                    <a:pt x="22" y="62"/>
                  </a:lnTo>
                  <a:lnTo>
                    <a:pt x="32" y="66"/>
                  </a:lnTo>
                  <a:lnTo>
                    <a:pt x="38" y="66"/>
                  </a:lnTo>
                  <a:lnTo>
                    <a:pt x="44" y="64"/>
                  </a:lnTo>
                  <a:lnTo>
                    <a:pt x="44" y="6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39" name="Freeform 92"/>
            <p:cNvSpPr/>
            <p:nvPr/>
          </p:nvSpPr>
          <p:spPr bwMode="auto">
            <a:xfrm>
              <a:off x="5194300" y="339725"/>
              <a:ext cx="76200" cy="41275"/>
            </a:xfrm>
            <a:custGeom>
              <a:avLst/>
              <a:gdLst/>
              <a:ahLst/>
              <a:cxnLst>
                <a:cxn ang="0">
                  <a:pos x="0" y="14"/>
                </a:cxn>
                <a:cxn ang="0">
                  <a:pos x="0" y="14"/>
                </a:cxn>
                <a:cxn ang="0">
                  <a:pos x="6" y="14"/>
                </a:cxn>
                <a:cxn ang="0">
                  <a:pos x="10" y="16"/>
                </a:cxn>
                <a:cxn ang="0">
                  <a:pos x="22" y="22"/>
                </a:cxn>
                <a:cxn ang="0">
                  <a:pos x="32" y="26"/>
                </a:cxn>
                <a:cxn ang="0">
                  <a:pos x="38" y="26"/>
                </a:cxn>
                <a:cxn ang="0">
                  <a:pos x="44" y="24"/>
                </a:cxn>
                <a:cxn ang="0">
                  <a:pos x="44" y="24"/>
                </a:cxn>
                <a:cxn ang="0">
                  <a:pos x="46" y="20"/>
                </a:cxn>
                <a:cxn ang="0">
                  <a:pos x="48" y="18"/>
                </a:cxn>
                <a:cxn ang="0">
                  <a:pos x="48" y="18"/>
                </a:cxn>
                <a:cxn ang="0">
                  <a:pos x="48" y="14"/>
                </a:cxn>
                <a:cxn ang="0">
                  <a:pos x="48" y="14"/>
                </a:cxn>
                <a:cxn ang="0">
                  <a:pos x="44" y="12"/>
                </a:cxn>
                <a:cxn ang="0">
                  <a:pos x="44" y="12"/>
                </a:cxn>
                <a:cxn ang="0">
                  <a:pos x="42" y="12"/>
                </a:cxn>
                <a:cxn ang="0">
                  <a:pos x="40" y="10"/>
                </a:cxn>
                <a:cxn ang="0">
                  <a:pos x="38" y="10"/>
                </a:cxn>
                <a:cxn ang="0">
                  <a:pos x="36" y="8"/>
                </a:cxn>
                <a:cxn ang="0">
                  <a:pos x="36" y="8"/>
                </a:cxn>
                <a:cxn ang="0">
                  <a:pos x="42" y="2"/>
                </a:cxn>
                <a:cxn ang="0">
                  <a:pos x="42" y="2"/>
                </a:cxn>
                <a:cxn ang="0">
                  <a:pos x="40" y="0"/>
                </a:cxn>
                <a:cxn ang="0">
                  <a:pos x="38" y="0"/>
                </a:cxn>
                <a:cxn ang="0">
                  <a:pos x="32" y="0"/>
                </a:cxn>
                <a:cxn ang="0">
                  <a:pos x="28" y="2"/>
                </a:cxn>
                <a:cxn ang="0">
                  <a:pos x="22" y="0"/>
                </a:cxn>
                <a:cxn ang="0">
                  <a:pos x="22" y="0"/>
                </a:cxn>
                <a:cxn ang="0">
                  <a:pos x="16" y="0"/>
                </a:cxn>
                <a:cxn ang="0">
                  <a:pos x="12" y="4"/>
                </a:cxn>
                <a:cxn ang="0">
                  <a:pos x="12" y="4"/>
                </a:cxn>
                <a:cxn ang="0">
                  <a:pos x="16" y="6"/>
                </a:cxn>
                <a:cxn ang="0">
                  <a:pos x="20" y="8"/>
                </a:cxn>
                <a:cxn ang="0">
                  <a:pos x="20" y="8"/>
                </a:cxn>
                <a:cxn ang="0">
                  <a:pos x="18" y="12"/>
                </a:cxn>
                <a:cxn ang="0">
                  <a:pos x="16" y="12"/>
                </a:cxn>
                <a:cxn ang="0">
                  <a:pos x="12" y="12"/>
                </a:cxn>
                <a:cxn ang="0">
                  <a:pos x="6" y="12"/>
                </a:cxn>
                <a:cxn ang="0">
                  <a:pos x="2" y="12"/>
                </a:cxn>
                <a:cxn ang="0">
                  <a:pos x="0" y="14"/>
                </a:cxn>
                <a:cxn ang="0">
                  <a:pos x="0" y="14"/>
                </a:cxn>
              </a:cxnLst>
              <a:rect l="0" t="0" r="r" b="b"/>
              <a:pathLst>
                <a:path w="48" h="26">
                  <a:moveTo>
                    <a:pt x="0" y="14"/>
                  </a:moveTo>
                  <a:lnTo>
                    <a:pt x="0" y="14"/>
                  </a:lnTo>
                  <a:lnTo>
                    <a:pt x="6" y="14"/>
                  </a:lnTo>
                  <a:lnTo>
                    <a:pt x="10" y="16"/>
                  </a:lnTo>
                  <a:lnTo>
                    <a:pt x="22" y="22"/>
                  </a:lnTo>
                  <a:lnTo>
                    <a:pt x="32" y="26"/>
                  </a:lnTo>
                  <a:lnTo>
                    <a:pt x="38" y="26"/>
                  </a:lnTo>
                  <a:lnTo>
                    <a:pt x="44" y="24"/>
                  </a:lnTo>
                  <a:lnTo>
                    <a:pt x="44" y="24"/>
                  </a:lnTo>
                  <a:lnTo>
                    <a:pt x="46" y="20"/>
                  </a:lnTo>
                  <a:lnTo>
                    <a:pt x="48" y="18"/>
                  </a:lnTo>
                  <a:lnTo>
                    <a:pt x="48" y="18"/>
                  </a:lnTo>
                  <a:lnTo>
                    <a:pt x="48" y="14"/>
                  </a:lnTo>
                  <a:lnTo>
                    <a:pt x="48" y="14"/>
                  </a:lnTo>
                  <a:lnTo>
                    <a:pt x="44" y="12"/>
                  </a:lnTo>
                  <a:lnTo>
                    <a:pt x="44" y="12"/>
                  </a:lnTo>
                  <a:lnTo>
                    <a:pt x="42" y="12"/>
                  </a:lnTo>
                  <a:lnTo>
                    <a:pt x="40" y="10"/>
                  </a:lnTo>
                  <a:lnTo>
                    <a:pt x="38" y="10"/>
                  </a:lnTo>
                  <a:lnTo>
                    <a:pt x="36" y="8"/>
                  </a:lnTo>
                  <a:lnTo>
                    <a:pt x="36" y="8"/>
                  </a:lnTo>
                  <a:lnTo>
                    <a:pt x="42" y="2"/>
                  </a:lnTo>
                  <a:lnTo>
                    <a:pt x="42" y="2"/>
                  </a:lnTo>
                  <a:lnTo>
                    <a:pt x="40" y="0"/>
                  </a:lnTo>
                  <a:lnTo>
                    <a:pt x="38" y="0"/>
                  </a:lnTo>
                  <a:lnTo>
                    <a:pt x="32" y="0"/>
                  </a:lnTo>
                  <a:lnTo>
                    <a:pt x="28" y="2"/>
                  </a:lnTo>
                  <a:lnTo>
                    <a:pt x="22" y="0"/>
                  </a:lnTo>
                  <a:lnTo>
                    <a:pt x="22" y="0"/>
                  </a:lnTo>
                  <a:lnTo>
                    <a:pt x="16" y="0"/>
                  </a:lnTo>
                  <a:lnTo>
                    <a:pt x="12" y="4"/>
                  </a:lnTo>
                  <a:lnTo>
                    <a:pt x="12" y="4"/>
                  </a:lnTo>
                  <a:lnTo>
                    <a:pt x="16" y="6"/>
                  </a:lnTo>
                  <a:lnTo>
                    <a:pt x="20" y="8"/>
                  </a:lnTo>
                  <a:lnTo>
                    <a:pt x="20" y="8"/>
                  </a:lnTo>
                  <a:lnTo>
                    <a:pt x="18" y="12"/>
                  </a:lnTo>
                  <a:lnTo>
                    <a:pt x="16" y="12"/>
                  </a:lnTo>
                  <a:lnTo>
                    <a:pt x="12" y="12"/>
                  </a:lnTo>
                  <a:lnTo>
                    <a:pt x="6" y="12"/>
                  </a:lnTo>
                  <a:lnTo>
                    <a:pt x="2" y="12"/>
                  </a:lnTo>
                  <a:lnTo>
                    <a:pt x="0" y="14"/>
                  </a:lnTo>
                  <a:lnTo>
                    <a:pt x="0"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40" name="Freeform 93"/>
            <p:cNvSpPr/>
            <p:nvPr/>
          </p:nvSpPr>
          <p:spPr bwMode="auto">
            <a:xfrm>
              <a:off x="5422900" y="1177925"/>
              <a:ext cx="120650" cy="53975"/>
            </a:xfrm>
            <a:custGeom>
              <a:avLst/>
              <a:gdLst/>
              <a:ahLst/>
              <a:cxnLst>
                <a:cxn ang="0">
                  <a:pos x="70" y="34"/>
                </a:cxn>
                <a:cxn ang="0">
                  <a:pos x="70" y="34"/>
                </a:cxn>
                <a:cxn ang="0">
                  <a:pos x="74" y="32"/>
                </a:cxn>
                <a:cxn ang="0">
                  <a:pos x="76" y="32"/>
                </a:cxn>
                <a:cxn ang="0">
                  <a:pos x="76" y="32"/>
                </a:cxn>
                <a:cxn ang="0">
                  <a:pos x="76" y="28"/>
                </a:cxn>
                <a:cxn ang="0">
                  <a:pos x="72" y="26"/>
                </a:cxn>
                <a:cxn ang="0">
                  <a:pos x="72" y="26"/>
                </a:cxn>
                <a:cxn ang="0">
                  <a:pos x="60" y="20"/>
                </a:cxn>
                <a:cxn ang="0">
                  <a:pos x="48" y="12"/>
                </a:cxn>
                <a:cxn ang="0">
                  <a:pos x="48" y="12"/>
                </a:cxn>
                <a:cxn ang="0">
                  <a:pos x="32" y="2"/>
                </a:cxn>
                <a:cxn ang="0">
                  <a:pos x="22" y="0"/>
                </a:cxn>
                <a:cxn ang="0">
                  <a:pos x="12" y="2"/>
                </a:cxn>
                <a:cxn ang="0">
                  <a:pos x="12" y="2"/>
                </a:cxn>
                <a:cxn ang="0">
                  <a:pos x="4" y="4"/>
                </a:cxn>
                <a:cxn ang="0">
                  <a:pos x="2" y="6"/>
                </a:cxn>
                <a:cxn ang="0">
                  <a:pos x="0" y="12"/>
                </a:cxn>
                <a:cxn ang="0">
                  <a:pos x="0" y="12"/>
                </a:cxn>
                <a:cxn ang="0">
                  <a:pos x="4" y="10"/>
                </a:cxn>
                <a:cxn ang="0">
                  <a:pos x="8" y="8"/>
                </a:cxn>
                <a:cxn ang="0">
                  <a:pos x="16" y="4"/>
                </a:cxn>
                <a:cxn ang="0">
                  <a:pos x="16" y="4"/>
                </a:cxn>
                <a:cxn ang="0">
                  <a:pos x="18" y="4"/>
                </a:cxn>
                <a:cxn ang="0">
                  <a:pos x="20" y="8"/>
                </a:cxn>
                <a:cxn ang="0">
                  <a:pos x="22" y="10"/>
                </a:cxn>
                <a:cxn ang="0">
                  <a:pos x="24" y="12"/>
                </a:cxn>
                <a:cxn ang="0">
                  <a:pos x="24" y="12"/>
                </a:cxn>
                <a:cxn ang="0">
                  <a:pos x="38" y="14"/>
                </a:cxn>
                <a:cxn ang="0">
                  <a:pos x="44" y="18"/>
                </a:cxn>
                <a:cxn ang="0">
                  <a:pos x="48" y="24"/>
                </a:cxn>
                <a:cxn ang="0">
                  <a:pos x="48" y="24"/>
                </a:cxn>
                <a:cxn ang="0">
                  <a:pos x="52" y="28"/>
                </a:cxn>
                <a:cxn ang="0">
                  <a:pos x="58" y="32"/>
                </a:cxn>
                <a:cxn ang="0">
                  <a:pos x="64" y="34"/>
                </a:cxn>
                <a:cxn ang="0">
                  <a:pos x="70" y="34"/>
                </a:cxn>
                <a:cxn ang="0">
                  <a:pos x="70" y="34"/>
                </a:cxn>
              </a:cxnLst>
              <a:rect l="0" t="0" r="r" b="b"/>
              <a:pathLst>
                <a:path w="76" h="34">
                  <a:moveTo>
                    <a:pt x="70" y="34"/>
                  </a:moveTo>
                  <a:lnTo>
                    <a:pt x="70" y="34"/>
                  </a:lnTo>
                  <a:lnTo>
                    <a:pt x="74" y="32"/>
                  </a:lnTo>
                  <a:lnTo>
                    <a:pt x="76" y="32"/>
                  </a:lnTo>
                  <a:lnTo>
                    <a:pt x="76" y="32"/>
                  </a:lnTo>
                  <a:lnTo>
                    <a:pt x="76" y="28"/>
                  </a:lnTo>
                  <a:lnTo>
                    <a:pt x="72" y="26"/>
                  </a:lnTo>
                  <a:lnTo>
                    <a:pt x="72" y="26"/>
                  </a:lnTo>
                  <a:lnTo>
                    <a:pt x="60" y="20"/>
                  </a:lnTo>
                  <a:lnTo>
                    <a:pt x="48" y="12"/>
                  </a:lnTo>
                  <a:lnTo>
                    <a:pt x="48" y="12"/>
                  </a:lnTo>
                  <a:lnTo>
                    <a:pt x="32" y="2"/>
                  </a:lnTo>
                  <a:lnTo>
                    <a:pt x="22" y="0"/>
                  </a:lnTo>
                  <a:lnTo>
                    <a:pt x="12" y="2"/>
                  </a:lnTo>
                  <a:lnTo>
                    <a:pt x="12" y="2"/>
                  </a:lnTo>
                  <a:lnTo>
                    <a:pt x="4" y="4"/>
                  </a:lnTo>
                  <a:lnTo>
                    <a:pt x="2" y="6"/>
                  </a:lnTo>
                  <a:lnTo>
                    <a:pt x="0" y="12"/>
                  </a:lnTo>
                  <a:lnTo>
                    <a:pt x="0" y="12"/>
                  </a:lnTo>
                  <a:lnTo>
                    <a:pt x="4" y="10"/>
                  </a:lnTo>
                  <a:lnTo>
                    <a:pt x="8" y="8"/>
                  </a:lnTo>
                  <a:lnTo>
                    <a:pt x="16" y="4"/>
                  </a:lnTo>
                  <a:lnTo>
                    <a:pt x="16" y="4"/>
                  </a:lnTo>
                  <a:lnTo>
                    <a:pt x="18" y="4"/>
                  </a:lnTo>
                  <a:lnTo>
                    <a:pt x="20" y="8"/>
                  </a:lnTo>
                  <a:lnTo>
                    <a:pt x="22" y="10"/>
                  </a:lnTo>
                  <a:lnTo>
                    <a:pt x="24" y="12"/>
                  </a:lnTo>
                  <a:lnTo>
                    <a:pt x="24" y="12"/>
                  </a:lnTo>
                  <a:lnTo>
                    <a:pt x="38" y="14"/>
                  </a:lnTo>
                  <a:lnTo>
                    <a:pt x="44" y="18"/>
                  </a:lnTo>
                  <a:lnTo>
                    <a:pt x="48" y="24"/>
                  </a:lnTo>
                  <a:lnTo>
                    <a:pt x="48" y="24"/>
                  </a:lnTo>
                  <a:lnTo>
                    <a:pt x="52" y="28"/>
                  </a:lnTo>
                  <a:lnTo>
                    <a:pt x="58" y="32"/>
                  </a:lnTo>
                  <a:lnTo>
                    <a:pt x="64" y="34"/>
                  </a:lnTo>
                  <a:lnTo>
                    <a:pt x="70" y="34"/>
                  </a:lnTo>
                  <a:lnTo>
                    <a:pt x="70" y="3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41" name="Freeform 94"/>
            <p:cNvSpPr/>
            <p:nvPr/>
          </p:nvSpPr>
          <p:spPr bwMode="auto">
            <a:xfrm>
              <a:off x="8223250" y="676275"/>
              <a:ext cx="28575" cy="120650"/>
            </a:xfrm>
            <a:custGeom>
              <a:avLst/>
              <a:gdLst/>
              <a:ahLst/>
              <a:cxnLst>
                <a:cxn ang="0">
                  <a:pos x="8" y="0"/>
                </a:cxn>
                <a:cxn ang="0">
                  <a:pos x="8" y="0"/>
                </a:cxn>
                <a:cxn ang="0">
                  <a:pos x="4" y="2"/>
                </a:cxn>
                <a:cxn ang="0">
                  <a:pos x="0" y="6"/>
                </a:cxn>
                <a:cxn ang="0">
                  <a:pos x="0" y="6"/>
                </a:cxn>
                <a:cxn ang="0">
                  <a:pos x="0" y="14"/>
                </a:cxn>
                <a:cxn ang="0">
                  <a:pos x="2" y="20"/>
                </a:cxn>
                <a:cxn ang="0">
                  <a:pos x="4" y="28"/>
                </a:cxn>
                <a:cxn ang="0">
                  <a:pos x="4" y="34"/>
                </a:cxn>
                <a:cxn ang="0">
                  <a:pos x="4" y="34"/>
                </a:cxn>
                <a:cxn ang="0">
                  <a:pos x="2" y="44"/>
                </a:cxn>
                <a:cxn ang="0">
                  <a:pos x="2" y="50"/>
                </a:cxn>
                <a:cxn ang="0">
                  <a:pos x="4" y="56"/>
                </a:cxn>
                <a:cxn ang="0">
                  <a:pos x="4" y="56"/>
                </a:cxn>
                <a:cxn ang="0">
                  <a:pos x="2" y="66"/>
                </a:cxn>
                <a:cxn ang="0">
                  <a:pos x="2" y="76"/>
                </a:cxn>
                <a:cxn ang="0">
                  <a:pos x="2" y="76"/>
                </a:cxn>
                <a:cxn ang="0">
                  <a:pos x="6" y="74"/>
                </a:cxn>
                <a:cxn ang="0">
                  <a:pos x="8" y="70"/>
                </a:cxn>
                <a:cxn ang="0">
                  <a:pos x="10" y="66"/>
                </a:cxn>
                <a:cxn ang="0">
                  <a:pos x="6" y="62"/>
                </a:cxn>
                <a:cxn ang="0">
                  <a:pos x="6" y="62"/>
                </a:cxn>
                <a:cxn ang="0">
                  <a:pos x="6" y="58"/>
                </a:cxn>
                <a:cxn ang="0">
                  <a:pos x="6" y="56"/>
                </a:cxn>
                <a:cxn ang="0">
                  <a:pos x="6" y="56"/>
                </a:cxn>
                <a:cxn ang="0">
                  <a:pos x="8" y="50"/>
                </a:cxn>
                <a:cxn ang="0">
                  <a:pos x="10" y="48"/>
                </a:cxn>
                <a:cxn ang="0">
                  <a:pos x="10" y="48"/>
                </a:cxn>
                <a:cxn ang="0">
                  <a:pos x="14" y="46"/>
                </a:cxn>
                <a:cxn ang="0">
                  <a:pos x="16" y="42"/>
                </a:cxn>
                <a:cxn ang="0">
                  <a:pos x="18" y="40"/>
                </a:cxn>
                <a:cxn ang="0">
                  <a:pos x="18" y="36"/>
                </a:cxn>
                <a:cxn ang="0">
                  <a:pos x="14" y="30"/>
                </a:cxn>
                <a:cxn ang="0">
                  <a:pos x="12" y="24"/>
                </a:cxn>
                <a:cxn ang="0">
                  <a:pos x="12" y="24"/>
                </a:cxn>
                <a:cxn ang="0">
                  <a:pos x="12" y="16"/>
                </a:cxn>
                <a:cxn ang="0">
                  <a:pos x="12" y="8"/>
                </a:cxn>
                <a:cxn ang="0">
                  <a:pos x="12" y="8"/>
                </a:cxn>
                <a:cxn ang="0">
                  <a:pos x="12" y="2"/>
                </a:cxn>
                <a:cxn ang="0">
                  <a:pos x="10" y="0"/>
                </a:cxn>
                <a:cxn ang="0">
                  <a:pos x="8" y="0"/>
                </a:cxn>
                <a:cxn ang="0">
                  <a:pos x="8" y="0"/>
                </a:cxn>
              </a:cxnLst>
              <a:rect l="0" t="0" r="r" b="b"/>
              <a:pathLst>
                <a:path w="18" h="76">
                  <a:moveTo>
                    <a:pt x="8" y="0"/>
                  </a:moveTo>
                  <a:lnTo>
                    <a:pt x="8" y="0"/>
                  </a:lnTo>
                  <a:lnTo>
                    <a:pt x="4" y="2"/>
                  </a:lnTo>
                  <a:lnTo>
                    <a:pt x="0" y="6"/>
                  </a:lnTo>
                  <a:lnTo>
                    <a:pt x="0" y="6"/>
                  </a:lnTo>
                  <a:lnTo>
                    <a:pt x="0" y="14"/>
                  </a:lnTo>
                  <a:lnTo>
                    <a:pt x="2" y="20"/>
                  </a:lnTo>
                  <a:lnTo>
                    <a:pt x="4" y="28"/>
                  </a:lnTo>
                  <a:lnTo>
                    <a:pt x="4" y="34"/>
                  </a:lnTo>
                  <a:lnTo>
                    <a:pt x="4" y="34"/>
                  </a:lnTo>
                  <a:lnTo>
                    <a:pt x="2" y="44"/>
                  </a:lnTo>
                  <a:lnTo>
                    <a:pt x="2" y="50"/>
                  </a:lnTo>
                  <a:lnTo>
                    <a:pt x="4" y="56"/>
                  </a:lnTo>
                  <a:lnTo>
                    <a:pt x="4" y="56"/>
                  </a:lnTo>
                  <a:lnTo>
                    <a:pt x="2" y="66"/>
                  </a:lnTo>
                  <a:lnTo>
                    <a:pt x="2" y="76"/>
                  </a:lnTo>
                  <a:lnTo>
                    <a:pt x="2" y="76"/>
                  </a:lnTo>
                  <a:lnTo>
                    <a:pt x="6" y="74"/>
                  </a:lnTo>
                  <a:lnTo>
                    <a:pt x="8" y="70"/>
                  </a:lnTo>
                  <a:lnTo>
                    <a:pt x="10" y="66"/>
                  </a:lnTo>
                  <a:lnTo>
                    <a:pt x="6" y="62"/>
                  </a:lnTo>
                  <a:lnTo>
                    <a:pt x="6" y="62"/>
                  </a:lnTo>
                  <a:lnTo>
                    <a:pt x="6" y="58"/>
                  </a:lnTo>
                  <a:lnTo>
                    <a:pt x="6" y="56"/>
                  </a:lnTo>
                  <a:lnTo>
                    <a:pt x="6" y="56"/>
                  </a:lnTo>
                  <a:lnTo>
                    <a:pt x="8" y="50"/>
                  </a:lnTo>
                  <a:lnTo>
                    <a:pt x="10" y="48"/>
                  </a:lnTo>
                  <a:lnTo>
                    <a:pt x="10" y="48"/>
                  </a:lnTo>
                  <a:lnTo>
                    <a:pt x="14" y="46"/>
                  </a:lnTo>
                  <a:lnTo>
                    <a:pt x="16" y="42"/>
                  </a:lnTo>
                  <a:lnTo>
                    <a:pt x="18" y="40"/>
                  </a:lnTo>
                  <a:lnTo>
                    <a:pt x="18" y="36"/>
                  </a:lnTo>
                  <a:lnTo>
                    <a:pt x="14" y="30"/>
                  </a:lnTo>
                  <a:lnTo>
                    <a:pt x="12" y="24"/>
                  </a:lnTo>
                  <a:lnTo>
                    <a:pt x="12" y="24"/>
                  </a:lnTo>
                  <a:lnTo>
                    <a:pt x="12" y="16"/>
                  </a:lnTo>
                  <a:lnTo>
                    <a:pt x="12" y="8"/>
                  </a:lnTo>
                  <a:lnTo>
                    <a:pt x="12" y="8"/>
                  </a:lnTo>
                  <a:lnTo>
                    <a:pt x="12" y="2"/>
                  </a:lnTo>
                  <a:lnTo>
                    <a:pt x="10" y="0"/>
                  </a:lnTo>
                  <a:lnTo>
                    <a:pt x="8" y="0"/>
                  </a:lnTo>
                  <a:lnTo>
                    <a:pt x="8"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42" name="Freeform 95"/>
            <p:cNvSpPr/>
            <p:nvPr/>
          </p:nvSpPr>
          <p:spPr bwMode="auto">
            <a:xfrm>
              <a:off x="7953375" y="1254125"/>
              <a:ext cx="34925" cy="79375"/>
            </a:xfrm>
            <a:custGeom>
              <a:avLst/>
              <a:gdLst/>
              <a:ahLst/>
              <a:cxnLst>
                <a:cxn ang="0">
                  <a:pos x="10" y="50"/>
                </a:cxn>
                <a:cxn ang="0">
                  <a:pos x="10" y="50"/>
                </a:cxn>
                <a:cxn ang="0">
                  <a:pos x="12" y="50"/>
                </a:cxn>
                <a:cxn ang="0">
                  <a:pos x="12" y="50"/>
                </a:cxn>
                <a:cxn ang="0">
                  <a:pos x="14" y="48"/>
                </a:cxn>
                <a:cxn ang="0">
                  <a:pos x="16" y="50"/>
                </a:cxn>
                <a:cxn ang="0">
                  <a:pos x="16" y="50"/>
                </a:cxn>
                <a:cxn ang="0">
                  <a:pos x="20" y="50"/>
                </a:cxn>
                <a:cxn ang="0">
                  <a:pos x="22" y="48"/>
                </a:cxn>
                <a:cxn ang="0">
                  <a:pos x="22" y="48"/>
                </a:cxn>
                <a:cxn ang="0">
                  <a:pos x="22" y="46"/>
                </a:cxn>
                <a:cxn ang="0">
                  <a:pos x="22" y="46"/>
                </a:cxn>
                <a:cxn ang="0">
                  <a:pos x="20" y="44"/>
                </a:cxn>
                <a:cxn ang="0">
                  <a:pos x="20" y="46"/>
                </a:cxn>
                <a:cxn ang="0">
                  <a:pos x="16" y="48"/>
                </a:cxn>
                <a:cxn ang="0">
                  <a:pos x="16" y="48"/>
                </a:cxn>
                <a:cxn ang="0">
                  <a:pos x="14" y="48"/>
                </a:cxn>
                <a:cxn ang="0">
                  <a:pos x="14" y="48"/>
                </a:cxn>
                <a:cxn ang="0">
                  <a:pos x="14" y="42"/>
                </a:cxn>
                <a:cxn ang="0">
                  <a:pos x="12" y="36"/>
                </a:cxn>
                <a:cxn ang="0">
                  <a:pos x="12" y="32"/>
                </a:cxn>
                <a:cxn ang="0">
                  <a:pos x="14" y="28"/>
                </a:cxn>
                <a:cxn ang="0">
                  <a:pos x="14" y="28"/>
                </a:cxn>
                <a:cxn ang="0">
                  <a:pos x="16" y="22"/>
                </a:cxn>
                <a:cxn ang="0">
                  <a:pos x="18" y="18"/>
                </a:cxn>
                <a:cxn ang="0">
                  <a:pos x="18" y="8"/>
                </a:cxn>
                <a:cxn ang="0">
                  <a:pos x="18" y="8"/>
                </a:cxn>
                <a:cxn ang="0">
                  <a:pos x="16" y="4"/>
                </a:cxn>
                <a:cxn ang="0">
                  <a:pos x="14" y="2"/>
                </a:cxn>
                <a:cxn ang="0">
                  <a:pos x="10" y="0"/>
                </a:cxn>
                <a:cxn ang="0">
                  <a:pos x="10" y="0"/>
                </a:cxn>
                <a:cxn ang="0">
                  <a:pos x="6" y="0"/>
                </a:cxn>
                <a:cxn ang="0">
                  <a:pos x="4" y="2"/>
                </a:cxn>
                <a:cxn ang="0">
                  <a:pos x="4" y="8"/>
                </a:cxn>
                <a:cxn ang="0">
                  <a:pos x="4" y="8"/>
                </a:cxn>
                <a:cxn ang="0">
                  <a:pos x="4" y="16"/>
                </a:cxn>
                <a:cxn ang="0">
                  <a:pos x="4" y="20"/>
                </a:cxn>
                <a:cxn ang="0">
                  <a:pos x="2" y="22"/>
                </a:cxn>
                <a:cxn ang="0">
                  <a:pos x="2" y="22"/>
                </a:cxn>
                <a:cxn ang="0">
                  <a:pos x="0" y="26"/>
                </a:cxn>
                <a:cxn ang="0">
                  <a:pos x="0" y="30"/>
                </a:cxn>
                <a:cxn ang="0">
                  <a:pos x="2" y="38"/>
                </a:cxn>
                <a:cxn ang="0">
                  <a:pos x="6" y="44"/>
                </a:cxn>
                <a:cxn ang="0">
                  <a:pos x="10" y="50"/>
                </a:cxn>
                <a:cxn ang="0">
                  <a:pos x="10" y="50"/>
                </a:cxn>
              </a:cxnLst>
              <a:rect l="0" t="0" r="r" b="b"/>
              <a:pathLst>
                <a:path w="22" h="50">
                  <a:moveTo>
                    <a:pt x="10" y="50"/>
                  </a:moveTo>
                  <a:lnTo>
                    <a:pt x="10" y="50"/>
                  </a:lnTo>
                  <a:lnTo>
                    <a:pt x="12" y="50"/>
                  </a:lnTo>
                  <a:lnTo>
                    <a:pt x="12" y="50"/>
                  </a:lnTo>
                  <a:lnTo>
                    <a:pt x="14" y="48"/>
                  </a:lnTo>
                  <a:lnTo>
                    <a:pt x="16" y="50"/>
                  </a:lnTo>
                  <a:lnTo>
                    <a:pt x="16" y="50"/>
                  </a:lnTo>
                  <a:lnTo>
                    <a:pt x="20" y="50"/>
                  </a:lnTo>
                  <a:lnTo>
                    <a:pt x="22" y="48"/>
                  </a:lnTo>
                  <a:lnTo>
                    <a:pt x="22" y="48"/>
                  </a:lnTo>
                  <a:lnTo>
                    <a:pt x="22" y="46"/>
                  </a:lnTo>
                  <a:lnTo>
                    <a:pt x="22" y="46"/>
                  </a:lnTo>
                  <a:lnTo>
                    <a:pt x="20" y="44"/>
                  </a:lnTo>
                  <a:lnTo>
                    <a:pt x="20" y="46"/>
                  </a:lnTo>
                  <a:lnTo>
                    <a:pt x="16" y="48"/>
                  </a:lnTo>
                  <a:lnTo>
                    <a:pt x="16" y="48"/>
                  </a:lnTo>
                  <a:lnTo>
                    <a:pt x="14" y="48"/>
                  </a:lnTo>
                  <a:lnTo>
                    <a:pt x="14" y="48"/>
                  </a:lnTo>
                  <a:lnTo>
                    <a:pt x="14" y="42"/>
                  </a:lnTo>
                  <a:lnTo>
                    <a:pt x="12" y="36"/>
                  </a:lnTo>
                  <a:lnTo>
                    <a:pt x="12" y="32"/>
                  </a:lnTo>
                  <a:lnTo>
                    <a:pt x="14" y="28"/>
                  </a:lnTo>
                  <a:lnTo>
                    <a:pt x="14" y="28"/>
                  </a:lnTo>
                  <a:lnTo>
                    <a:pt x="16" y="22"/>
                  </a:lnTo>
                  <a:lnTo>
                    <a:pt x="18" y="18"/>
                  </a:lnTo>
                  <a:lnTo>
                    <a:pt x="18" y="8"/>
                  </a:lnTo>
                  <a:lnTo>
                    <a:pt x="18" y="8"/>
                  </a:lnTo>
                  <a:lnTo>
                    <a:pt x="16" y="4"/>
                  </a:lnTo>
                  <a:lnTo>
                    <a:pt x="14" y="2"/>
                  </a:lnTo>
                  <a:lnTo>
                    <a:pt x="10" y="0"/>
                  </a:lnTo>
                  <a:lnTo>
                    <a:pt x="10" y="0"/>
                  </a:lnTo>
                  <a:lnTo>
                    <a:pt x="6" y="0"/>
                  </a:lnTo>
                  <a:lnTo>
                    <a:pt x="4" y="2"/>
                  </a:lnTo>
                  <a:lnTo>
                    <a:pt x="4" y="8"/>
                  </a:lnTo>
                  <a:lnTo>
                    <a:pt x="4" y="8"/>
                  </a:lnTo>
                  <a:lnTo>
                    <a:pt x="4" y="16"/>
                  </a:lnTo>
                  <a:lnTo>
                    <a:pt x="4" y="20"/>
                  </a:lnTo>
                  <a:lnTo>
                    <a:pt x="2" y="22"/>
                  </a:lnTo>
                  <a:lnTo>
                    <a:pt x="2" y="22"/>
                  </a:lnTo>
                  <a:lnTo>
                    <a:pt x="0" y="26"/>
                  </a:lnTo>
                  <a:lnTo>
                    <a:pt x="0" y="30"/>
                  </a:lnTo>
                  <a:lnTo>
                    <a:pt x="2" y="38"/>
                  </a:lnTo>
                  <a:lnTo>
                    <a:pt x="6" y="44"/>
                  </a:lnTo>
                  <a:lnTo>
                    <a:pt x="10" y="50"/>
                  </a:lnTo>
                  <a:lnTo>
                    <a:pt x="10" y="5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43" name="Freeform 96"/>
            <p:cNvSpPr/>
            <p:nvPr/>
          </p:nvSpPr>
          <p:spPr bwMode="auto">
            <a:xfrm>
              <a:off x="8261350" y="2235200"/>
              <a:ext cx="41275" cy="41275"/>
            </a:xfrm>
            <a:custGeom>
              <a:avLst/>
              <a:gdLst/>
              <a:ahLst/>
              <a:cxnLst>
                <a:cxn ang="0">
                  <a:pos x="20" y="2"/>
                </a:cxn>
                <a:cxn ang="0">
                  <a:pos x="20" y="2"/>
                </a:cxn>
                <a:cxn ang="0">
                  <a:pos x="14" y="4"/>
                </a:cxn>
                <a:cxn ang="0">
                  <a:pos x="8" y="2"/>
                </a:cxn>
                <a:cxn ang="0">
                  <a:pos x="8" y="2"/>
                </a:cxn>
                <a:cxn ang="0">
                  <a:pos x="4" y="0"/>
                </a:cxn>
                <a:cxn ang="0">
                  <a:pos x="2" y="0"/>
                </a:cxn>
                <a:cxn ang="0">
                  <a:pos x="0" y="0"/>
                </a:cxn>
                <a:cxn ang="0">
                  <a:pos x="0" y="0"/>
                </a:cxn>
                <a:cxn ang="0">
                  <a:pos x="0" y="2"/>
                </a:cxn>
                <a:cxn ang="0">
                  <a:pos x="0" y="6"/>
                </a:cxn>
                <a:cxn ang="0">
                  <a:pos x="2" y="10"/>
                </a:cxn>
                <a:cxn ang="0">
                  <a:pos x="2" y="10"/>
                </a:cxn>
                <a:cxn ang="0">
                  <a:pos x="4" y="16"/>
                </a:cxn>
                <a:cxn ang="0">
                  <a:pos x="4" y="16"/>
                </a:cxn>
                <a:cxn ang="0">
                  <a:pos x="8" y="24"/>
                </a:cxn>
                <a:cxn ang="0">
                  <a:pos x="10" y="26"/>
                </a:cxn>
                <a:cxn ang="0">
                  <a:pos x="12" y="26"/>
                </a:cxn>
                <a:cxn ang="0">
                  <a:pos x="12" y="26"/>
                </a:cxn>
                <a:cxn ang="0">
                  <a:pos x="16" y="26"/>
                </a:cxn>
                <a:cxn ang="0">
                  <a:pos x="20" y="24"/>
                </a:cxn>
                <a:cxn ang="0">
                  <a:pos x="24" y="18"/>
                </a:cxn>
                <a:cxn ang="0">
                  <a:pos x="24" y="18"/>
                </a:cxn>
                <a:cxn ang="0">
                  <a:pos x="26" y="12"/>
                </a:cxn>
                <a:cxn ang="0">
                  <a:pos x="26" y="8"/>
                </a:cxn>
                <a:cxn ang="0">
                  <a:pos x="26" y="8"/>
                </a:cxn>
                <a:cxn ang="0">
                  <a:pos x="26" y="2"/>
                </a:cxn>
                <a:cxn ang="0">
                  <a:pos x="24" y="0"/>
                </a:cxn>
                <a:cxn ang="0">
                  <a:pos x="20" y="2"/>
                </a:cxn>
                <a:cxn ang="0">
                  <a:pos x="20" y="2"/>
                </a:cxn>
              </a:cxnLst>
              <a:rect l="0" t="0" r="r" b="b"/>
              <a:pathLst>
                <a:path w="26" h="26">
                  <a:moveTo>
                    <a:pt x="20" y="2"/>
                  </a:moveTo>
                  <a:lnTo>
                    <a:pt x="20" y="2"/>
                  </a:lnTo>
                  <a:lnTo>
                    <a:pt x="14" y="4"/>
                  </a:lnTo>
                  <a:lnTo>
                    <a:pt x="8" y="2"/>
                  </a:lnTo>
                  <a:lnTo>
                    <a:pt x="8" y="2"/>
                  </a:lnTo>
                  <a:lnTo>
                    <a:pt x="4" y="0"/>
                  </a:lnTo>
                  <a:lnTo>
                    <a:pt x="2" y="0"/>
                  </a:lnTo>
                  <a:lnTo>
                    <a:pt x="0" y="0"/>
                  </a:lnTo>
                  <a:lnTo>
                    <a:pt x="0" y="0"/>
                  </a:lnTo>
                  <a:lnTo>
                    <a:pt x="0" y="2"/>
                  </a:lnTo>
                  <a:lnTo>
                    <a:pt x="0" y="6"/>
                  </a:lnTo>
                  <a:lnTo>
                    <a:pt x="2" y="10"/>
                  </a:lnTo>
                  <a:lnTo>
                    <a:pt x="2" y="10"/>
                  </a:lnTo>
                  <a:lnTo>
                    <a:pt x="4" y="16"/>
                  </a:lnTo>
                  <a:lnTo>
                    <a:pt x="4" y="16"/>
                  </a:lnTo>
                  <a:lnTo>
                    <a:pt x="8" y="24"/>
                  </a:lnTo>
                  <a:lnTo>
                    <a:pt x="10" y="26"/>
                  </a:lnTo>
                  <a:lnTo>
                    <a:pt x="12" y="26"/>
                  </a:lnTo>
                  <a:lnTo>
                    <a:pt x="12" y="26"/>
                  </a:lnTo>
                  <a:lnTo>
                    <a:pt x="16" y="26"/>
                  </a:lnTo>
                  <a:lnTo>
                    <a:pt x="20" y="24"/>
                  </a:lnTo>
                  <a:lnTo>
                    <a:pt x="24" y="18"/>
                  </a:lnTo>
                  <a:lnTo>
                    <a:pt x="24" y="18"/>
                  </a:lnTo>
                  <a:lnTo>
                    <a:pt x="26" y="12"/>
                  </a:lnTo>
                  <a:lnTo>
                    <a:pt x="26" y="8"/>
                  </a:lnTo>
                  <a:lnTo>
                    <a:pt x="26" y="8"/>
                  </a:lnTo>
                  <a:lnTo>
                    <a:pt x="26" y="2"/>
                  </a:lnTo>
                  <a:lnTo>
                    <a:pt x="24" y="0"/>
                  </a:lnTo>
                  <a:lnTo>
                    <a:pt x="20" y="2"/>
                  </a:lnTo>
                  <a:lnTo>
                    <a:pt x="20"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44" name="Freeform 97"/>
            <p:cNvSpPr/>
            <p:nvPr/>
          </p:nvSpPr>
          <p:spPr bwMode="auto">
            <a:xfrm>
              <a:off x="8086725" y="1568450"/>
              <a:ext cx="234950" cy="161925"/>
            </a:xfrm>
            <a:custGeom>
              <a:avLst/>
              <a:gdLst/>
              <a:ahLst/>
              <a:cxnLst>
                <a:cxn ang="0">
                  <a:pos x="124" y="56"/>
                </a:cxn>
                <a:cxn ang="0">
                  <a:pos x="118" y="50"/>
                </a:cxn>
                <a:cxn ang="0">
                  <a:pos x="114" y="42"/>
                </a:cxn>
                <a:cxn ang="0">
                  <a:pos x="94" y="30"/>
                </a:cxn>
                <a:cxn ang="0">
                  <a:pos x="80" y="24"/>
                </a:cxn>
                <a:cxn ang="0">
                  <a:pos x="68" y="18"/>
                </a:cxn>
                <a:cxn ang="0">
                  <a:pos x="52" y="14"/>
                </a:cxn>
                <a:cxn ang="0">
                  <a:pos x="42" y="24"/>
                </a:cxn>
                <a:cxn ang="0">
                  <a:pos x="38" y="28"/>
                </a:cxn>
                <a:cxn ang="0">
                  <a:pos x="32" y="26"/>
                </a:cxn>
                <a:cxn ang="0">
                  <a:pos x="28" y="22"/>
                </a:cxn>
                <a:cxn ang="0">
                  <a:pos x="26" y="16"/>
                </a:cxn>
                <a:cxn ang="0">
                  <a:pos x="24" y="4"/>
                </a:cxn>
                <a:cxn ang="0">
                  <a:pos x="20" y="2"/>
                </a:cxn>
                <a:cxn ang="0">
                  <a:pos x="10" y="2"/>
                </a:cxn>
                <a:cxn ang="0">
                  <a:pos x="0" y="8"/>
                </a:cxn>
                <a:cxn ang="0">
                  <a:pos x="8" y="12"/>
                </a:cxn>
                <a:cxn ang="0">
                  <a:pos x="14" y="18"/>
                </a:cxn>
                <a:cxn ang="0">
                  <a:pos x="16" y="22"/>
                </a:cxn>
                <a:cxn ang="0">
                  <a:pos x="14" y="28"/>
                </a:cxn>
                <a:cxn ang="0">
                  <a:pos x="16" y="30"/>
                </a:cxn>
                <a:cxn ang="0">
                  <a:pos x="16" y="36"/>
                </a:cxn>
                <a:cxn ang="0">
                  <a:pos x="18" y="36"/>
                </a:cxn>
                <a:cxn ang="0">
                  <a:pos x="20" y="36"/>
                </a:cxn>
                <a:cxn ang="0">
                  <a:pos x="22" y="32"/>
                </a:cxn>
                <a:cxn ang="0">
                  <a:pos x="50" y="46"/>
                </a:cxn>
                <a:cxn ang="0">
                  <a:pos x="60" y="60"/>
                </a:cxn>
                <a:cxn ang="0">
                  <a:pos x="58" y="76"/>
                </a:cxn>
                <a:cxn ang="0">
                  <a:pos x="56" y="78"/>
                </a:cxn>
                <a:cxn ang="0">
                  <a:pos x="56" y="80"/>
                </a:cxn>
                <a:cxn ang="0">
                  <a:pos x="60" y="80"/>
                </a:cxn>
                <a:cxn ang="0">
                  <a:pos x="70" y="80"/>
                </a:cxn>
                <a:cxn ang="0">
                  <a:pos x="78" y="86"/>
                </a:cxn>
                <a:cxn ang="0">
                  <a:pos x="80" y="90"/>
                </a:cxn>
                <a:cxn ang="0">
                  <a:pos x="86" y="90"/>
                </a:cxn>
                <a:cxn ang="0">
                  <a:pos x="92" y="90"/>
                </a:cxn>
                <a:cxn ang="0">
                  <a:pos x="94" y="82"/>
                </a:cxn>
                <a:cxn ang="0">
                  <a:pos x="104" y="76"/>
                </a:cxn>
                <a:cxn ang="0">
                  <a:pos x="120" y="78"/>
                </a:cxn>
                <a:cxn ang="0">
                  <a:pos x="126" y="90"/>
                </a:cxn>
                <a:cxn ang="0">
                  <a:pos x="132" y="98"/>
                </a:cxn>
                <a:cxn ang="0">
                  <a:pos x="140" y="102"/>
                </a:cxn>
                <a:cxn ang="0">
                  <a:pos x="146" y="100"/>
                </a:cxn>
                <a:cxn ang="0">
                  <a:pos x="146" y="96"/>
                </a:cxn>
                <a:cxn ang="0">
                  <a:pos x="142" y="90"/>
                </a:cxn>
                <a:cxn ang="0">
                  <a:pos x="138" y="88"/>
                </a:cxn>
                <a:cxn ang="0">
                  <a:pos x="128" y="72"/>
                </a:cxn>
                <a:cxn ang="0">
                  <a:pos x="126" y="70"/>
                </a:cxn>
                <a:cxn ang="0">
                  <a:pos x="128" y="64"/>
                </a:cxn>
                <a:cxn ang="0">
                  <a:pos x="130" y="60"/>
                </a:cxn>
                <a:cxn ang="0">
                  <a:pos x="124" y="56"/>
                </a:cxn>
              </a:cxnLst>
              <a:rect l="0" t="0" r="r" b="b"/>
              <a:pathLst>
                <a:path w="148" h="102">
                  <a:moveTo>
                    <a:pt x="124" y="56"/>
                  </a:moveTo>
                  <a:lnTo>
                    <a:pt x="124" y="56"/>
                  </a:lnTo>
                  <a:lnTo>
                    <a:pt x="120" y="54"/>
                  </a:lnTo>
                  <a:lnTo>
                    <a:pt x="118" y="50"/>
                  </a:lnTo>
                  <a:lnTo>
                    <a:pt x="118" y="50"/>
                  </a:lnTo>
                  <a:lnTo>
                    <a:pt x="114" y="42"/>
                  </a:lnTo>
                  <a:lnTo>
                    <a:pt x="108" y="36"/>
                  </a:lnTo>
                  <a:lnTo>
                    <a:pt x="94" y="30"/>
                  </a:lnTo>
                  <a:lnTo>
                    <a:pt x="94" y="30"/>
                  </a:lnTo>
                  <a:lnTo>
                    <a:pt x="80" y="24"/>
                  </a:lnTo>
                  <a:lnTo>
                    <a:pt x="68" y="18"/>
                  </a:lnTo>
                  <a:lnTo>
                    <a:pt x="68" y="18"/>
                  </a:lnTo>
                  <a:lnTo>
                    <a:pt x="60" y="14"/>
                  </a:lnTo>
                  <a:lnTo>
                    <a:pt x="52" y="14"/>
                  </a:lnTo>
                  <a:lnTo>
                    <a:pt x="46" y="18"/>
                  </a:lnTo>
                  <a:lnTo>
                    <a:pt x="42" y="24"/>
                  </a:lnTo>
                  <a:lnTo>
                    <a:pt x="42" y="24"/>
                  </a:lnTo>
                  <a:lnTo>
                    <a:pt x="38" y="28"/>
                  </a:lnTo>
                  <a:lnTo>
                    <a:pt x="34" y="30"/>
                  </a:lnTo>
                  <a:lnTo>
                    <a:pt x="32" y="26"/>
                  </a:lnTo>
                  <a:lnTo>
                    <a:pt x="28" y="22"/>
                  </a:lnTo>
                  <a:lnTo>
                    <a:pt x="28" y="22"/>
                  </a:lnTo>
                  <a:lnTo>
                    <a:pt x="26" y="16"/>
                  </a:lnTo>
                  <a:lnTo>
                    <a:pt x="26" y="16"/>
                  </a:lnTo>
                  <a:lnTo>
                    <a:pt x="26" y="8"/>
                  </a:lnTo>
                  <a:lnTo>
                    <a:pt x="24" y="4"/>
                  </a:lnTo>
                  <a:lnTo>
                    <a:pt x="20" y="2"/>
                  </a:lnTo>
                  <a:lnTo>
                    <a:pt x="20" y="2"/>
                  </a:lnTo>
                  <a:lnTo>
                    <a:pt x="14" y="0"/>
                  </a:lnTo>
                  <a:lnTo>
                    <a:pt x="10" y="2"/>
                  </a:lnTo>
                  <a:lnTo>
                    <a:pt x="0" y="8"/>
                  </a:lnTo>
                  <a:lnTo>
                    <a:pt x="0" y="8"/>
                  </a:lnTo>
                  <a:lnTo>
                    <a:pt x="4" y="10"/>
                  </a:lnTo>
                  <a:lnTo>
                    <a:pt x="8" y="12"/>
                  </a:lnTo>
                  <a:lnTo>
                    <a:pt x="14" y="18"/>
                  </a:lnTo>
                  <a:lnTo>
                    <a:pt x="14" y="18"/>
                  </a:lnTo>
                  <a:lnTo>
                    <a:pt x="16" y="22"/>
                  </a:lnTo>
                  <a:lnTo>
                    <a:pt x="16" y="22"/>
                  </a:lnTo>
                  <a:lnTo>
                    <a:pt x="14" y="26"/>
                  </a:lnTo>
                  <a:lnTo>
                    <a:pt x="14" y="28"/>
                  </a:lnTo>
                  <a:lnTo>
                    <a:pt x="16" y="30"/>
                  </a:lnTo>
                  <a:lnTo>
                    <a:pt x="16" y="30"/>
                  </a:lnTo>
                  <a:lnTo>
                    <a:pt x="16" y="34"/>
                  </a:lnTo>
                  <a:lnTo>
                    <a:pt x="16" y="36"/>
                  </a:lnTo>
                  <a:lnTo>
                    <a:pt x="18" y="36"/>
                  </a:lnTo>
                  <a:lnTo>
                    <a:pt x="18" y="36"/>
                  </a:lnTo>
                  <a:lnTo>
                    <a:pt x="20" y="36"/>
                  </a:lnTo>
                  <a:lnTo>
                    <a:pt x="20" y="36"/>
                  </a:lnTo>
                  <a:lnTo>
                    <a:pt x="22" y="32"/>
                  </a:lnTo>
                  <a:lnTo>
                    <a:pt x="22" y="32"/>
                  </a:lnTo>
                  <a:lnTo>
                    <a:pt x="50" y="46"/>
                  </a:lnTo>
                  <a:lnTo>
                    <a:pt x="50" y="46"/>
                  </a:lnTo>
                  <a:lnTo>
                    <a:pt x="56" y="52"/>
                  </a:lnTo>
                  <a:lnTo>
                    <a:pt x="60" y="60"/>
                  </a:lnTo>
                  <a:lnTo>
                    <a:pt x="60" y="66"/>
                  </a:lnTo>
                  <a:lnTo>
                    <a:pt x="58" y="76"/>
                  </a:lnTo>
                  <a:lnTo>
                    <a:pt x="58" y="76"/>
                  </a:lnTo>
                  <a:lnTo>
                    <a:pt x="56" y="78"/>
                  </a:lnTo>
                  <a:lnTo>
                    <a:pt x="56" y="80"/>
                  </a:lnTo>
                  <a:lnTo>
                    <a:pt x="56" y="80"/>
                  </a:lnTo>
                  <a:lnTo>
                    <a:pt x="60" y="80"/>
                  </a:lnTo>
                  <a:lnTo>
                    <a:pt x="60" y="80"/>
                  </a:lnTo>
                  <a:lnTo>
                    <a:pt x="66" y="78"/>
                  </a:lnTo>
                  <a:lnTo>
                    <a:pt x="70" y="80"/>
                  </a:lnTo>
                  <a:lnTo>
                    <a:pt x="74" y="82"/>
                  </a:lnTo>
                  <a:lnTo>
                    <a:pt x="78" y="86"/>
                  </a:lnTo>
                  <a:lnTo>
                    <a:pt x="78" y="86"/>
                  </a:lnTo>
                  <a:lnTo>
                    <a:pt x="80" y="90"/>
                  </a:lnTo>
                  <a:lnTo>
                    <a:pt x="86" y="90"/>
                  </a:lnTo>
                  <a:lnTo>
                    <a:pt x="86" y="90"/>
                  </a:lnTo>
                  <a:lnTo>
                    <a:pt x="88" y="90"/>
                  </a:lnTo>
                  <a:lnTo>
                    <a:pt x="92" y="90"/>
                  </a:lnTo>
                  <a:lnTo>
                    <a:pt x="94" y="82"/>
                  </a:lnTo>
                  <a:lnTo>
                    <a:pt x="94" y="82"/>
                  </a:lnTo>
                  <a:lnTo>
                    <a:pt x="98" y="78"/>
                  </a:lnTo>
                  <a:lnTo>
                    <a:pt x="104" y="76"/>
                  </a:lnTo>
                  <a:lnTo>
                    <a:pt x="112" y="76"/>
                  </a:lnTo>
                  <a:lnTo>
                    <a:pt x="120" y="78"/>
                  </a:lnTo>
                  <a:lnTo>
                    <a:pt x="120" y="78"/>
                  </a:lnTo>
                  <a:lnTo>
                    <a:pt x="126" y="90"/>
                  </a:lnTo>
                  <a:lnTo>
                    <a:pt x="132" y="98"/>
                  </a:lnTo>
                  <a:lnTo>
                    <a:pt x="132" y="98"/>
                  </a:lnTo>
                  <a:lnTo>
                    <a:pt x="136" y="100"/>
                  </a:lnTo>
                  <a:lnTo>
                    <a:pt x="140" y="102"/>
                  </a:lnTo>
                  <a:lnTo>
                    <a:pt x="146" y="100"/>
                  </a:lnTo>
                  <a:lnTo>
                    <a:pt x="146" y="100"/>
                  </a:lnTo>
                  <a:lnTo>
                    <a:pt x="148" y="98"/>
                  </a:lnTo>
                  <a:lnTo>
                    <a:pt x="146" y="96"/>
                  </a:lnTo>
                  <a:lnTo>
                    <a:pt x="146" y="96"/>
                  </a:lnTo>
                  <a:lnTo>
                    <a:pt x="142" y="90"/>
                  </a:lnTo>
                  <a:lnTo>
                    <a:pt x="138" y="88"/>
                  </a:lnTo>
                  <a:lnTo>
                    <a:pt x="138" y="88"/>
                  </a:lnTo>
                  <a:lnTo>
                    <a:pt x="134" y="80"/>
                  </a:lnTo>
                  <a:lnTo>
                    <a:pt x="128" y="72"/>
                  </a:lnTo>
                  <a:lnTo>
                    <a:pt x="128" y="72"/>
                  </a:lnTo>
                  <a:lnTo>
                    <a:pt x="126" y="70"/>
                  </a:lnTo>
                  <a:lnTo>
                    <a:pt x="128" y="64"/>
                  </a:lnTo>
                  <a:lnTo>
                    <a:pt x="128" y="64"/>
                  </a:lnTo>
                  <a:lnTo>
                    <a:pt x="130" y="62"/>
                  </a:lnTo>
                  <a:lnTo>
                    <a:pt x="130" y="60"/>
                  </a:lnTo>
                  <a:lnTo>
                    <a:pt x="124" y="56"/>
                  </a:lnTo>
                  <a:lnTo>
                    <a:pt x="124" y="5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45" name="Freeform 98"/>
            <p:cNvSpPr/>
            <p:nvPr/>
          </p:nvSpPr>
          <p:spPr bwMode="auto">
            <a:xfrm>
              <a:off x="8169275" y="304800"/>
              <a:ext cx="60325" cy="22225"/>
            </a:xfrm>
            <a:custGeom>
              <a:avLst/>
              <a:gdLst/>
              <a:ahLst/>
              <a:cxnLst>
                <a:cxn ang="0">
                  <a:pos x="10" y="14"/>
                </a:cxn>
                <a:cxn ang="0">
                  <a:pos x="10" y="14"/>
                </a:cxn>
                <a:cxn ang="0">
                  <a:pos x="38" y="10"/>
                </a:cxn>
                <a:cxn ang="0">
                  <a:pos x="38" y="10"/>
                </a:cxn>
                <a:cxn ang="0">
                  <a:pos x="38" y="8"/>
                </a:cxn>
                <a:cxn ang="0">
                  <a:pos x="38" y="4"/>
                </a:cxn>
                <a:cxn ang="0">
                  <a:pos x="38" y="0"/>
                </a:cxn>
                <a:cxn ang="0">
                  <a:pos x="34" y="0"/>
                </a:cxn>
                <a:cxn ang="0">
                  <a:pos x="34" y="0"/>
                </a:cxn>
                <a:cxn ang="0">
                  <a:pos x="28" y="2"/>
                </a:cxn>
                <a:cxn ang="0">
                  <a:pos x="22" y="2"/>
                </a:cxn>
                <a:cxn ang="0">
                  <a:pos x="12" y="0"/>
                </a:cxn>
                <a:cxn ang="0">
                  <a:pos x="12" y="0"/>
                </a:cxn>
                <a:cxn ang="0">
                  <a:pos x="4" y="0"/>
                </a:cxn>
                <a:cxn ang="0">
                  <a:pos x="0" y="2"/>
                </a:cxn>
                <a:cxn ang="0">
                  <a:pos x="0" y="6"/>
                </a:cxn>
                <a:cxn ang="0">
                  <a:pos x="0" y="6"/>
                </a:cxn>
                <a:cxn ang="0">
                  <a:pos x="0" y="10"/>
                </a:cxn>
                <a:cxn ang="0">
                  <a:pos x="2" y="12"/>
                </a:cxn>
                <a:cxn ang="0">
                  <a:pos x="10" y="14"/>
                </a:cxn>
                <a:cxn ang="0">
                  <a:pos x="10" y="14"/>
                </a:cxn>
              </a:cxnLst>
              <a:rect l="0" t="0" r="r" b="b"/>
              <a:pathLst>
                <a:path w="38" h="14">
                  <a:moveTo>
                    <a:pt x="10" y="14"/>
                  </a:moveTo>
                  <a:lnTo>
                    <a:pt x="10" y="14"/>
                  </a:lnTo>
                  <a:lnTo>
                    <a:pt x="38" y="10"/>
                  </a:lnTo>
                  <a:lnTo>
                    <a:pt x="38" y="10"/>
                  </a:lnTo>
                  <a:lnTo>
                    <a:pt x="38" y="8"/>
                  </a:lnTo>
                  <a:lnTo>
                    <a:pt x="38" y="4"/>
                  </a:lnTo>
                  <a:lnTo>
                    <a:pt x="38" y="0"/>
                  </a:lnTo>
                  <a:lnTo>
                    <a:pt x="34" y="0"/>
                  </a:lnTo>
                  <a:lnTo>
                    <a:pt x="34" y="0"/>
                  </a:lnTo>
                  <a:lnTo>
                    <a:pt x="28" y="2"/>
                  </a:lnTo>
                  <a:lnTo>
                    <a:pt x="22" y="2"/>
                  </a:lnTo>
                  <a:lnTo>
                    <a:pt x="12" y="0"/>
                  </a:lnTo>
                  <a:lnTo>
                    <a:pt x="12" y="0"/>
                  </a:lnTo>
                  <a:lnTo>
                    <a:pt x="4" y="0"/>
                  </a:lnTo>
                  <a:lnTo>
                    <a:pt x="0" y="2"/>
                  </a:lnTo>
                  <a:lnTo>
                    <a:pt x="0" y="6"/>
                  </a:lnTo>
                  <a:lnTo>
                    <a:pt x="0" y="6"/>
                  </a:lnTo>
                  <a:lnTo>
                    <a:pt x="0" y="10"/>
                  </a:lnTo>
                  <a:lnTo>
                    <a:pt x="2" y="12"/>
                  </a:lnTo>
                  <a:lnTo>
                    <a:pt x="10" y="14"/>
                  </a:lnTo>
                  <a:lnTo>
                    <a:pt x="10"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46" name="Freeform 99"/>
            <p:cNvSpPr/>
            <p:nvPr/>
          </p:nvSpPr>
          <p:spPr bwMode="auto">
            <a:xfrm>
              <a:off x="4943475" y="282575"/>
              <a:ext cx="88900" cy="22225"/>
            </a:xfrm>
            <a:custGeom>
              <a:avLst/>
              <a:gdLst/>
              <a:ahLst/>
              <a:cxnLst>
                <a:cxn ang="0">
                  <a:pos x="36" y="8"/>
                </a:cxn>
                <a:cxn ang="0">
                  <a:pos x="36" y="8"/>
                </a:cxn>
                <a:cxn ang="0">
                  <a:pos x="38" y="8"/>
                </a:cxn>
                <a:cxn ang="0">
                  <a:pos x="38" y="8"/>
                </a:cxn>
                <a:cxn ang="0">
                  <a:pos x="46" y="8"/>
                </a:cxn>
                <a:cxn ang="0">
                  <a:pos x="50" y="8"/>
                </a:cxn>
                <a:cxn ang="0">
                  <a:pos x="52" y="6"/>
                </a:cxn>
                <a:cxn ang="0">
                  <a:pos x="56" y="0"/>
                </a:cxn>
                <a:cxn ang="0">
                  <a:pos x="56" y="0"/>
                </a:cxn>
                <a:cxn ang="0">
                  <a:pos x="42" y="0"/>
                </a:cxn>
                <a:cxn ang="0">
                  <a:pos x="28" y="4"/>
                </a:cxn>
                <a:cxn ang="0">
                  <a:pos x="14" y="8"/>
                </a:cxn>
                <a:cxn ang="0">
                  <a:pos x="0" y="14"/>
                </a:cxn>
                <a:cxn ang="0">
                  <a:pos x="0" y="14"/>
                </a:cxn>
                <a:cxn ang="0">
                  <a:pos x="20" y="14"/>
                </a:cxn>
                <a:cxn ang="0">
                  <a:pos x="28" y="14"/>
                </a:cxn>
                <a:cxn ang="0">
                  <a:pos x="36" y="8"/>
                </a:cxn>
                <a:cxn ang="0">
                  <a:pos x="36" y="8"/>
                </a:cxn>
              </a:cxnLst>
              <a:rect l="0" t="0" r="r" b="b"/>
              <a:pathLst>
                <a:path w="56" h="14">
                  <a:moveTo>
                    <a:pt x="36" y="8"/>
                  </a:moveTo>
                  <a:lnTo>
                    <a:pt x="36" y="8"/>
                  </a:lnTo>
                  <a:lnTo>
                    <a:pt x="38" y="8"/>
                  </a:lnTo>
                  <a:lnTo>
                    <a:pt x="38" y="8"/>
                  </a:lnTo>
                  <a:lnTo>
                    <a:pt x="46" y="8"/>
                  </a:lnTo>
                  <a:lnTo>
                    <a:pt x="50" y="8"/>
                  </a:lnTo>
                  <a:lnTo>
                    <a:pt x="52" y="6"/>
                  </a:lnTo>
                  <a:lnTo>
                    <a:pt x="56" y="0"/>
                  </a:lnTo>
                  <a:lnTo>
                    <a:pt x="56" y="0"/>
                  </a:lnTo>
                  <a:lnTo>
                    <a:pt x="42" y="0"/>
                  </a:lnTo>
                  <a:lnTo>
                    <a:pt x="28" y="4"/>
                  </a:lnTo>
                  <a:lnTo>
                    <a:pt x="14" y="8"/>
                  </a:lnTo>
                  <a:lnTo>
                    <a:pt x="0" y="14"/>
                  </a:lnTo>
                  <a:lnTo>
                    <a:pt x="0" y="14"/>
                  </a:lnTo>
                  <a:lnTo>
                    <a:pt x="20" y="14"/>
                  </a:lnTo>
                  <a:lnTo>
                    <a:pt x="28" y="14"/>
                  </a:lnTo>
                  <a:lnTo>
                    <a:pt x="36" y="8"/>
                  </a:lnTo>
                  <a:lnTo>
                    <a:pt x="36"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47" name="Freeform 100"/>
            <p:cNvSpPr/>
            <p:nvPr/>
          </p:nvSpPr>
          <p:spPr bwMode="auto">
            <a:xfrm>
              <a:off x="7458075" y="1400175"/>
              <a:ext cx="22225" cy="60325"/>
            </a:xfrm>
            <a:custGeom>
              <a:avLst/>
              <a:gdLst/>
              <a:ahLst/>
              <a:cxnLst>
                <a:cxn ang="0">
                  <a:pos x="4" y="0"/>
                </a:cxn>
                <a:cxn ang="0">
                  <a:pos x="4" y="0"/>
                </a:cxn>
                <a:cxn ang="0">
                  <a:pos x="0" y="10"/>
                </a:cxn>
                <a:cxn ang="0">
                  <a:pos x="0" y="18"/>
                </a:cxn>
                <a:cxn ang="0">
                  <a:pos x="0" y="34"/>
                </a:cxn>
                <a:cxn ang="0">
                  <a:pos x="0" y="34"/>
                </a:cxn>
                <a:cxn ang="0">
                  <a:pos x="2" y="36"/>
                </a:cxn>
                <a:cxn ang="0">
                  <a:pos x="4" y="38"/>
                </a:cxn>
                <a:cxn ang="0">
                  <a:pos x="6" y="38"/>
                </a:cxn>
                <a:cxn ang="0">
                  <a:pos x="10" y="36"/>
                </a:cxn>
                <a:cxn ang="0">
                  <a:pos x="10" y="36"/>
                </a:cxn>
                <a:cxn ang="0">
                  <a:pos x="12" y="34"/>
                </a:cxn>
                <a:cxn ang="0">
                  <a:pos x="14" y="30"/>
                </a:cxn>
                <a:cxn ang="0">
                  <a:pos x="14" y="26"/>
                </a:cxn>
                <a:cxn ang="0">
                  <a:pos x="14" y="22"/>
                </a:cxn>
                <a:cxn ang="0">
                  <a:pos x="14" y="22"/>
                </a:cxn>
                <a:cxn ang="0">
                  <a:pos x="4" y="0"/>
                </a:cxn>
                <a:cxn ang="0">
                  <a:pos x="4" y="0"/>
                </a:cxn>
              </a:cxnLst>
              <a:rect l="0" t="0" r="r" b="b"/>
              <a:pathLst>
                <a:path w="14" h="38">
                  <a:moveTo>
                    <a:pt x="4" y="0"/>
                  </a:moveTo>
                  <a:lnTo>
                    <a:pt x="4" y="0"/>
                  </a:lnTo>
                  <a:lnTo>
                    <a:pt x="0" y="10"/>
                  </a:lnTo>
                  <a:lnTo>
                    <a:pt x="0" y="18"/>
                  </a:lnTo>
                  <a:lnTo>
                    <a:pt x="0" y="34"/>
                  </a:lnTo>
                  <a:lnTo>
                    <a:pt x="0" y="34"/>
                  </a:lnTo>
                  <a:lnTo>
                    <a:pt x="2" y="36"/>
                  </a:lnTo>
                  <a:lnTo>
                    <a:pt x="4" y="38"/>
                  </a:lnTo>
                  <a:lnTo>
                    <a:pt x="6" y="38"/>
                  </a:lnTo>
                  <a:lnTo>
                    <a:pt x="10" y="36"/>
                  </a:lnTo>
                  <a:lnTo>
                    <a:pt x="10" y="36"/>
                  </a:lnTo>
                  <a:lnTo>
                    <a:pt x="12" y="34"/>
                  </a:lnTo>
                  <a:lnTo>
                    <a:pt x="14" y="30"/>
                  </a:lnTo>
                  <a:lnTo>
                    <a:pt x="14" y="26"/>
                  </a:lnTo>
                  <a:lnTo>
                    <a:pt x="14" y="22"/>
                  </a:lnTo>
                  <a:lnTo>
                    <a:pt x="14" y="22"/>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48" name="Freeform 101"/>
            <p:cNvSpPr/>
            <p:nvPr/>
          </p:nvSpPr>
          <p:spPr bwMode="auto">
            <a:xfrm>
              <a:off x="7600950" y="219075"/>
              <a:ext cx="101600" cy="38100"/>
            </a:xfrm>
            <a:custGeom>
              <a:avLst/>
              <a:gdLst/>
              <a:ahLst/>
              <a:cxnLst>
                <a:cxn ang="0">
                  <a:pos x="24" y="12"/>
                </a:cxn>
                <a:cxn ang="0">
                  <a:pos x="24" y="12"/>
                </a:cxn>
                <a:cxn ang="0">
                  <a:pos x="22" y="14"/>
                </a:cxn>
                <a:cxn ang="0">
                  <a:pos x="22" y="14"/>
                </a:cxn>
                <a:cxn ang="0">
                  <a:pos x="20" y="18"/>
                </a:cxn>
                <a:cxn ang="0">
                  <a:pos x="22" y="20"/>
                </a:cxn>
                <a:cxn ang="0">
                  <a:pos x="26" y="22"/>
                </a:cxn>
                <a:cxn ang="0">
                  <a:pos x="26" y="22"/>
                </a:cxn>
                <a:cxn ang="0">
                  <a:pos x="58" y="24"/>
                </a:cxn>
                <a:cxn ang="0">
                  <a:pos x="58" y="24"/>
                </a:cxn>
                <a:cxn ang="0">
                  <a:pos x="62" y="24"/>
                </a:cxn>
                <a:cxn ang="0">
                  <a:pos x="64" y="22"/>
                </a:cxn>
                <a:cxn ang="0">
                  <a:pos x="64" y="18"/>
                </a:cxn>
                <a:cxn ang="0">
                  <a:pos x="64" y="18"/>
                </a:cxn>
                <a:cxn ang="0">
                  <a:pos x="64" y="14"/>
                </a:cxn>
                <a:cxn ang="0">
                  <a:pos x="62" y="14"/>
                </a:cxn>
                <a:cxn ang="0">
                  <a:pos x="56" y="12"/>
                </a:cxn>
                <a:cxn ang="0">
                  <a:pos x="56" y="12"/>
                </a:cxn>
                <a:cxn ang="0">
                  <a:pos x="52" y="14"/>
                </a:cxn>
                <a:cxn ang="0">
                  <a:pos x="50" y="14"/>
                </a:cxn>
                <a:cxn ang="0">
                  <a:pos x="48" y="12"/>
                </a:cxn>
                <a:cxn ang="0">
                  <a:pos x="48" y="12"/>
                </a:cxn>
                <a:cxn ang="0">
                  <a:pos x="46" y="10"/>
                </a:cxn>
                <a:cxn ang="0">
                  <a:pos x="46" y="6"/>
                </a:cxn>
                <a:cxn ang="0">
                  <a:pos x="44" y="4"/>
                </a:cxn>
                <a:cxn ang="0">
                  <a:pos x="40" y="2"/>
                </a:cxn>
                <a:cxn ang="0">
                  <a:pos x="40" y="2"/>
                </a:cxn>
                <a:cxn ang="0">
                  <a:pos x="34" y="0"/>
                </a:cxn>
                <a:cxn ang="0">
                  <a:pos x="28" y="0"/>
                </a:cxn>
                <a:cxn ang="0">
                  <a:pos x="18" y="2"/>
                </a:cxn>
                <a:cxn ang="0">
                  <a:pos x="10" y="8"/>
                </a:cxn>
                <a:cxn ang="0">
                  <a:pos x="0" y="14"/>
                </a:cxn>
                <a:cxn ang="0">
                  <a:pos x="0" y="14"/>
                </a:cxn>
                <a:cxn ang="0">
                  <a:pos x="6" y="16"/>
                </a:cxn>
                <a:cxn ang="0">
                  <a:pos x="12" y="14"/>
                </a:cxn>
                <a:cxn ang="0">
                  <a:pos x="18" y="12"/>
                </a:cxn>
                <a:cxn ang="0">
                  <a:pos x="24" y="12"/>
                </a:cxn>
                <a:cxn ang="0">
                  <a:pos x="24" y="12"/>
                </a:cxn>
              </a:cxnLst>
              <a:rect l="0" t="0" r="r" b="b"/>
              <a:pathLst>
                <a:path w="64" h="24">
                  <a:moveTo>
                    <a:pt x="24" y="12"/>
                  </a:moveTo>
                  <a:lnTo>
                    <a:pt x="24" y="12"/>
                  </a:lnTo>
                  <a:lnTo>
                    <a:pt x="22" y="14"/>
                  </a:lnTo>
                  <a:lnTo>
                    <a:pt x="22" y="14"/>
                  </a:lnTo>
                  <a:lnTo>
                    <a:pt x="20" y="18"/>
                  </a:lnTo>
                  <a:lnTo>
                    <a:pt x="22" y="20"/>
                  </a:lnTo>
                  <a:lnTo>
                    <a:pt x="26" y="22"/>
                  </a:lnTo>
                  <a:lnTo>
                    <a:pt x="26" y="22"/>
                  </a:lnTo>
                  <a:lnTo>
                    <a:pt x="58" y="24"/>
                  </a:lnTo>
                  <a:lnTo>
                    <a:pt x="58" y="24"/>
                  </a:lnTo>
                  <a:lnTo>
                    <a:pt x="62" y="24"/>
                  </a:lnTo>
                  <a:lnTo>
                    <a:pt x="64" y="22"/>
                  </a:lnTo>
                  <a:lnTo>
                    <a:pt x="64" y="18"/>
                  </a:lnTo>
                  <a:lnTo>
                    <a:pt x="64" y="18"/>
                  </a:lnTo>
                  <a:lnTo>
                    <a:pt x="64" y="14"/>
                  </a:lnTo>
                  <a:lnTo>
                    <a:pt x="62" y="14"/>
                  </a:lnTo>
                  <a:lnTo>
                    <a:pt x="56" y="12"/>
                  </a:lnTo>
                  <a:lnTo>
                    <a:pt x="56" y="12"/>
                  </a:lnTo>
                  <a:lnTo>
                    <a:pt x="52" y="14"/>
                  </a:lnTo>
                  <a:lnTo>
                    <a:pt x="50" y="14"/>
                  </a:lnTo>
                  <a:lnTo>
                    <a:pt x="48" y="12"/>
                  </a:lnTo>
                  <a:lnTo>
                    <a:pt x="48" y="12"/>
                  </a:lnTo>
                  <a:lnTo>
                    <a:pt x="46" y="10"/>
                  </a:lnTo>
                  <a:lnTo>
                    <a:pt x="46" y="6"/>
                  </a:lnTo>
                  <a:lnTo>
                    <a:pt x="44" y="4"/>
                  </a:lnTo>
                  <a:lnTo>
                    <a:pt x="40" y="2"/>
                  </a:lnTo>
                  <a:lnTo>
                    <a:pt x="40" y="2"/>
                  </a:lnTo>
                  <a:lnTo>
                    <a:pt x="34" y="0"/>
                  </a:lnTo>
                  <a:lnTo>
                    <a:pt x="28" y="0"/>
                  </a:lnTo>
                  <a:lnTo>
                    <a:pt x="18" y="2"/>
                  </a:lnTo>
                  <a:lnTo>
                    <a:pt x="10" y="8"/>
                  </a:lnTo>
                  <a:lnTo>
                    <a:pt x="0" y="14"/>
                  </a:lnTo>
                  <a:lnTo>
                    <a:pt x="0" y="14"/>
                  </a:lnTo>
                  <a:lnTo>
                    <a:pt x="6" y="16"/>
                  </a:lnTo>
                  <a:lnTo>
                    <a:pt x="12" y="14"/>
                  </a:lnTo>
                  <a:lnTo>
                    <a:pt x="18" y="12"/>
                  </a:lnTo>
                  <a:lnTo>
                    <a:pt x="24" y="12"/>
                  </a:lnTo>
                  <a:lnTo>
                    <a:pt x="24" y="1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49" name="Freeform 102"/>
            <p:cNvSpPr/>
            <p:nvPr/>
          </p:nvSpPr>
          <p:spPr bwMode="auto">
            <a:xfrm>
              <a:off x="7705725" y="250825"/>
              <a:ext cx="66675" cy="19050"/>
            </a:xfrm>
            <a:custGeom>
              <a:avLst/>
              <a:gdLst/>
              <a:ahLst/>
              <a:cxnLst>
                <a:cxn ang="0">
                  <a:pos x="42" y="8"/>
                </a:cxn>
                <a:cxn ang="0">
                  <a:pos x="42" y="8"/>
                </a:cxn>
                <a:cxn ang="0">
                  <a:pos x="28" y="2"/>
                </a:cxn>
                <a:cxn ang="0">
                  <a:pos x="18" y="0"/>
                </a:cxn>
                <a:cxn ang="0">
                  <a:pos x="12" y="2"/>
                </a:cxn>
                <a:cxn ang="0">
                  <a:pos x="8" y="4"/>
                </a:cxn>
                <a:cxn ang="0">
                  <a:pos x="0" y="12"/>
                </a:cxn>
                <a:cxn ang="0">
                  <a:pos x="0" y="12"/>
                </a:cxn>
                <a:cxn ang="0">
                  <a:pos x="20" y="12"/>
                </a:cxn>
                <a:cxn ang="0">
                  <a:pos x="42" y="8"/>
                </a:cxn>
                <a:cxn ang="0">
                  <a:pos x="42" y="8"/>
                </a:cxn>
              </a:cxnLst>
              <a:rect l="0" t="0" r="r" b="b"/>
              <a:pathLst>
                <a:path w="42" h="12">
                  <a:moveTo>
                    <a:pt x="42" y="8"/>
                  </a:moveTo>
                  <a:lnTo>
                    <a:pt x="42" y="8"/>
                  </a:lnTo>
                  <a:lnTo>
                    <a:pt x="28" y="2"/>
                  </a:lnTo>
                  <a:lnTo>
                    <a:pt x="18" y="0"/>
                  </a:lnTo>
                  <a:lnTo>
                    <a:pt x="12" y="2"/>
                  </a:lnTo>
                  <a:lnTo>
                    <a:pt x="8" y="4"/>
                  </a:lnTo>
                  <a:lnTo>
                    <a:pt x="0" y="12"/>
                  </a:lnTo>
                  <a:lnTo>
                    <a:pt x="0" y="12"/>
                  </a:lnTo>
                  <a:lnTo>
                    <a:pt x="20" y="12"/>
                  </a:lnTo>
                  <a:lnTo>
                    <a:pt x="42" y="8"/>
                  </a:lnTo>
                  <a:lnTo>
                    <a:pt x="42"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50" name="Freeform 103"/>
            <p:cNvSpPr/>
            <p:nvPr/>
          </p:nvSpPr>
          <p:spPr bwMode="auto">
            <a:xfrm>
              <a:off x="5162550" y="250825"/>
              <a:ext cx="79375" cy="22225"/>
            </a:xfrm>
            <a:custGeom>
              <a:avLst/>
              <a:gdLst/>
              <a:ahLst/>
              <a:cxnLst>
                <a:cxn ang="0">
                  <a:pos x="12" y="8"/>
                </a:cxn>
                <a:cxn ang="0">
                  <a:pos x="12" y="8"/>
                </a:cxn>
                <a:cxn ang="0">
                  <a:pos x="4" y="8"/>
                </a:cxn>
                <a:cxn ang="0">
                  <a:pos x="4" y="8"/>
                </a:cxn>
                <a:cxn ang="0">
                  <a:pos x="6" y="10"/>
                </a:cxn>
                <a:cxn ang="0">
                  <a:pos x="10" y="12"/>
                </a:cxn>
                <a:cxn ang="0">
                  <a:pos x="16" y="10"/>
                </a:cxn>
                <a:cxn ang="0">
                  <a:pos x="16" y="10"/>
                </a:cxn>
                <a:cxn ang="0">
                  <a:pos x="24" y="10"/>
                </a:cxn>
                <a:cxn ang="0">
                  <a:pos x="32" y="12"/>
                </a:cxn>
                <a:cxn ang="0">
                  <a:pos x="40" y="14"/>
                </a:cxn>
                <a:cxn ang="0">
                  <a:pos x="50" y="14"/>
                </a:cxn>
                <a:cxn ang="0">
                  <a:pos x="50" y="14"/>
                </a:cxn>
                <a:cxn ang="0">
                  <a:pos x="38" y="6"/>
                </a:cxn>
                <a:cxn ang="0">
                  <a:pos x="26" y="2"/>
                </a:cxn>
                <a:cxn ang="0">
                  <a:pos x="0" y="0"/>
                </a:cxn>
                <a:cxn ang="0">
                  <a:pos x="0" y="0"/>
                </a:cxn>
                <a:cxn ang="0">
                  <a:pos x="4" y="4"/>
                </a:cxn>
                <a:cxn ang="0">
                  <a:pos x="6" y="4"/>
                </a:cxn>
                <a:cxn ang="0">
                  <a:pos x="10" y="4"/>
                </a:cxn>
                <a:cxn ang="0">
                  <a:pos x="12" y="8"/>
                </a:cxn>
                <a:cxn ang="0">
                  <a:pos x="12" y="8"/>
                </a:cxn>
              </a:cxnLst>
              <a:rect l="0" t="0" r="r" b="b"/>
              <a:pathLst>
                <a:path w="50" h="14">
                  <a:moveTo>
                    <a:pt x="12" y="8"/>
                  </a:moveTo>
                  <a:lnTo>
                    <a:pt x="12" y="8"/>
                  </a:lnTo>
                  <a:lnTo>
                    <a:pt x="4" y="8"/>
                  </a:lnTo>
                  <a:lnTo>
                    <a:pt x="4" y="8"/>
                  </a:lnTo>
                  <a:lnTo>
                    <a:pt x="6" y="10"/>
                  </a:lnTo>
                  <a:lnTo>
                    <a:pt x="10" y="12"/>
                  </a:lnTo>
                  <a:lnTo>
                    <a:pt x="16" y="10"/>
                  </a:lnTo>
                  <a:lnTo>
                    <a:pt x="16" y="10"/>
                  </a:lnTo>
                  <a:lnTo>
                    <a:pt x="24" y="10"/>
                  </a:lnTo>
                  <a:lnTo>
                    <a:pt x="32" y="12"/>
                  </a:lnTo>
                  <a:lnTo>
                    <a:pt x="40" y="14"/>
                  </a:lnTo>
                  <a:lnTo>
                    <a:pt x="50" y="14"/>
                  </a:lnTo>
                  <a:lnTo>
                    <a:pt x="50" y="14"/>
                  </a:lnTo>
                  <a:lnTo>
                    <a:pt x="38" y="6"/>
                  </a:lnTo>
                  <a:lnTo>
                    <a:pt x="26" y="2"/>
                  </a:lnTo>
                  <a:lnTo>
                    <a:pt x="0" y="0"/>
                  </a:lnTo>
                  <a:lnTo>
                    <a:pt x="0" y="0"/>
                  </a:lnTo>
                  <a:lnTo>
                    <a:pt x="4" y="4"/>
                  </a:lnTo>
                  <a:lnTo>
                    <a:pt x="6" y="4"/>
                  </a:lnTo>
                  <a:lnTo>
                    <a:pt x="10" y="4"/>
                  </a:lnTo>
                  <a:lnTo>
                    <a:pt x="12" y="8"/>
                  </a:lnTo>
                  <a:lnTo>
                    <a:pt x="12"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51" name="Freeform 104"/>
            <p:cNvSpPr/>
            <p:nvPr/>
          </p:nvSpPr>
          <p:spPr bwMode="auto">
            <a:xfrm>
              <a:off x="4886325" y="727075"/>
              <a:ext cx="50800" cy="31750"/>
            </a:xfrm>
            <a:custGeom>
              <a:avLst/>
              <a:gdLst/>
              <a:ahLst/>
              <a:cxnLst>
                <a:cxn ang="0">
                  <a:pos x="32" y="20"/>
                </a:cxn>
                <a:cxn ang="0">
                  <a:pos x="32" y="20"/>
                </a:cxn>
                <a:cxn ang="0">
                  <a:pos x="32" y="20"/>
                </a:cxn>
                <a:cxn ang="0">
                  <a:pos x="32" y="20"/>
                </a:cxn>
                <a:cxn ang="0">
                  <a:pos x="32" y="20"/>
                </a:cxn>
                <a:cxn ang="0">
                  <a:pos x="30" y="18"/>
                </a:cxn>
                <a:cxn ang="0">
                  <a:pos x="30" y="16"/>
                </a:cxn>
                <a:cxn ang="0">
                  <a:pos x="24" y="12"/>
                </a:cxn>
                <a:cxn ang="0">
                  <a:pos x="20" y="8"/>
                </a:cxn>
                <a:cxn ang="0">
                  <a:pos x="20" y="6"/>
                </a:cxn>
                <a:cxn ang="0">
                  <a:pos x="20" y="4"/>
                </a:cxn>
                <a:cxn ang="0">
                  <a:pos x="20" y="4"/>
                </a:cxn>
                <a:cxn ang="0">
                  <a:pos x="6" y="0"/>
                </a:cxn>
                <a:cxn ang="0">
                  <a:pos x="6" y="0"/>
                </a:cxn>
                <a:cxn ang="0">
                  <a:pos x="2" y="0"/>
                </a:cxn>
                <a:cxn ang="0">
                  <a:pos x="0" y="0"/>
                </a:cxn>
                <a:cxn ang="0">
                  <a:pos x="0" y="4"/>
                </a:cxn>
                <a:cxn ang="0">
                  <a:pos x="0" y="4"/>
                </a:cxn>
                <a:cxn ang="0">
                  <a:pos x="6" y="6"/>
                </a:cxn>
                <a:cxn ang="0">
                  <a:pos x="10" y="10"/>
                </a:cxn>
                <a:cxn ang="0">
                  <a:pos x="22" y="18"/>
                </a:cxn>
                <a:cxn ang="0">
                  <a:pos x="22" y="18"/>
                </a:cxn>
                <a:cxn ang="0">
                  <a:pos x="26" y="20"/>
                </a:cxn>
                <a:cxn ang="0">
                  <a:pos x="28" y="20"/>
                </a:cxn>
                <a:cxn ang="0">
                  <a:pos x="32" y="20"/>
                </a:cxn>
                <a:cxn ang="0">
                  <a:pos x="32" y="20"/>
                </a:cxn>
              </a:cxnLst>
              <a:rect l="0" t="0" r="r" b="b"/>
              <a:pathLst>
                <a:path w="32" h="20">
                  <a:moveTo>
                    <a:pt x="32" y="20"/>
                  </a:moveTo>
                  <a:lnTo>
                    <a:pt x="32" y="20"/>
                  </a:lnTo>
                  <a:lnTo>
                    <a:pt x="32" y="20"/>
                  </a:lnTo>
                  <a:lnTo>
                    <a:pt x="32" y="20"/>
                  </a:lnTo>
                  <a:lnTo>
                    <a:pt x="32" y="20"/>
                  </a:lnTo>
                  <a:lnTo>
                    <a:pt x="30" y="18"/>
                  </a:lnTo>
                  <a:lnTo>
                    <a:pt x="30" y="16"/>
                  </a:lnTo>
                  <a:lnTo>
                    <a:pt x="24" y="12"/>
                  </a:lnTo>
                  <a:lnTo>
                    <a:pt x="20" y="8"/>
                  </a:lnTo>
                  <a:lnTo>
                    <a:pt x="20" y="6"/>
                  </a:lnTo>
                  <a:lnTo>
                    <a:pt x="20" y="4"/>
                  </a:lnTo>
                  <a:lnTo>
                    <a:pt x="20" y="4"/>
                  </a:lnTo>
                  <a:lnTo>
                    <a:pt x="6" y="0"/>
                  </a:lnTo>
                  <a:lnTo>
                    <a:pt x="6" y="0"/>
                  </a:lnTo>
                  <a:lnTo>
                    <a:pt x="2" y="0"/>
                  </a:lnTo>
                  <a:lnTo>
                    <a:pt x="0" y="0"/>
                  </a:lnTo>
                  <a:lnTo>
                    <a:pt x="0" y="4"/>
                  </a:lnTo>
                  <a:lnTo>
                    <a:pt x="0" y="4"/>
                  </a:lnTo>
                  <a:lnTo>
                    <a:pt x="6" y="6"/>
                  </a:lnTo>
                  <a:lnTo>
                    <a:pt x="10" y="10"/>
                  </a:lnTo>
                  <a:lnTo>
                    <a:pt x="22" y="18"/>
                  </a:lnTo>
                  <a:lnTo>
                    <a:pt x="22" y="18"/>
                  </a:lnTo>
                  <a:lnTo>
                    <a:pt x="26" y="20"/>
                  </a:lnTo>
                  <a:lnTo>
                    <a:pt x="28" y="20"/>
                  </a:lnTo>
                  <a:lnTo>
                    <a:pt x="32" y="20"/>
                  </a:lnTo>
                  <a:lnTo>
                    <a:pt x="32" y="2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52" name="Freeform 105"/>
            <p:cNvSpPr/>
            <p:nvPr/>
          </p:nvSpPr>
          <p:spPr bwMode="auto">
            <a:xfrm>
              <a:off x="8074025" y="1003300"/>
              <a:ext cx="25400" cy="38100"/>
            </a:xfrm>
            <a:custGeom>
              <a:avLst/>
              <a:gdLst/>
              <a:ahLst/>
              <a:cxnLst>
                <a:cxn ang="0">
                  <a:pos x="0" y="4"/>
                </a:cxn>
                <a:cxn ang="0">
                  <a:pos x="0" y="4"/>
                </a:cxn>
                <a:cxn ang="0">
                  <a:pos x="0" y="8"/>
                </a:cxn>
                <a:cxn ang="0">
                  <a:pos x="2" y="10"/>
                </a:cxn>
                <a:cxn ang="0">
                  <a:pos x="2" y="10"/>
                </a:cxn>
                <a:cxn ang="0">
                  <a:pos x="6" y="10"/>
                </a:cxn>
                <a:cxn ang="0">
                  <a:pos x="8" y="10"/>
                </a:cxn>
                <a:cxn ang="0">
                  <a:pos x="6" y="16"/>
                </a:cxn>
                <a:cxn ang="0">
                  <a:pos x="6" y="16"/>
                </a:cxn>
                <a:cxn ang="0">
                  <a:pos x="4" y="20"/>
                </a:cxn>
                <a:cxn ang="0">
                  <a:pos x="4" y="22"/>
                </a:cxn>
                <a:cxn ang="0">
                  <a:pos x="8" y="24"/>
                </a:cxn>
                <a:cxn ang="0">
                  <a:pos x="8" y="24"/>
                </a:cxn>
                <a:cxn ang="0">
                  <a:pos x="10" y="24"/>
                </a:cxn>
                <a:cxn ang="0">
                  <a:pos x="12" y="22"/>
                </a:cxn>
                <a:cxn ang="0">
                  <a:pos x="14" y="18"/>
                </a:cxn>
                <a:cxn ang="0">
                  <a:pos x="14" y="18"/>
                </a:cxn>
                <a:cxn ang="0">
                  <a:pos x="16" y="8"/>
                </a:cxn>
                <a:cxn ang="0">
                  <a:pos x="16" y="8"/>
                </a:cxn>
                <a:cxn ang="0">
                  <a:pos x="14" y="2"/>
                </a:cxn>
                <a:cxn ang="0">
                  <a:pos x="8" y="0"/>
                </a:cxn>
                <a:cxn ang="0">
                  <a:pos x="8" y="0"/>
                </a:cxn>
                <a:cxn ang="0">
                  <a:pos x="6" y="0"/>
                </a:cxn>
                <a:cxn ang="0">
                  <a:pos x="4" y="0"/>
                </a:cxn>
                <a:cxn ang="0">
                  <a:pos x="0" y="4"/>
                </a:cxn>
                <a:cxn ang="0">
                  <a:pos x="0" y="4"/>
                </a:cxn>
              </a:cxnLst>
              <a:rect l="0" t="0" r="r" b="b"/>
              <a:pathLst>
                <a:path w="16" h="24">
                  <a:moveTo>
                    <a:pt x="0" y="4"/>
                  </a:moveTo>
                  <a:lnTo>
                    <a:pt x="0" y="4"/>
                  </a:lnTo>
                  <a:lnTo>
                    <a:pt x="0" y="8"/>
                  </a:lnTo>
                  <a:lnTo>
                    <a:pt x="2" y="10"/>
                  </a:lnTo>
                  <a:lnTo>
                    <a:pt x="2" y="10"/>
                  </a:lnTo>
                  <a:lnTo>
                    <a:pt x="6" y="10"/>
                  </a:lnTo>
                  <a:lnTo>
                    <a:pt x="8" y="10"/>
                  </a:lnTo>
                  <a:lnTo>
                    <a:pt x="6" y="16"/>
                  </a:lnTo>
                  <a:lnTo>
                    <a:pt x="6" y="16"/>
                  </a:lnTo>
                  <a:lnTo>
                    <a:pt x="4" y="20"/>
                  </a:lnTo>
                  <a:lnTo>
                    <a:pt x="4" y="22"/>
                  </a:lnTo>
                  <a:lnTo>
                    <a:pt x="8" y="24"/>
                  </a:lnTo>
                  <a:lnTo>
                    <a:pt x="8" y="24"/>
                  </a:lnTo>
                  <a:lnTo>
                    <a:pt x="10" y="24"/>
                  </a:lnTo>
                  <a:lnTo>
                    <a:pt x="12" y="22"/>
                  </a:lnTo>
                  <a:lnTo>
                    <a:pt x="14" y="18"/>
                  </a:lnTo>
                  <a:lnTo>
                    <a:pt x="14" y="18"/>
                  </a:lnTo>
                  <a:lnTo>
                    <a:pt x="16" y="8"/>
                  </a:lnTo>
                  <a:lnTo>
                    <a:pt x="16" y="8"/>
                  </a:lnTo>
                  <a:lnTo>
                    <a:pt x="14" y="2"/>
                  </a:lnTo>
                  <a:lnTo>
                    <a:pt x="8" y="0"/>
                  </a:lnTo>
                  <a:lnTo>
                    <a:pt x="8" y="0"/>
                  </a:lnTo>
                  <a:lnTo>
                    <a:pt x="6" y="0"/>
                  </a:lnTo>
                  <a:lnTo>
                    <a:pt x="4" y="0"/>
                  </a:lnTo>
                  <a:lnTo>
                    <a:pt x="0" y="4"/>
                  </a:lnTo>
                  <a:lnTo>
                    <a:pt x="0"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53" name="Freeform 106"/>
            <p:cNvSpPr/>
            <p:nvPr/>
          </p:nvSpPr>
          <p:spPr bwMode="auto">
            <a:xfrm>
              <a:off x="5175250" y="292100"/>
              <a:ext cx="82550" cy="31750"/>
            </a:xfrm>
            <a:custGeom>
              <a:avLst/>
              <a:gdLst/>
              <a:ahLst/>
              <a:cxnLst>
                <a:cxn ang="0">
                  <a:pos x="38" y="4"/>
                </a:cxn>
                <a:cxn ang="0">
                  <a:pos x="38" y="4"/>
                </a:cxn>
                <a:cxn ang="0">
                  <a:pos x="30" y="0"/>
                </a:cxn>
                <a:cxn ang="0">
                  <a:pos x="26" y="2"/>
                </a:cxn>
                <a:cxn ang="0">
                  <a:pos x="24" y="6"/>
                </a:cxn>
                <a:cxn ang="0">
                  <a:pos x="24" y="6"/>
                </a:cxn>
                <a:cxn ang="0">
                  <a:pos x="22" y="6"/>
                </a:cxn>
                <a:cxn ang="0">
                  <a:pos x="22" y="6"/>
                </a:cxn>
                <a:cxn ang="0">
                  <a:pos x="12" y="8"/>
                </a:cxn>
                <a:cxn ang="0">
                  <a:pos x="12" y="8"/>
                </a:cxn>
                <a:cxn ang="0">
                  <a:pos x="10" y="6"/>
                </a:cxn>
                <a:cxn ang="0">
                  <a:pos x="6" y="4"/>
                </a:cxn>
                <a:cxn ang="0">
                  <a:pos x="6" y="4"/>
                </a:cxn>
                <a:cxn ang="0">
                  <a:pos x="2" y="2"/>
                </a:cxn>
                <a:cxn ang="0">
                  <a:pos x="0" y="0"/>
                </a:cxn>
                <a:cxn ang="0">
                  <a:pos x="0" y="2"/>
                </a:cxn>
                <a:cxn ang="0">
                  <a:pos x="0" y="2"/>
                </a:cxn>
                <a:cxn ang="0">
                  <a:pos x="0" y="6"/>
                </a:cxn>
                <a:cxn ang="0">
                  <a:pos x="0" y="8"/>
                </a:cxn>
                <a:cxn ang="0">
                  <a:pos x="2" y="8"/>
                </a:cxn>
                <a:cxn ang="0">
                  <a:pos x="2" y="8"/>
                </a:cxn>
                <a:cxn ang="0">
                  <a:pos x="10" y="8"/>
                </a:cxn>
                <a:cxn ang="0">
                  <a:pos x="10" y="8"/>
                </a:cxn>
                <a:cxn ang="0">
                  <a:pos x="12" y="12"/>
                </a:cxn>
                <a:cxn ang="0">
                  <a:pos x="14" y="12"/>
                </a:cxn>
                <a:cxn ang="0">
                  <a:pos x="20" y="10"/>
                </a:cxn>
                <a:cxn ang="0">
                  <a:pos x="20" y="10"/>
                </a:cxn>
                <a:cxn ang="0">
                  <a:pos x="20" y="10"/>
                </a:cxn>
                <a:cxn ang="0">
                  <a:pos x="20" y="10"/>
                </a:cxn>
                <a:cxn ang="0">
                  <a:pos x="22" y="12"/>
                </a:cxn>
                <a:cxn ang="0">
                  <a:pos x="26" y="14"/>
                </a:cxn>
                <a:cxn ang="0">
                  <a:pos x="30" y="14"/>
                </a:cxn>
                <a:cxn ang="0">
                  <a:pos x="32" y="16"/>
                </a:cxn>
                <a:cxn ang="0">
                  <a:pos x="32" y="16"/>
                </a:cxn>
                <a:cxn ang="0">
                  <a:pos x="36" y="18"/>
                </a:cxn>
                <a:cxn ang="0">
                  <a:pos x="40" y="20"/>
                </a:cxn>
                <a:cxn ang="0">
                  <a:pos x="46" y="18"/>
                </a:cxn>
                <a:cxn ang="0">
                  <a:pos x="50" y="16"/>
                </a:cxn>
                <a:cxn ang="0">
                  <a:pos x="50" y="16"/>
                </a:cxn>
                <a:cxn ang="0">
                  <a:pos x="52" y="12"/>
                </a:cxn>
                <a:cxn ang="0">
                  <a:pos x="52" y="6"/>
                </a:cxn>
                <a:cxn ang="0">
                  <a:pos x="52" y="6"/>
                </a:cxn>
                <a:cxn ang="0">
                  <a:pos x="48" y="4"/>
                </a:cxn>
                <a:cxn ang="0">
                  <a:pos x="44" y="2"/>
                </a:cxn>
                <a:cxn ang="0">
                  <a:pos x="42" y="4"/>
                </a:cxn>
                <a:cxn ang="0">
                  <a:pos x="38" y="4"/>
                </a:cxn>
                <a:cxn ang="0">
                  <a:pos x="38" y="4"/>
                </a:cxn>
              </a:cxnLst>
              <a:rect l="0" t="0" r="r" b="b"/>
              <a:pathLst>
                <a:path w="52" h="20">
                  <a:moveTo>
                    <a:pt x="38" y="4"/>
                  </a:moveTo>
                  <a:lnTo>
                    <a:pt x="38" y="4"/>
                  </a:lnTo>
                  <a:lnTo>
                    <a:pt x="30" y="0"/>
                  </a:lnTo>
                  <a:lnTo>
                    <a:pt x="26" y="2"/>
                  </a:lnTo>
                  <a:lnTo>
                    <a:pt x="24" y="6"/>
                  </a:lnTo>
                  <a:lnTo>
                    <a:pt x="24" y="6"/>
                  </a:lnTo>
                  <a:lnTo>
                    <a:pt x="22" y="6"/>
                  </a:lnTo>
                  <a:lnTo>
                    <a:pt x="22" y="6"/>
                  </a:lnTo>
                  <a:lnTo>
                    <a:pt x="12" y="8"/>
                  </a:lnTo>
                  <a:lnTo>
                    <a:pt x="12" y="8"/>
                  </a:lnTo>
                  <a:lnTo>
                    <a:pt x="10" y="6"/>
                  </a:lnTo>
                  <a:lnTo>
                    <a:pt x="6" y="4"/>
                  </a:lnTo>
                  <a:lnTo>
                    <a:pt x="6" y="4"/>
                  </a:lnTo>
                  <a:lnTo>
                    <a:pt x="2" y="2"/>
                  </a:lnTo>
                  <a:lnTo>
                    <a:pt x="0" y="0"/>
                  </a:lnTo>
                  <a:lnTo>
                    <a:pt x="0" y="2"/>
                  </a:lnTo>
                  <a:lnTo>
                    <a:pt x="0" y="2"/>
                  </a:lnTo>
                  <a:lnTo>
                    <a:pt x="0" y="6"/>
                  </a:lnTo>
                  <a:lnTo>
                    <a:pt x="0" y="8"/>
                  </a:lnTo>
                  <a:lnTo>
                    <a:pt x="2" y="8"/>
                  </a:lnTo>
                  <a:lnTo>
                    <a:pt x="2" y="8"/>
                  </a:lnTo>
                  <a:lnTo>
                    <a:pt x="10" y="8"/>
                  </a:lnTo>
                  <a:lnTo>
                    <a:pt x="10" y="8"/>
                  </a:lnTo>
                  <a:lnTo>
                    <a:pt x="12" y="12"/>
                  </a:lnTo>
                  <a:lnTo>
                    <a:pt x="14" y="12"/>
                  </a:lnTo>
                  <a:lnTo>
                    <a:pt x="20" y="10"/>
                  </a:lnTo>
                  <a:lnTo>
                    <a:pt x="20" y="10"/>
                  </a:lnTo>
                  <a:lnTo>
                    <a:pt x="20" y="10"/>
                  </a:lnTo>
                  <a:lnTo>
                    <a:pt x="20" y="10"/>
                  </a:lnTo>
                  <a:lnTo>
                    <a:pt x="22" y="12"/>
                  </a:lnTo>
                  <a:lnTo>
                    <a:pt x="26" y="14"/>
                  </a:lnTo>
                  <a:lnTo>
                    <a:pt x="30" y="14"/>
                  </a:lnTo>
                  <a:lnTo>
                    <a:pt x="32" y="16"/>
                  </a:lnTo>
                  <a:lnTo>
                    <a:pt x="32" y="16"/>
                  </a:lnTo>
                  <a:lnTo>
                    <a:pt x="36" y="18"/>
                  </a:lnTo>
                  <a:lnTo>
                    <a:pt x="40" y="20"/>
                  </a:lnTo>
                  <a:lnTo>
                    <a:pt x="46" y="18"/>
                  </a:lnTo>
                  <a:lnTo>
                    <a:pt x="50" y="16"/>
                  </a:lnTo>
                  <a:lnTo>
                    <a:pt x="50" y="16"/>
                  </a:lnTo>
                  <a:lnTo>
                    <a:pt x="52" y="12"/>
                  </a:lnTo>
                  <a:lnTo>
                    <a:pt x="52" y="6"/>
                  </a:lnTo>
                  <a:lnTo>
                    <a:pt x="52" y="6"/>
                  </a:lnTo>
                  <a:lnTo>
                    <a:pt x="48" y="4"/>
                  </a:lnTo>
                  <a:lnTo>
                    <a:pt x="44" y="2"/>
                  </a:lnTo>
                  <a:lnTo>
                    <a:pt x="42" y="4"/>
                  </a:lnTo>
                  <a:lnTo>
                    <a:pt x="38" y="4"/>
                  </a:lnTo>
                  <a:lnTo>
                    <a:pt x="38"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54" name="Freeform 107"/>
            <p:cNvSpPr/>
            <p:nvPr/>
          </p:nvSpPr>
          <p:spPr bwMode="auto">
            <a:xfrm>
              <a:off x="7956550" y="1143000"/>
              <a:ext cx="19050" cy="47625"/>
            </a:xfrm>
            <a:custGeom>
              <a:avLst/>
              <a:gdLst/>
              <a:ahLst/>
              <a:cxnLst>
                <a:cxn ang="0">
                  <a:pos x="12" y="0"/>
                </a:cxn>
                <a:cxn ang="0">
                  <a:pos x="12" y="0"/>
                </a:cxn>
                <a:cxn ang="0">
                  <a:pos x="4" y="8"/>
                </a:cxn>
                <a:cxn ang="0">
                  <a:pos x="0" y="16"/>
                </a:cxn>
                <a:cxn ang="0">
                  <a:pos x="0" y="22"/>
                </a:cxn>
                <a:cxn ang="0">
                  <a:pos x="4" y="30"/>
                </a:cxn>
                <a:cxn ang="0">
                  <a:pos x="4" y="30"/>
                </a:cxn>
                <a:cxn ang="0">
                  <a:pos x="8" y="24"/>
                </a:cxn>
                <a:cxn ang="0">
                  <a:pos x="10" y="16"/>
                </a:cxn>
                <a:cxn ang="0">
                  <a:pos x="12" y="0"/>
                </a:cxn>
                <a:cxn ang="0">
                  <a:pos x="12" y="0"/>
                </a:cxn>
              </a:cxnLst>
              <a:rect l="0" t="0" r="r" b="b"/>
              <a:pathLst>
                <a:path w="12" h="30">
                  <a:moveTo>
                    <a:pt x="12" y="0"/>
                  </a:moveTo>
                  <a:lnTo>
                    <a:pt x="12" y="0"/>
                  </a:lnTo>
                  <a:lnTo>
                    <a:pt x="4" y="8"/>
                  </a:lnTo>
                  <a:lnTo>
                    <a:pt x="0" y="16"/>
                  </a:lnTo>
                  <a:lnTo>
                    <a:pt x="0" y="22"/>
                  </a:lnTo>
                  <a:lnTo>
                    <a:pt x="4" y="30"/>
                  </a:lnTo>
                  <a:lnTo>
                    <a:pt x="4" y="30"/>
                  </a:lnTo>
                  <a:lnTo>
                    <a:pt x="8" y="24"/>
                  </a:lnTo>
                  <a:lnTo>
                    <a:pt x="10" y="16"/>
                  </a:lnTo>
                  <a:lnTo>
                    <a:pt x="12" y="0"/>
                  </a:lnTo>
                  <a:lnTo>
                    <a:pt x="1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55" name="Freeform 108"/>
            <p:cNvSpPr/>
            <p:nvPr/>
          </p:nvSpPr>
          <p:spPr bwMode="auto">
            <a:xfrm>
              <a:off x="7813675" y="1231900"/>
              <a:ext cx="28575" cy="25400"/>
            </a:xfrm>
            <a:custGeom>
              <a:avLst/>
              <a:gdLst/>
              <a:ahLst/>
              <a:cxnLst>
                <a:cxn ang="0">
                  <a:pos x="18" y="0"/>
                </a:cxn>
                <a:cxn ang="0">
                  <a:pos x="18" y="0"/>
                </a:cxn>
                <a:cxn ang="0">
                  <a:pos x="12" y="0"/>
                </a:cxn>
                <a:cxn ang="0">
                  <a:pos x="6" y="0"/>
                </a:cxn>
                <a:cxn ang="0">
                  <a:pos x="2" y="4"/>
                </a:cxn>
                <a:cxn ang="0">
                  <a:pos x="0" y="8"/>
                </a:cxn>
                <a:cxn ang="0">
                  <a:pos x="0" y="8"/>
                </a:cxn>
                <a:cxn ang="0">
                  <a:pos x="0" y="14"/>
                </a:cxn>
                <a:cxn ang="0">
                  <a:pos x="2" y="16"/>
                </a:cxn>
                <a:cxn ang="0">
                  <a:pos x="4" y="16"/>
                </a:cxn>
                <a:cxn ang="0">
                  <a:pos x="4" y="16"/>
                </a:cxn>
                <a:cxn ang="0">
                  <a:pos x="10" y="14"/>
                </a:cxn>
                <a:cxn ang="0">
                  <a:pos x="14" y="10"/>
                </a:cxn>
                <a:cxn ang="0">
                  <a:pos x="18" y="0"/>
                </a:cxn>
                <a:cxn ang="0">
                  <a:pos x="18" y="0"/>
                </a:cxn>
              </a:cxnLst>
              <a:rect l="0" t="0" r="r" b="b"/>
              <a:pathLst>
                <a:path w="18" h="16">
                  <a:moveTo>
                    <a:pt x="18" y="0"/>
                  </a:moveTo>
                  <a:lnTo>
                    <a:pt x="18" y="0"/>
                  </a:lnTo>
                  <a:lnTo>
                    <a:pt x="12" y="0"/>
                  </a:lnTo>
                  <a:lnTo>
                    <a:pt x="6" y="0"/>
                  </a:lnTo>
                  <a:lnTo>
                    <a:pt x="2" y="4"/>
                  </a:lnTo>
                  <a:lnTo>
                    <a:pt x="0" y="8"/>
                  </a:lnTo>
                  <a:lnTo>
                    <a:pt x="0" y="8"/>
                  </a:lnTo>
                  <a:lnTo>
                    <a:pt x="0" y="14"/>
                  </a:lnTo>
                  <a:lnTo>
                    <a:pt x="2" y="16"/>
                  </a:lnTo>
                  <a:lnTo>
                    <a:pt x="4" y="16"/>
                  </a:lnTo>
                  <a:lnTo>
                    <a:pt x="4" y="16"/>
                  </a:lnTo>
                  <a:lnTo>
                    <a:pt x="10" y="14"/>
                  </a:lnTo>
                  <a:lnTo>
                    <a:pt x="14" y="10"/>
                  </a:lnTo>
                  <a:lnTo>
                    <a:pt x="18" y="0"/>
                  </a:lnTo>
                  <a:lnTo>
                    <a:pt x="18"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56" name="Freeform 109"/>
            <p:cNvSpPr/>
            <p:nvPr/>
          </p:nvSpPr>
          <p:spPr bwMode="auto">
            <a:xfrm>
              <a:off x="6572250" y="882650"/>
              <a:ext cx="15875" cy="34925"/>
            </a:xfrm>
            <a:custGeom>
              <a:avLst/>
              <a:gdLst/>
              <a:ahLst/>
              <a:cxnLst>
                <a:cxn ang="0">
                  <a:pos x="0" y="6"/>
                </a:cxn>
                <a:cxn ang="0">
                  <a:pos x="0" y="6"/>
                </a:cxn>
                <a:cxn ang="0">
                  <a:pos x="0" y="22"/>
                </a:cxn>
                <a:cxn ang="0">
                  <a:pos x="0" y="22"/>
                </a:cxn>
                <a:cxn ang="0">
                  <a:pos x="6" y="20"/>
                </a:cxn>
                <a:cxn ang="0">
                  <a:pos x="10" y="14"/>
                </a:cxn>
                <a:cxn ang="0">
                  <a:pos x="10" y="4"/>
                </a:cxn>
                <a:cxn ang="0">
                  <a:pos x="10" y="4"/>
                </a:cxn>
                <a:cxn ang="0">
                  <a:pos x="8" y="2"/>
                </a:cxn>
                <a:cxn ang="0">
                  <a:pos x="6" y="0"/>
                </a:cxn>
                <a:cxn ang="0">
                  <a:pos x="6" y="0"/>
                </a:cxn>
                <a:cxn ang="0">
                  <a:pos x="2" y="2"/>
                </a:cxn>
                <a:cxn ang="0">
                  <a:pos x="0" y="2"/>
                </a:cxn>
                <a:cxn ang="0">
                  <a:pos x="0" y="6"/>
                </a:cxn>
                <a:cxn ang="0">
                  <a:pos x="0" y="6"/>
                </a:cxn>
              </a:cxnLst>
              <a:rect l="0" t="0" r="r" b="b"/>
              <a:pathLst>
                <a:path w="10" h="22">
                  <a:moveTo>
                    <a:pt x="0" y="6"/>
                  </a:moveTo>
                  <a:lnTo>
                    <a:pt x="0" y="6"/>
                  </a:lnTo>
                  <a:lnTo>
                    <a:pt x="0" y="22"/>
                  </a:lnTo>
                  <a:lnTo>
                    <a:pt x="0" y="22"/>
                  </a:lnTo>
                  <a:lnTo>
                    <a:pt x="6" y="20"/>
                  </a:lnTo>
                  <a:lnTo>
                    <a:pt x="10" y="14"/>
                  </a:lnTo>
                  <a:lnTo>
                    <a:pt x="10" y="4"/>
                  </a:lnTo>
                  <a:lnTo>
                    <a:pt x="10" y="4"/>
                  </a:lnTo>
                  <a:lnTo>
                    <a:pt x="8" y="2"/>
                  </a:lnTo>
                  <a:lnTo>
                    <a:pt x="6" y="0"/>
                  </a:lnTo>
                  <a:lnTo>
                    <a:pt x="6" y="0"/>
                  </a:lnTo>
                  <a:lnTo>
                    <a:pt x="2" y="2"/>
                  </a:lnTo>
                  <a:lnTo>
                    <a:pt x="0" y="2"/>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57" name="Freeform 110"/>
            <p:cNvSpPr/>
            <p:nvPr/>
          </p:nvSpPr>
          <p:spPr bwMode="auto">
            <a:xfrm>
              <a:off x="7953375" y="1543050"/>
              <a:ext cx="57150" cy="9525"/>
            </a:xfrm>
            <a:custGeom>
              <a:avLst/>
              <a:gdLst/>
              <a:ahLst/>
              <a:cxnLst>
                <a:cxn ang="0">
                  <a:pos x="0" y="6"/>
                </a:cxn>
                <a:cxn ang="0">
                  <a:pos x="0" y="6"/>
                </a:cxn>
                <a:cxn ang="0">
                  <a:pos x="28" y="6"/>
                </a:cxn>
                <a:cxn ang="0">
                  <a:pos x="32" y="6"/>
                </a:cxn>
                <a:cxn ang="0">
                  <a:pos x="36" y="2"/>
                </a:cxn>
                <a:cxn ang="0">
                  <a:pos x="36" y="2"/>
                </a:cxn>
                <a:cxn ang="0">
                  <a:pos x="32" y="2"/>
                </a:cxn>
                <a:cxn ang="0">
                  <a:pos x="28" y="2"/>
                </a:cxn>
                <a:cxn ang="0">
                  <a:pos x="18" y="0"/>
                </a:cxn>
                <a:cxn ang="0">
                  <a:pos x="10" y="0"/>
                </a:cxn>
                <a:cxn ang="0">
                  <a:pos x="6" y="2"/>
                </a:cxn>
                <a:cxn ang="0">
                  <a:pos x="0" y="6"/>
                </a:cxn>
                <a:cxn ang="0">
                  <a:pos x="0" y="6"/>
                </a:cxn>
              </a:cxnLst>
              <a:rect l="0" t="0" r="r" b="b"/>
              <a:pathLst>
                <a:path w="36" h="6">
                  <a:moveTo>
                    <a:pt x="0" y="6"/>
                  </a:moveTo>
                  <a:lnTo>
                    <a:pt x="0" y="6"/>
                  </a:lnTo>
                  <a:lnTo>
                    <a:pt x="28" y="6"/>
                  </a:lnTo>
                  <a:lnTo>
                    <a:pt x="32" y="6"/>
                  </a:lnTo>
                  <a:lnTo>
                    <a:pt x="36" y="2"/>
                  </a:lnTo>
                  <a:lnTo>
                    <a:pt x="36" y="2"/>
                  </a:lnTo>
                  <a:lnTo>
                    <a:pt x="32" y="2"/>
                  </a:lnTo>
                  <a:lnTo>
                    <a:pt x="28" y="2"/>
                  </a:lnTo>
                  <a:lnTo>
                    <a:pt x="18" y="0"/>
                  </a:lnTo>
                  <a:lnTo>
                    <a:pt x="10" y="0"/>
                  </a:lnTo>
                  <a:lnTo>
                    <a:pt x="6" y="2"/>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58" name="Freeform 111"/>
            <p:cNvSpPr/>
            <p:nvPr/>
          </p:nvSpPr>
          <p:spPr bwMode="auto">
            <a:xfrm>
              <a:off x="6619875" y="930275"/>
              <a:ext cx="38100" cy="25400"/>
            </a:xfrm>
            <a:custGeom>
              <a:avLst/>
              <a:gdLst/>
              <a:ahLst/>
              <a:cxnLst>
                <a:cxn ang="0">
                  <a:pos x="24" y="0"/>
                </a:cxn>
                <a:cxn ang="0">
                  <a:pos x="24" y="0"/>
                </a:cxn>
                <a:cxn ang="0">
                  <a:pos x="18" y="2"/>
                </a:cxn>
                <a:cxn ang="0">
                  <a:pos x="12" y="2"/>
                </a:cxn>
                <a:cxn ang="0">
                  <a:pos x="6" y="2"/>
                </a:cxn>
                <a:cxn ang="0">
                  <a:pos x="0" y="4"/>
                </a:cxn>
                <a:cxn ang="0">
                  <a:pos x="0" y="4"/>
                </a:cxn>
                <a:cxn ang="0">
                  <a:pos x="20" y="16"/>
                </a:cxn>
                <a:cxn ang="0">
                  <a:pos x="20" y="16"/>
                </a:cxn>
                <a:cxn ang="0">
                  <a:pos x="24" y="0"/>
                </a:cxn>
                <a:cxn ang="0">
                  <a:pos x="24" y="0"/>
                </a:cxn>
              </a:cxnLst>
              <a:rect l="0" t="0" r="r" b="b"/>
              <a:pathLst>
                <a:path w="24" h="16">
                  <a:moveTo>
                    <a:pt x="24" y="0"/>
                  </a:moveTo>
                  <a:lnTo>
                    <a:pt x="24" y="0"/>
                  </a:lnTo>
                  <a:lnTo>
                    <a:pt x="18" y="2"/>
                  </a:lnTo>
                  <a:lnTo>
                    <a:pt x="12" y="2"/>
                  </a:lnTo>
                  <a:lnTo>
                    <a:pt x="6" y="2"/>
                  </a:lnTo>
                  <a:lnTo>
                    <a:pt x="0" y="4"/>
                  </a:lnTo>
                  <a:lnTo>
                    <a:pt x="0" y="4"/>
                  </a:lnTo>
                  <a:lnTo>
                    <a:pt x="20" y="16"/>
                  </a:lnTo>
                  <a:lnTo>
                    <a:pt x="20" y="16"/>
                  </a:lnTo>
                  <a:lnTo>
                    <a:pt x="24" y="0"/>
                  </a:lnTo>
                  <a:lnTo>
                    <a:pt x="2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59" name="Freeform 112"/>
            <p:cNvSpPr/>
            <p:nvPr/>
          </p:nvSpPr>
          <p:spPr bwMode="auto">
            <a:xfrm>
              <a:off x="7997825" y="1701800"/>
              <a:ext cx="41275" cy="28575"/>
            </a:xfrm>
            <a:custGeom>
              <a:avLst/>
              <a:gdLst/>
              <a:ahLst/>
              <a:cxnLst>
                <a:cxn ang="0">
                  <a:pos x="6" y="16"/>
                </a:cxn>
                <a:cxn ang="0">
                  <a:pos x="6" y="16"/>
                </a:cxn>
                <a:cxn ang="0">
                  <a:pos x="10" y="12"/>
                </a:cxn>
                <a:cxn ang="0">
                  <a:pos x="14" y="8"/>
                </a:cxn>
                <a:cxn ang="0">
                  <a:pos x="26" y="0"/>
                </a:cxn>
                <a:cxn ang="0">
                  <a:pos x="26" y="0"/>
                </a:cxn>
                <a:cxn ang="0">
                  <a:pos x="18" y="0"/>
                </a:cxn>
                <a:cxn ang="0">
                  <a:pos x="12" y="2"/>
                </a:cxn>
                <a:cxn ang="0">
                  <a:pos x="2" y="10"/>
                </a:cxn>
                <a:cxn ang="0">
                  <a:pos x="2" y="10"/>
                </a:cxn>
                <a:cxn ang="0">
                  <a:pos x="0" y="12"/>
                </a:cxn>
                <a:cxn ang="0">
                  <a:pos x="2" y="16"/>
                </a:cxn>
                <a:cxn ang="0">
                  <a:pos x="2" y="16"/>
                </a:cxn>
                <a:cxn ang="0">
                  <a:pos x="4" y="18"/>
                </a:cxn>
                <a:cxn ang="0">
                  <a:pos x="6" y="16"/>
                </a:cxn>
                <a:cxn ang="0">
                  <a:pos x="6" y="16"/>
                </a:cxn>
              </a:cxnLst>
              <a:rect l="0" t="0" r="r" b="b"/>
              <a:pathLst>
                <a:path w="26" h="18">
                  <a:moveTo>
                    <a:pt x="6" y="16"/>
                  </a:moveTo>
                  <a:lnTo>
                    <a:pt x="6" y="16"/>
                  </a:lnTo>
                  <a:lnTo>
                    <a:pt x="10" y="12"/>
                  </a:lnTo>
                  <a:lnTo>
                    <a:pt x="14" y="8"/>
                  </a:lnTo>
                  <a:lnTo>
                    <a:pt x="26" y="0"/>
                  </a:lnTo>
                  <a:lnTo>
                    <a:pt x="26" y="0"/>
                  </a:lnTo>
                  <a:lnTo>
                    <a:pt x="18" y="0"/>
                  </a:lnTo>
                  <a:lnTo>
                    <a:pt x="12" y="2"/>
                  </a:lnTo>
                  <a:lnTo>
                    <a:pt x="2" y="10"/>
                  </a:lnTo>
                  <a:lnTo>
                    <a:pt x="2" y="10"/>
                  </a:lnTo>
                  <a:lnTo>
                    <a:pt x="0" y="12"/>
                  </a:lnTo>
                  <a:lnTo>
                    <a:pt x="2" y="16"/>
                  </a:lnTo>
                  <a:lnTo>
                    <a:pt x="2" y="16"/>
                  </a:lnTo>
                  <a:lnTo>
                    <a:pt x="4" y="18"/>
                  </a:lnTo>
                  <a:lnTo>
                    <a:pt x="6" y="16"/>
                  </a:lnTo>
                  <a:lnTo>
                    <a:pt x="6" y="1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60" name="Freeform 113"/>
            <p:cNvSpPr/>
            <p:nvPr/>
          </p:nvSpPr>
          <p:spPr bwMode="auto">
            <a:xfrm>
              <a:off x="5276850" y="311150"/>
              <a:ext cx="31750" cy="19050"/>
            </a:xfrm>
            <a:custGeom>
              <a:avLst/>
              <a:gdLst/>
              <a:ahLst/>
              <a:cxnLst>
                <a:cxn ang="0">
                  <a:pos x="6" y="2"/>
                </a:cxn>
                <a:cxn ang="0">
                  <a:pos x="6" y="2"/>
                </a:cxn>
                <a:cxn ang="0">
                  <a:pos x="2" y="4"/>
                </a:cxn>
                <a:cxn ang="0">
                  <a:pos x="0" y="8"/>
                </a:cxn>
                <a:cxn ang="0">
                  <a:pos x="0" y="8"/>
                </a:cxn>
                <a:cxn ang="0">
                  <a:pos x="4" y="8"/>
                </a:cxn>
                <a:cxn ang="0">
                  <a:pos x="8" y="10"/>
                </a:cxn>
                <a:cxn ang="0">
                  <a:pos x="8" y="10"/>
                </a:cxn>
                <a:cxn ang="0">
                  <a:pos x="14" y="12"/>
                </a:cxn>
                <a:cxn ang="0">
                  <a:pos x="16" y="10"/>
                </a:cxn>
                <a:cxn ang="0">
                  <a:pos x="20" y="8"/>
                </a:cxn>
                <a:cxn ang="0">
                  <a:pos x="20" y="8"/>
                </a:cxn>
                <a:cxn ang="0">
                  <a:pos x="18" y="4"/>
                </a:cxn>
                <a:cxn ang="0">
                  <a:pos x="18" y="4"/>
                </a:cxn>
                <a:cxn ang="0">
                  <a:pos x="16" y="2"/>
                </a:cxn>
                <a:cxn ang="0">
                  <a:pos x="12" y="0"/>
                </a:cxn>
                <a:cxn ang="0">
                  <a:pos x="6" y="2"/>
                </a:cxn>
                <a:cxn ang="0">
                  <a:pos x="6" y="2"/>
                </a:cxn>
              </a:cxnLst>
              <a:rect l="0" t="0" r="r" b="b"/>
              <a:pathLst>
                <a:path w="20" h="12">
                  <a:moveTo>
                    <a:pt x="6" y="2"/>
                  </a:moveTo>
                  <a:lnTo>
                    <a:pt x="6" y="2"/>
                  </a:lnTo>
                  <a:lnTo>
                    <a:pt x="2" y="4"/>
                  </a:lnTo>
                  <a:lnTo>
                    <a:pt x="0" y="8"/>
                  </a:lnTo>
                  <a:lnTo>
                    <a:pt x="0" y="8"/>
                  </a:lnTo>
                  <a:lnTo>
                    <a:pt x="4" y="8"/>
                  </a:lnTo>
                  <a:lnTo>
                    <a:pt x="8" y="10"/>
                  </a:lnTo>
                  <a:lnTo>
                    <a:pt x="8" y="10"/>
                  </a:lnTo>
                  <a:lnTo>
                    <a:pt x="14" y="12"/>
                  </a:lnTo>
                  <a:lnTo>
                    <a:pt x="16" y="10"/>
                  </a:lnTo>
                  <a:lnTo>
                    <a:pt x="20" y="8"/>
                  </a:lnTo>
                  <a:lnTo>
                    <a:pt x="20" y="8"/>
                  </a:lnTo>
                  <a:lnTo>
                    <a:pt x="18" y="4"/>
                  </a:lnTo>
                  <a:lnTo>
                    <a:pt x="18" y="4"/>
                  </a:lnTo>
                  <a:lnTo>
                    <a:pt x="16" y="2"/>
                  </a:lnTo>
                  <a:lnTo>
                    <a:pt x="12" y="0"/>
                  </a:lnTo>
                  <a:lnTo>
                    <a:pt x="6" y="2"/>
                  </a:lnTo>
                  <a:lnTo>
                    <a:pt x="6"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61" name="Freeform 114"/>
            <p:cNvSpPr/>
            <p:nvPr/>
          </p:nvSpPr>
          <p:spPr bwMode="auto">
            <a:xfrm>
              <a:off x="5248275" y="260350"/>
              <a:ext cx="41275" cy="15875"/>
            </a:xfrm>
            <a:custGeom>
              <a:avLst/>
              <a:gdLst/>
              <a:ahLst/>
              <a:cxnLst>
                <a:cxn ang="0">
                  <a:pos x="22" y="10"/>
                </a:cxn>
                <a:cxn ang="0">
                  <a:pos x="22" y="10"/>
                </a:cxn>
                <a:cxn ang="0">
                  <a:pos x="26" y="6"/>
                </a:cxn>
                <a:cxn ang="0">
                  <a:pos x="26" y="6"/>
                </a:cxn>
                <a:cxn ang="0">
                  <a:pos x="26" y="4"/>
                </a:cxn>
                <a:cxn ang="0">
                  <a:pos x="24" y="4"/>
                </a:cxn>
                <a:cxn ang="0">
                  <a:pos x="24" y="4"/>
                </a:cxn>
                <a:cxn ang="0">
                  <a:pos x="12" y="0"/>
                </a:cxn>
                <a:cxn ang="0">
                  <a:pos x="6" y="0"/>
                </a:cxn>
                <a:cxn ang="0">
                  <a:pos x="0" y="0"/>
                </a:cxn>
                <a:cxn ang="0">
                  <a:pos x="0" y="0"/>
                </a:cxn>
                <a:cxn ang="0">
                  <a:pos x="6" y="6"/>
                </a:cxn>
                <a:cxn ang="0">
                  <a:pos x="10" y="8"/>
                </a:cxn>
                <a:cxn ang="0">
                  <a:pos x="16" y="10"/>
                </a:cxn>
                <a:cxn ang="0">
                  <a:pos x="22" y="10"/>
                </a:cxn>
                <a:cxn ang="0">
                  <a:pos x="22" y="10"/>
                </a:cxn>
              </a:cxnLst>
              <a:rect l="0" t="0" r="r" b="b"/>
              <a:pathLst>
                <a:path w="26" h="10">
                  <a:moveTo>
                    <a:pt x="22" y="10"/>
                  </a:moveTo>
                  <a:lnTo>
                    <a:pt x="22" y="10"/>
                  </a:lnTo>
                  <a:lnTo>
                    <a:pt x="26" y="6"/>
                  </a:lnTo>
                  <a:lnTo>
                    <a:pt x="26" y="6"/>
                  </a:lnTo>
                  <a:lnTo>
                    <a:pt x="26" y="4"/>
                  </a:lnTo>
                  <a:lnTo>
                    <a:pt x="24" y="4"/>
                  </a:lnTo>
                  <a:lnTo>
                    <a:pt x="24" y="4"/>
                  </a:lnTo>
                  <a:lnTo>
                    <a:pt x="12" y="0"/>
                  </a:lnTo>
                  <a:lnTo>
                    <a:pt x="6" y="0"/>
                  </a:lnTo>
                  <a:lnTo>
                    <a:pt x="0" y="0"/>
                  </a:lnTo>
                  <a:lnTo>
                    <a:pt x="0" y="0"/>
                  </a:lnTo>
                  <a:lnTo>
                    <a:pt x="6" y="6"/>
                  </a:lnTo>
                  <a:lnTo>
                    <a:pt x="10" y="8"/>
                  </a:lnTo>
                  <a:lnTo>
                    <a:pt x="16" y="10"/>
                  </a:lnTo>
                  <a:lnTo>
                    <a:pt x="22" y="10"/>
                  </a:lnTo>
                  <a:lnTo>
                    <a:pt x="22" y="1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62" name="Freeform 115"/>
            <p:cNvSpPr/>
            <p:nvPr/>
          </p:nvSpPr>
          <p:spPr bwMode="auto">
            <a:xfrm>
              <a:off x="8277225" y="317500"/>
              <a:ext cx="53975" cy="6350"/>
            </a:xfrm>
            <a:custGeom>
              <a:avLst/>
              <a:gdLst/>
              <a:ahLst/>
              <a:cxnLst>
                <a:cxn ang="0">
                  <a:pos x="34" y="4"/>
                </a:cxn>
                <a:cxn ang="0">
                  <a:pos x="34" y="4"/>
                </a:cxn>
                <a:cxn ang="0">
                  <a:pos x="18" y="0"/>
                </a:cxn>
                <a:cxn ang="0">
                  <a:pos x="0" y="0"/>
                </a:cxn>
                <a:cxn ang="0">
                  <a:pos x="0" y="0"/>
                </a:cxn>
                <a:cxn ang="0">
                  <a:pos x="18" y="4"/>
                </a:cxn>
                <a:cxn ang="0">
                  <a:pos x="26" y="4"/>
                </a:cxn>
                <a:cxn ang="0">
                  <a:pos x="34" y="4"/>
                </a:cxn>
                <a:cxn ang="0">
                  <a:pos x="34" y="4"/>
                </a:cxn>
              </a:cxnLst>
              <a:rect l="0" t="0" r="r" b="b"/>
              <a:pathLst>
                <a:path w="34" h="4">
                  <a:moveTo>
                    <a:pt x="34" y="4"/>
                  </a:moveTo>
                  <a:lnTo>
                    <a:pt x="34" y="4"/>
                  </a:lnTo>
                  <a:lnTo>
                    <a:pt x="18" y="0"/>
                  </a:lnTo>
                  <a:lnTo>
                    <a:pt x="0" y="0"/>
                  </a:lnTo>
                  <a:lnTo>
                    <a:pt x="0" y="0"/>
                  </a:lnTo>
                  <a:lnTo>
                    <a:pt x="18" y="4"/>
                  </a:lnTo>
                  <a:lnTo>
                    <a:pt x="26" y="4"/>
                  </a:lnTo>
                  <a:lnTo>
                    <a:pt x="34" y="4"/>
                  </a:lnTo>
                  <a:lnTo>
                    <a:pt x="34"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63" name="Freeform 116"/>
            <p:cNvSpPr/>
            <p:nvPr/>
          </p:nvSpPr>
          <p:spPr bwMode="auto">
            <a:xfrm>
              <a:off x="5511800" y="434975"/>
              <a:ext cx="25400" cy="15875"/>
            </a:xfrm>
            <a:custGeom>
              <a:avLst/>
              <a:gdLst/>
              <a:ahLst/>
              <a:cxnLst>
                <a:cxn ang="0">
                  <a:pos x="8" y="10"/>
                </a:cxn>
                <a:cxn ang="0">
                  <a:pos x="8" y="10"/>
                </a:cxn>
                <a:cxn ang="0">
                  <a:pos x="12" y="8"/>
                </a:cxn>
                <a:cxn ang="0">
                  <a:pos x="14" y="8"/>
                </a:cxn>
                <a:cxn ang="0">
                  <a:pos x="16" y="4"/>
                </a:cxn>
                <a:cxn ang="0">
                  <a:pos x="16" y="4"/>
                </a:cxn>
                <a:cxn ang="0">
                  <a:pos x="16" y="2"/>
                </a:cxn>
                <a:cxn ang="0">
                  <a:pos x="14" y="0"/>
                </a:cxn>
                <a:cxn ang="0">
                  <a:pos x="8" y="0"/>
                </a:cxn>
                <a:cxn ang="0">
                  <a:pos x="8" y="0"/>
                </a:cxn>
                <a:cxn ang="0">
                  <a:pos x="2" y="0"/>
                </a:cxn>
                <a:cxn ang="0">
                  <a:pos x="0" y="2"/>
                </a:cxn>
                <a:cxn ang="0">
                  <a:pos x="0" y="6"/>
                </a:cxn>
                <a:cxn ang="0">
                  <a:pos x="0" y="6"/>
                </a:cxn>
                <a:cxn ang="0">
                  <a:pos x="0" y="8"/>
                </a:cxn>
                <a:cxn ang="0">
                  <a:pos x="2" y="10"/>
                </a:cxn>
                <a:cxn ang="0">
                  <a:pos x="8" y="10"/>
                </a:cxn>
                <a:cxn ang="0">
                  <a:pos x="8" y="10"/>
                </a:cxn>
              </a:cxnLst>
              <a:rect l="0" t="0" r="r" b="b"/>
              <a:pathLst>
                <a:path w="16" h="10">
                  <a:moveTo>
                    <a:pt x="8" y="10"/>
                  </a:moveTo>
                  <a:lnTo>
                    <a:pt x="8" y="10"/>
                  </a:lnTo>
                  <a:lnTo>
                    <a:pt x="12" y="8"/>
                  </a:lnTo>
                  <a:lnTo>
                    <a:pt x="14" y="8"/>
                  </a:lnTo>
                  <a:lnTo>
                    <a:pt x="16" y="4"/>
                  </a:lnTo>
                  <a:lnTo>
                    <a:pt x="16" y="4"/>
                  </a:lnTo>
                  <a:lnTo>
                    <a:pt x="16" y="2"/>
                  </a:lnTo>
                  <a:lnTo>
                    <a:pt x="14" y="0"/>
                  </a:lnTo>
                  <a:lnTo>
                    <a:pt x="8" y="0"/>
                  </a:lnTo>
                  <a:lnTo>
                    <a:pt x="8" y="0"/>
                  </a:lnTo>
                  <a:lnTo>
                    <a:pt x="2" y="0"/>
                  </a:lnTo>
                  <a:lnTo>
                    <a:pt x="0" y="2"/>
                  </a:lnTo>
                  <a:lnTo>
                    <a:pt x="0" y="6"/>
                  </a:lnTo>
                  <a:lnTo>
                    <a:pt x="0" y="6"/>
                  </a:lnTo>
                  <a:lnTo>
                    <a:pt x="0" y="8"/>
                  </a:lnTo>
                  <a:lnTo>
                    <a:pt x="2" y="10"/>
                  </a:lnTo>
                  <a:lnTo>
                    <a:pt x="8" y="10"/>
                  </a:lnTo>
                  <a:lnTo>
                    <a:pt x="8" y="1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64" name="Freeform 117"/>
            <p:cNvSpPr/>
            <p:nvPr/>
          </p:nvSpPr>
          <p:spPr bwMode="auto">
            <a:xfrm>
              <a:off x="8108950" y="996950"/>
              <a:ext cx="25400" cy="22225"/>
            </a:xfrm>
            <a:custGeom>
              <a:avLst/>
              <a:gdLst/>
              <a:ahLst/>
              <a:cxnLst>
                <a:cxn ang="0">
                  <a:pos x="14" y="6"/>
                </a:cxn>
                <a:cxn ang="0">
                  <a:pos x="14" y="6"/>
                </a:cxn>
                <a:cxn ang="0">
                  <a:pos x="16" y="4"/>
                </a:cxn>
                <a:cxn ang="0">
                  <a:pos x="16" y="2"/>
                </a:cxn>
                <a:cxn ang="0">
                  <a:pos x="16" y="2"/>
                </a:cxn>
                <a:cxn ang="0">
                  <a:pos x="14" y="0"/>
                </a:cxn>
                <a:cxn ang="0">
                  <a:pos x="14" y="0"/>
                </a:cxn>
                <a:cxn ang="0">
                  <a:pos x="8" y="0"/>
                </a:cxn>
                <a:cxn ang="0">
                  <a:pos x="2" y="2"/>
                </a:cxn>
                <a:cxn ang="0">
                  <a:pos x="2" y="2"/>
                </a:cxn>
                <a:cxn ang="0">
                  <a:pos x="0" y="4"/>
                </a:cxn>
                <a:cxn ang="0">
                  <a:pos x="0" y="8"/>
                </a:cxn>
                <a:cxn ang="0">
                  <a:pos x="0" y="10"/>
                </a:cxn>
                <a:cxn ang="0">
                  <a:pos x="2" y="14"/>
                </a:cxn>
                <a:cxn ang="0">
                  <a:pos x="2" y="14"/>
                </a:cxn>
                <a:cxn ang="0">
                  <a:pos x="6" y="8"/>
                </a:cxn>
                <a:cxn ang="0">
                  <a:pos x="10" y="6"/>
                </a:cxn>
                <a:cxn ang="0">
                  <a:pos x="14" y="6"/>
                </a:cxn>
                <a:cxn ang="0">
                  <a:pos x="14" y="6"/>
                </a:cxn>
              </a:cxnLst>
              <a:rect l="0" t="0" r="r" b="b"/>
              <a:pathLst>
                <a:path w="16" h="14">
                  <a:moveTo>
                    <a:pt x="14" y="6"/>
                  </a:moveTo>
                  <a:lnTo>
                    <a:pt x="14" y="6"/>
                  </a:lnTo>
                  <a:lnTo>
                    <a:pt x="16" y="4"/>
                  </a:lnTo>
                  <a:lnTo>
                    <a:pt x="16" y="2"/>
                  </a:lnTo>
                  <a:lnTo>
                    <a:pt x="16" y="2"/>
                  </a:lnTo>
                  <a:lnTo>
                    <a:pt x="14" y="0"/>
                  </a:lnTo>
                  <a:lnTo>
                    <a:pt x="14" y="0"/>
                  </a:lnTo>
                  <a:lnTo>
                    <a:pt x="8" y="0"/>
                  </a:lnTo>
                  <a:lnTo>
                    <a:pt x="2" y="2"/>
                  </a:lnTo>
                  <a:lnTo>
                    <a:pt x="2" y="2"/>
                  </a:lnTo>
                  <a:lnTo>
                    <a:pt x="0" y="4"/>
                  </a:lnTo>
                  <a:lnTo>
                    <a:pt x="0" y="8"/>
                  </a:lnTo>
                  <a:lnTo>
                    <a:pt x="0" y="10"/>
                  </a:lnTo>
                  <a:lnTo>
                    <a:pt x="2" y="14"/>
                  </a:lnTo>
                  <a:lnTo>
                    <a:pt x="2" y="14"/>
                  </a:lnTo>
                  <a:lnTo>
                    <a:pt x="6" y="8"/>
                  </a:lnTo>
                  <a:lnTo>
                    <a:pt x="10" y="6"/>
                  </a:lnTo>
                  <a:lnTo>
                    <a:pt x="14" y="6"/>
                  </a:lnTo>
                  <a:lnTo>
                    <a:pt x="14"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65" name="Freeform 118"/>
            <p:cNvSpPr/>
            <p:nvPr/>
          </p:nvSpPr>
          <p:spPr bwMode="auto">
            <a:xfrm>
              <a:off x="8229600" y="320675"/>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66" name="Freeform 119"/>
            <p:cNvSpPr/>
            <p:nvPr/>
          </p:nvSpPr>
          <p:spPr bwMode="auto">
            <a:xfrm>
              <a:off x="8229600" y="307975"/>
              <a:ext cx="31750" cy="15875"/>
            </a:xfrm>
            <a:custGeom>
              <a:avLst/>
              <a:gdLst/>
              <a:ahLst/>
              <a:cxnLst>
                <a:cxn ang="0">
                  <a:pos x="18" y="8"/>
                </a:cxn>
                <a:cxn ang="0">
                  <a:pos x="18" y="8"/>
                </a:cxn>
                <a:cxn ang="0">
                  <a:pos x="20" y="4"/>
                </a:cxn>
                <a:cxn ang="0">
                  <a:pos x="20" y="4"/>
                </a:cxn>
                <a:cxn ang="0">
                  <a:pos x="18" y="2"/>
                </a:cxn>
                <a:cxn ang="0">
                  <a:pos x="16" y="2"/>
                </a:cxn>
                <a:cxn ang="0">
                  <a:pos x="16" y="2"/>
                </a:cxn>
                <a:cxn ang="0">
                  <a:pos x="12" y="0"/>
                </a:cxn>
                <a:cxn ang="0">
                  <a:pos x="8" y="2"/>
                </a:cxn>
                <a:cxn ang="0">
                  <a:pos x="0" y="8"/>
                </a:cxn>
                <a:cxn ang="0">
                  <a:pos x="0" y="8"/>
                </a:cxn>
                <a:cxn ang="0">
                  <a:pos x="4" y="10"/>
                </a:cxn>
                <a:cxn ang="0">
                  <a:pos x="8" y="10"/>
                </a:cxn>
                <a:cxn ang="0">
                  <a:pos x="14" y="8"/>
                </a:cxn>
                <a:cxn ang="0">
                  <a:pos x="18" y="8"/>
                </a:cxn>
                <a:cxn ang="0">
                  <a:pos x="18" y="8"/>
                </a:cxn>
              </a:cxnLst>
              <a:rect l="0" t="0" r="r" b="b"/>
              <a:pathLst>
                <a:path w="20" h="10">
                  <a:moveTo>
                    <a:pt x="18" y="8"/>
                  </a:moveTo>
                  <a:lnTo>
                    <a:pt x="18" y="8"/>
                  </a:lnTo>
                  <a:lnTo>
                    <a:pt x="20" y="4"/>
                  </a:lnTo>
                  <a:lnTo>
                    <a:pt x="20" y="4"/>
                  </a:lnTo>
                  <a:lnTo>
                    <a:pt x="18" y="2"/>
                  </a:lnTo>
                  <a:lnTo>
                    <a:pt x="16" y="2"/>
                  </a:lnTo>
                  <a:lnTo>
                    <a:pt x="16" y="2"/>
                  </a:lnTo>
                  <a:lnTo>
                    <a:pt x="12" y="0"/>
                  </a:lnTo>
                  <a:lnTo>
                    <a:pt x="8" y="2"/>
                  </a:lnTo>
                  <a:lnTo>
                    <a:pt x="0" y="8"/>
                  </a:lnTo>
                  <a:lnTo>
                    <a:pt x="0" y="8"/>
                  </a:lnTo>
                  <a:lnTo>
                    <a:pt x="4" y="10"/>
                  </a:lnTo>
                  <a:lnTo>
                    <a:pt x="8" y="10"/>
                  </a:lnTo>
                  <a:lnTo>
                    <a:pt x="14" y="8"/>
                  </a:lnTo>
                  <a:lnTo>
                    <a:pt x="18" y="8"/>
                  </a:lnTo>
                  <a:lnTo>
                    <a:pt x="18"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67" name="Freeform 120"/>
            <p:cNvSpPr/>
            <p:nvPr/>
          </p:nvSpPr>
          <p:spPr bwMode="auto">
            <a:xfrm>
              <a:off x="4552950" y="600075"/>
              <a:ext cx="25400" cy="19050"/>
            </a:xfrm>
            <a:custGeom>
              <a:avLst/>
              <a:gdLst/>
              <a:ahLst/>
              <a:cxnLst>
                <a:cxn ang="0">
                  <a:pos x="0" y="12"/>
                </a:cxn>
                <a:cxn ang="0">
                  <a:pos x="0" y="12"/>
                </a:cxn>
                <a:cxn ang="0">
                  <a:pos x="6" y="12"/>
                </a:cxn>
                <a:cxn ang="0">
                  <a:pos x="10" y="12"/>
                </a:cxn>
                <a:cxn ang="0">
                  <a:pos x="16" y="6"/>
                </a:cxn>
                <a:cxn ang="0">
                  <a:pos x="16" y="6"/>
                </a:cxn>
                <a:cxn ang="0">
                  <a:pos x="14" y="0"/>
                </a:cxn>
                <a:cxn ang="0">
                  <a:pos x="14" y="0"/>
                </a:cxn>
                <a:cxn ang="0">
                  <a:pos x="10" y="4"/>
                </a:cxn>
                <a:cxn ang="0">
                  <a:pos x="6" y="4"/>
                </a:cxn>
                <a:cxn ang="0">
                  <a:pos x="2" y="8"/>
                </a:cxn>
                <a:cxn ang="0">
                  <a:pos x="0" y="12"/>
                </a:cxn>
                <a:cxn ang="0">
                  <a:pos x="0" y="12"/>
                </a:cxn>
              </a:cxnLst>
              <a:rect l="0" t="0" r="r" b="b"/>
              <a:pathLst>
                <a:path w="16" h="12">
                  <a:moveTo>
                    <a:pt x="0" y="12"/>
                  </a:moveTo>
                  <a:lnTo>
                    <a:pt x="0" y="12"/>
                  </a:lnTo>
                  <a:lnTo>
                    <a:pt x="6" y="12"/>
                  </a:lnTo>
                  <a:lnTo>
                    <a:pt x="10" y="12"/>
                  </a:lnTo>
                  <a:lnTo>
                    <a:pt x="16" y="6"/>
                  </a:lnTo>
                  <a:lnTo>
                    <a:pt x="16" y="6"/>
                  </a:lnTo>
                  <a:lnTo>
                    <a:pt x="14" y="0"/>
                  </a:lnTo>
                  <a:lnTo>
                    <a:pt x="14" y="0"/>
                  </a:lnTo>
                  <a:lnTo>
                    <a:pt x="10" y="4"/>
                  </a:lnTo>
                  <a:lnTo>
                    <a:pt x="6" y="4"/>
                  </a:lnTo>
                  <a:lnTo>
                    <a:pt x="2" y="8"/>
                  </a:lnTo>
                  <a:lnTo>
                    <a:pt x="0" y="12"/>
                  </a:lnTo>
                  <a:lnTo>
                    <a:pt x="0" y="1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68" name="Freeform 121"/>
            <p:cNvSpPr/>
            <p:nvPr/>
          </p:nvSpPr>
          <p:spPr bwMode="auto">
            <a:xfrm>
              <a:off x="8054975" y="1606550"/>
              <a:ext cx="28575" cy="9525"/>
            </a:xfrm>
            <a:custGeom>
              <a:avLst/>
              <a:gdLst/>
              <a:ahLst/>
              <a:cxnLst>
                <a:cxn ang="0">
                  <a:pos x="0" y="6"/>
                </a:cxn>
                <a:cxn ang="0">
                  <a:pos x="0" y="6"/>
                </a:cxn>
                <a:cxn ang="0">
                  <a:pos x="10" y="6"/>
                </a:cxn>
                <a:cxn ang="0">
                  <a:pos x="18" y="6"/>
                </a:cxn>
                <a:cxn ang="0">
                  <a:pos x="18" y="6"/>
                </a:cxn>
                <a:cxn ang="0">
                  <a:pos x="12" y="2"/>
                </a:cxn>
                <a:cxn ang="0">
                  <a:pos x="8" y="0"/>
                </a:cxn>
                <a:cxn ang="0">
                  <a:pos x="4" y="2"/>
                </a:cxn>
                <a:cxn ang="0">
                  <a:pos x="0" y="6"/>
                </a:cxn>
                <a:cxn ang="0">
                  <a:pos x="0" y="6"/>
                </a:cxn>
              </a:cxnLst>
              <a:rect l="0" t="0" r="r" b="b"/>
              <a:pathLst>
                <a:path w="18" h="6">
                  <a:moveTo>
                    <a:pt x="0" y="6"/>
                  </a:moveTo>
                  <a:lnTo>
                    <a:pt x="0" y="6"/>
                  </a:lnTo>
                  <a:lnTo>
                    <a:pt x="10" y="6"/>
                  </a:lnTo>
                  <a:lnTo>
                    <a:pt x="18" y="6"/>
                  </a:lnTo>
                  <a:lnTo>
                    <a:pt x="18" y="6"/>
                  </a:lnTo>
                  <a:lnTo>
                    <a:pt x="12" y="2"/>
                  </a:lnTo>
                  <a:lnTo>
                    <a:pt x="8" y="0"/>
                  </a:lnTo>
                  <a:lnTo>
                    <a:pt x="4" y="2"/>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69" name="Freeform 122"/>
            <p:cNvSpPr/>
            <p:nvPr/>
          </p:nvSpPr>
          <p:spPr bwMode="auto">
            <a:xfrm>
              <a:off x="8207375" y="339725"/>
              <a:ext cx="34925" cy="12700"/>
            </a:xfrm>
            <a:custGeom>
              <a:avLst/>
              <a:gdLst/>
              <a:ahLst/>
              <a:cxnLst>
                <a:cxn ang="0">
                  <a:pos x="0" y="6"/>
                </a:cxn>
                <a:cxn ang="0">
                  <a:pos x="0" y="6"/>
                </a:cxn>
                <a:cxn ang="0">
                  <a:pos x="22" y="8"/>
                </a:cxn>
                <a:cxn ang="0">
                  <a:pos x="22" y="8"/>
                </a:cxn>
                <a:cxn ang="0">
                  <a:pos x="18" y="4"/>
                </a:cxn>
                <a:cxn ang="0">
                  <a:pos x="12" y="0"/>
                </a:cxn>
                <a:cxn ang="0">
                  <a:pos x="6" y="2"/>
                </a:cxn>
                <a:cxn ang="0">
                  <a:pos x="0" y="6"/>
                </a:cxn>
                <a:cxn ang="0">
                  <a:pos x="0" y="6"/>
                </a:cxn>
              </a:cxnLst>
              <a:rect l="0" t="0" r="r" b="b"/>
              <a:pathLst>
                <a:path w="22" h="8">
                  <a:moveTo>
                    <a:pt x="0" y="6"/>
                  </a:moveTo>
                  <a:lnTo>
                    <a:pt x="0" y="6"/>
                  </a:lnTo>
                  <a:lnTo>
                    <a:pt x="22" y="8"/>
                  </a:lnTo>
                  <a:lnTo>
                    <a:pt x="22" y="8"/>
                  </a:lnTo>
                  <a:lnTo>
                    <a:pt x="18" y="4"/>
                  </a:lnTo>
                  <a:lnTo>
                    <a:pt x="12" y="0"/>
                  </a:lnTo>
                  <a:lnTo>
                    <a:pt x="6" y="2"/>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70" name="Freeform 123"/>
            <p:cNvSpPr/>
            <p:nvPr/>
          </p:nvSpPr>
          <p:spPr bwMode="auto">
            <a:xfrm>
              <a:off x="5067300" y="260350"/>
              <a:ext cx="44450" cy="22225"/>
            </a:xfrm>
            <a:custGeom>
              <a:avLst/>
              <a:gdLst/>
              <a:ahLst/>
              <a:cxnLst>
                <a:cxn ang="0">
                  <a:pos x="20" y="10"/>
                </a:cxn>
                <a:cxn ang="0">
                  <a:pos x="20" y="10"/>
                </a:cxn>
                <a:cxn ang="0">
                  <a:pos x="22" y="8"/>
                </a:cxn>
                <a:cxn ang="0">
                  <a:pos x="24" y="8"/>
                </a:cxn>
                <a:cxn ang="0">
                  <a:pos x="24" y="6"/>
                </a:cxn>
                <a:cxn ang="0">
                  <a:pos x="24" y="6"/>
                </a:cxn>
                <a:cxn ang="0">
                  <a:pos x="22" y="6"/>
                </a:cxn>
                <a:cxn ang="0">
                  <a:pos x="18" y="6"/>
                </a:cxn>
                <a:cxn ang="0">
                  <a:pos x="14" y="6"/>
                </a:cxn>
                <a:cxn ang="0">
                  <a:pos x="12" y="4"/>
                </a:cxn>
                <a:cxn ang="0">
                  <a:pos x="12" y="4"/>
                </a:cxn>
                <a:cxn ang="0">
                  <a:pos x="20" y="4"/>
                </a:cxn>
                <a:cxn ang="0">
                  <a:pos x="24" y="4"/>
                </a:cxn>
                <a:cxn ang="0">
                  <a:pos x="28" y="2"/>
                </a:cxn>
                <a:cxn ang="0">
                  <a:pos x="28" y="2"/>
                </a:cxn>
                <a:cxn ang="0">
                  <a:pos x="20" y="0"/>
                </a:cxn>
                <a:cxn ang="0">
                  <a:pos x="12" y="2"/>
                </a:cxn>
                <a:cxn ang="0">
                  <a:pos x="12" y="2"/>
                </a:cxn>
                <a:cxn ang="0">
                  <a:pos x="8" y="2"/>
                </a:cxn>
                <a:cxn ang="0">
                  <a:pos x="8" y="4"/>
                </a:cxn>
                <a:cxn ang="0">
                  <a:pos x="8" y="6"/>
                </a:cxn>
                <a:cxn ang="0">
                  <a:pos x="8" y="8"/>
                </a:cxn>
                <a:cxn ang="0">
                  <a:pos x="8" y="8"/>
                </a:cxn>
                <a:cxn ang="0">
                  <a:pos x="2" y="8"/>
                </a:cxn>
                <a:cxn ang="0">
                  <a:pos x="0" y="8"/>
                </a:cxn>
                <a:cxn ang="0">
                  <a:pos x="0" y="12"/>
                </a:cxn>
                <a:cxn ang="0">
                  <a:pos x="0" y="12"/>
                </a:cxn>
                <a:cxn ang="0">
                  <a:pos x="2" y="14"/>
                </a:cxn>
                <a:cxn ang="0">
                  <a:pos x="8" y="14"/>
                </a:cxn>
                <a:cxn ang="0">
                  <a:pos x="16" y="14"/>
                </a:cxn>
                <a:cxn ang="0">
                  <a:pos x="20" y="10"/>
                </a:cxn>
                <a:cxn ang="0">
                  <a:pos x="20" y="10"/>
                </a:cxn>
              </a:cxnLst>
              <a:rect l="0" t="0" r="r" b="b"/>
              <a:pathLst>
                <a:path w="28" h="14">
                  <a:moveTo>
                    <a:pt x="20" y="10"/>
                  </a:moveTo>
                  <a:lnTo>
                    <a:pt x="20" y="10"/>
                  </a:lnTo>
                  <a:lnTo>
                    <a:pt x="22" y="8"/>
                  </a:lnTo>
                  <a:lnTo>
                    <a:pt x="24" y="8"/>
                  </a:lnTo>
                  <a:lnTo>
                    <a:pt x="24" y="6"/>
                  </a:lnTo>
                  <a:lnTo>
                    <a:pt x="24" y="6"/>
                  </a:lnTo>
                  <a:lnTo>
                    <a:pt x="22" y="6"/>
                  </a:lnTo>
                  <a:lnTo>
                    <a:pt x="18" y="6"/>
                  </a:lnTo>
                  <a:lnTo>
                    <a:pt x="14" y="6"/>
                  </a:lnTo>
                  <a:lnTo>
                    <a:pt x="12" y="4"/>
                  </a:lnTo>
                  <a:lnTo>
                    <a:pt x="12" y="4"/>
                  </a:lnTo>
                  <a:lnTo>
                    <a:pt x="20" y="4"/>
                  </a:lnTo>
                  <a:lnTo>
                    <a:pt x="24" y="4"/>
                  </a:lnTo>
                  <a:lnTo>
                    <a:pt x="28" y="2"/>
                  </a:lnTo>
                  <a:lnTo>
                    <a:pt x="28" y="2"/>
                  </a:lnTo>
                  <a:lnTo>
                    <a:pt x="20" y="0"/>
                  </a:lnTo>
                  <a:lnTo>
                    <a:pt x="12" y="2"/>
                  </a:lnTo>
                  <a:lnTo>
                    <a:pt x="12" y="2"/>
                  </a:lnTo>
                  <a:lnTo>
                    <a:pt x="8" y="2"/>
                  </a:lnTo>
                  <a:lnTo>
                    <a:pt x="8" y="4"/>
                  </a:lnTo>
                  <a:lnTo>
                    <a:pt x="8" y="6"/>
                  </a:lnTo>
                  <a:lnTo>
                    <a:pt x="8" y="8"/>
                  </a:lnTo>
                  <a:lnTo>
                    <a:pt x="8" y="8"/>
                  </a:lnTo>
                  <a:lnTo>
                    <a:pt x="2" y="8"/>
                  </a:lnTo>
                  <a:lnTo>
                    <a:pt x="0" y="8"/>
                  </a:lnTo>
                  <a:lnTo>
                    <a:pt x="0" y="12"/>
                  </a:lnTo>
                  <a:lnTo>
                    <a:pt x="0" y="12"/>
                  </a:lnTo>
                  <a:lnTo>
                    <a:pt x="2" y="14"/>
                  </a:lnTo>
                  <a:lnTo>
                    <a:pt x="8" y="14"/>
                  </a:lnTo>
                  <a:lnTo>
                    <a:pt x="16" y="14"/>
                  </a:lnTo>
                  <a:lnTo>
                    <a:pt x="20" y="10"/>
                  </a:lnTo>
                  <a:lnTo>
                    <a:pt x="20" y="1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71" name="Freeform 124"/>
            <p:cNvSpPr/>
            <p:nvPr/>
          </p:nvSpPr>
          <p:spPr bwMode="auto">
            <a:xfrm>
              <a:off x="8007350" y="1352550"/>
              <a:ext cx="15875" cy="38100"/>
            </a:xfrm>
            <a:custGeom>
              <a:avLst/>
              <a:gdLst/>
              <a:ahLst/>
              <a:cxnLst>
                <a:cxn ang="0">
                  <a:pos x="6" y="24"/>
                </a:cxn>
                <a:cxn ang="0">
                  <a:pos x="6" y="24"/>
                </a:cxn>
                <a:cxn ang="0">
                  <a:pos x="6" y="14"/>
                </a:cxn>
                <a:cxn ang="0">
                  <a:pos x="6" y="14"/>
                </a:cxn>
                <a:cxn ang="0">
                  <a:pos x="10" y="12"/>
                </a:cxn>
                <a:cxn ang="0">
                  <a:pos x="10" y="8"/>
                </a:cxn>
                <a:cxn ang="0">
                  <a:pos x="6" y="2"/>
                </a:cxn>
                <a:cxn ang="0">
                  <a:pos x="6" y="2"/>
                </a:cxn>
                <a:cxn ang="0">
                  <a:pos x="4" y="0"/>
                </a:cxn>
                <a:cxn ang="0">
                  <a:pos x="2" y="2"/>
                </a:cxn>
                <a:cxn ang="0">
                  <a:pos x="2" y="2"/>
                </a:cxn>
                <a:cxn ang="0">
                  <a:pos x="2" y="4"/>
                </a:cxn>
                <a:cxn ang="0">
                  <a:pos x="2" y="6"/>
                </a:cxn>
                <a:cxn ang="0">
                  <a:pos x="4" y="10"/>
                </a:cxn>
                <a:cxn ang="0">
                  <a:pos x="4" y="10"/>
                </a:cxn>
                <a:cxn ang="0">
                  <a:pos x="4" y="12"/>
                </a:cxn>
                <a:cxn ang="0">
                  <a:pos x="4" y="12"/>
                </a:cxn>
                <a:cxn ang="0">
                  <a:pos x="0" y="16"/>
                </a:cxn>
                <a:cxn ang="0">
                  <a:pos x="2" y="18"/>
                </a:cxn>
                <a:cxn ang="0">
                  <a:pos x="4" y="20"/>
                </a:cxn>
                <a:cxn ang="0">
                  <a:pos x="6" y="24"/>
                </a:cxn>
                <a:cxn ang="0">
                  <a:pos x="6" y="24"/>
                </a:cxn>
              </a:cxnLst>
              <a:rect l="0" t="0" r="r" b="b"/>
              <a:pathLst>
                <a:path w="10" h="24">
                  <a:moveTo>
                    <a:pt x="6" y="24"/>
                  </a:moveTo>
                  <a:lnTo>
                    <a:pt x="6" y="24"/>
                  </a:lnTo>
                  <a:lnTo>
                    <a:pt x="6" y="14"/>
                  </a:lnTo>
                  <a:lnTo>
                    <a:pt x="6" y="14"/>
                  </a:lnTo>
                  <a:lnTo>
                    <a:pt x="10" y="12"/>
                  </a:lnTo>
                  <a:lnTo>
                    <a:pt x="10" y="8"/>
                  </a:lnTo>
                  <a:lnTo>
                    <a:pt x="6" y="2"/>
                  </a:lnTo>
                  <a:lnTo>
                    <a:pt x="6" y="2"/>
                  </a:lnTo>
                  <a:lnTo>
                    <a:pt x="4" y="0"/>
                  </a:lnTo>
                  <a:lnTo>
                    <a:pt x="2" y="2"/>
                  </a:lnTo>
                  <a:lnTo>
                    <a:pt x="2" y="2"/>
                  </a:lnTo>
                  <a:lnTo>
                    <a:pt x="2" y="4"/>
                  </a:lnTo>
                  <a:lnTo>
                    <a:pt x="2" y="6"/>
                  </a:lnTo>
                  <a:lnTo>
                    <a:pt x="4" y="10"/>
                  </a:lnTo>
                  <a:lnTo>
                    <a:pt x="4" y="10"/>
                  </a:lnTo>
                  <a:lnTo>
                    <a:pt x="4" y="12"/>
                  </a:lnTo>
                  <a:lnTo>
                    <a:pt x="4" y="12"/>
                  </a:lnTo>
                  <a:lnTo>
                    <a:pt x="0" y="16"/>
                  </a:lnTo>
                  <a:lnTo>
                    <a:pt x="2" y="18"/>
                  </a:lnTo>
                  <a:lnTo>
                    <a:pt x="4" y="20"/>
                  </a:lnTo>
                  <a:lnTo>
                    <a:pt x="6" y="24"/>
                  </a:lnTo>
                  <a:lnTo>
                    <a:pt x="6" y="2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72" name="Freeform 125"/>
            <p:cNvSpPr/>
            <p:nvPr/>
          </p:nvSpPr>
          <p:spPr bwMode="auto">
            <a:xfrm>
              <a:off x="5016500" y="292100"/>
              <a:ext cx="142875" cy="41275"/>
            </a:xfrm>
            <a:custGeom>
              <a:avLst/>
              <a:gdLst/>
              <a:ahLst/>
              <a:cxnLst>
                <a:cxn ang="0">
                  <a:pos x="4" y="10"/>
                </a:cxn>
                <a:cxn ang="0">
                  <a:pos x="4" y="10"/>
                </a:cxn>
                <a:cxn ang="0">
                  <a:pos x="0" y="12"/>
                </a:cxn>
                <a:cxn ang="0">
                  <a:pos x="0" y="14"/>
                </a:cxn>
                <a:cxn ang="0">
                  <a:pos x="0" y="16"/>
                </a:cxn>
                <a:cxn ang="0">
                  <a:pos x="0" y="16"/>
                </a:cxn>
                <a:cxn ang="0">
                  <a:pos x="0" y="18"/>
                </a:cxn>
                <a:cxn ang="0">
                  <a:pos x="2" y="18"/>
                </a:cxn>
                <a:cxn ang="0">
                  <a:pos x="6" y="18"/>
                </a:cxn>
                <a:cxn ang="0">
                  <a:pos x="6" y="18"/>
                </a:cxn>
                <a:cxn ang="0">
                  <a:pos x="16" y="18"/>
                </a:cxn>
                <a:cxn ang="0">
                  <a:pos x="16" y="18"/>
                </a:cxn>
                <a:cxn ang="0">
                  <a:pos x="20" y="16"/>
                </a:cxn>
                <a:cxn ang="0">
                  <a:pos x="24" y="16"/>
                </a:cxn>
                <a:cxn ang="0">
                  <a:pos x="30" y="18"/>
                </a:cxn>
                <a:cxn ang="0">
                  <a:pos x="30" y="18"/>
                </a:cxn>
                <a:cxn ang="0">
                  <a:pos x="30" y="20"/>
                </a:cxn>
                <a:cxn ang="0">
                  <a:pos x="30" y="20"/>
                </a:cxn>
                <a:cxn ang="0">
                  <a:pos x="28" y="20"/>
                </a:cxn>
                <a:cxn ang="0">
                  <a:pos x="24" y="22"/>
                </a:cxn>
                <a:cxn ang="0">
                  <a:pos x="24" y="22"/>
                </a:cxn>
                <a:cxn ang="0">
                  <a:pos x="28" y="24"/>
                </a:cxn>
                <a:cxn ang="0">
                  <a:pos x="34" y="26"/>
                </a:cxn>
                <a:cxn ang="0">
                  <a:pos x="44" y="24"/>
                </a:cxn>
                <a:cxn ang="0">
                  <a:pos x="44" y="24"/>
                </a:cxn>
                <a:cxn ang="0">
                  <a:pos x="62" y="20"/>
                </a:cxn>
                <a:cxn ang="0">
                  <a:pos x="70" y="18"/>
                </a:cxn>
                <a:cxn ang="0">
                  <a:pos x="80" y="18"/>
                </a:cxn>
                <a:cxn ang="0">
                  <a:pos x="80" y="18"/>
                </a:cxn>
                <a:cxn ang="0">
                  <a:pos x="86" y="18"/>
                </a:cxn>
                <a:cxn ang="0">
                  <a:pos x="90" y="14"/>
                </a:cxn>
                <a:cxn ang="0">
                  <a:pos x="90" y="14"/>
                </a:cxn>
                <a:cxn ang="0">
                  <a:pos x="90" y="10"/>
                </a:cxn>
                <a:cxn ang="0">
                  <a:pos x="88" y="10"/>
                </a:cxn>
                <a:cxn ang="0">
                  <a:pos x="88" y="10"/>
                </a:cxn>
                <a:cxn ang="0">
                  <a:pos x="80" y="10"/>
                </a:cxn>
                <a:cxn ang="0">
                  <a:pos x="74" y="10"/>
                </a:cxn>
                <a:cxn ang="0">
                  <a:pos x="68" y="6"/>
                </a:cxn>
                <a:cxn ang="0">
                  <a:pos x="62" y="0"/>
                </a:cxn>
                <a:cxn ang="0">
                  <a:pos x="62" y="0"/>
                </a:cxn>
                <a:cxn ang="0">
                  <a:pos x="60" y="2"/>
                </a:cxn>
                <a:cxn ang="0">
                  <a:pos x="60" y="2"/>
                </a:cxn>
                <a:cxn ang="0">
                  <a:pos x="58" y="2"/>
                </a:cxn>
                <a:cxn ang="0">
                  <a:pos x="56" y="4"/>
                </a:cxn>
                <a:cxn ang="0">
                  <a:pos x="58" y="8"/>
                </a:cxn>
                <a:cxn ang="0">
                  <a:pos x="62" y="10"/>
                </a:cxn>
                <a:cxn ang="0">
                  <a:pos x="62" y="12"/>
                </a:cxn>
                <a:cxn ang="0">
                  <a:pos x="62" y="14"/>
                </a:cxn>
                <a:cxn ang="0">
                  <a:pos x="62" y="14"/>
                </a:cxn>
                <a:cxn ang="0">
                  <a:pos x="48" y="12"/>
                </a:cxn>
                <a:cxn ang="0">
                  <a:pos x="36" y="8"/>
                </a:cxn>
                <a:cxn ang="0">
                  <a:pos x="36" y="8"/>
                </a:cxn>
                <a:cxn ang="0">
                  <a:pos x="34" y="6"/>
                </a:cxn>
                <a:cxn ang="0">
                  <a:pos x="30" y="6"/>
                </a:cxn>
                <a:cxn ang="0">
                  <a:pos x="24" y="6"/>
                </a:cxn>
                <a:cxn ang="0">
                  <a:pos x="24" y="6"/>
                </a:cxn>
                <a:cxn ang="0">
                  <a:pos x="20" y="4"/>
                </a:cxn>
                <a:cxn ang="0">
                  <a:pos x="14" y="4"/>
                </a:cxn>
                <a:cxn ang="0">
                  <a:pos x="14" y="4"/>
                </a:cxn>
                <a:cxn ang="0">
                  <a:pos x="8" y="6"/>
                </a:cxn>
                <a:cxn ang="0">
                  <a:pos x="6" y="8"/>
                </a:cxn>
                <a:cxn ang="0">
                  <a:pos x="4" y="10"/>
                </a:cxn>
                <a:cxn ang="0">
                  <a:pos x="4" y="10"/>
                </a:cxn>
              </a:cxnLst>
              <a:rect l="0" t="0" r="r" b="b"/>
              <a:pathLst>
                <a:path w="90" h="26">
                  <a:moveTo>
                    <a:pt x="4" y="10"/>
                  </a:moveTo>
                  <a:lnTo>
                    <a:pt x="4" y="10"/>
                  </a:lnTo>
                  <a:lnTo>
                    <a:pt x="0" y="12"/>
                  </a:lnTo>
                  <a:lnTo>
                    <a:pt x="0" y="14"/>
                  </a:lnTo>
                  <a:lnTo>
                    <a:pt x="0" y="16"/>
                  </a:lnTo>
                  <a:lnTo>
                    <a:pt x="0" y="16"/>
                  </a:lnTo>
                  <a:lnTo>
                    <a:pt x="0" y="18"/>
                  </a:lnTo>
                  <a:lnTo>
                    <a:pt x="2" y="18"/>
                  </a:lnTo>
                  <a:lnTo>
                    <a:pt x="6" y="18"/>
                  </a:lnTo>
                  <a:lnTo>
                    <a:pt x="6" y="18"/>
                  </a:lnTo>
                  <a:lnTo>
                    <a:pt x="16" y="18"/>
                  </a:lnTo>
                  <a:lnTo>
                    <a:pt x="16" y="18"/>
                  </a:lnTo>
                  <a:lnTo>
                    <a:pt x="20" y="16"/>
                  </a:lnTo>
                  <a:lnTo>
                    <a:pt x="24" y="16"/>
                  </a:lnTo>
                  <a:lnTo>
                    <a:pt x="30" y="18"/>
                  </a:lnTo>
                  <a:lnTo>
                    <a:pt x="30" y="18"/>
                  </a:lnTo>
                  <a:lnTo>
                    <a:pt x="30" y="20"/>
                  </a:lnTo>
                  <a:lnTo>
                    <a:pt x="30" y="20"/>
                  </a:lnTo>
                  <a:lnTo>
                    <a:pt x="28" y="20"/>
                  </a:lnTo>
                  <a:lnTo>
                    <a:pt x="24" y="22"/>
                  </a:lnTo>
                  <a:lnTo>
                    <a:pt x="24" y="22"/>
                  </a:lnTo>
                  <a:lnTo>
                    <a:pt x="28" y="24"/>
                  </a:lnTo>
                  <a:lnTo>
                    <a:pt x="34" y="26"/>
                  </a:lnTo>
                  <a:lnTo>
                    <a:pt x="44" y="24"/>
                  </a:lnTo>
                  <a:lnTo>
                    <a:pt x="44" y="24"/>
                  </a:lnTo>
                  <a:lnTo>
                    <a:pt x="62" y="20"/>
                  </a:lnTo>
                  <a:lnTo>
                    <a:pt x="70" y="18"/>
                  </a:lnTo>
                  <a:lnTo>
                    <a:pt x="80" y="18"/>
                  </a:lnTo>
                  <a:lnTo>
                    <a:pt x="80" y="18"/>
                  </a:lnTo>
                  <a:lnTo>
                    <a:pt x="86" y="18"/>
                  </a:lnTo>
                  <a:lnTo>
                    <a:pt x="90" y="14"/>
                  </a:lnTo>
                  <a:lnTo>
                    <a:pt x="90" y="14"/>
                  </a:lnTo>
                  <a:lnTo>
                    <a:pt x="90" y="10"/>
                  </a:lnTo>
                  <a:lnTo>
                    <a:pt x="88" y="10"/>
                  </a:lnTo>
                  <a:lnTo>
                    <a:pt x="88" y="10"/>
                  </a:lnTo>
                  <a:lnTo>
                    <a:pt x="80" y="10"/>
                  </a:lnTo>
                  <a:lnTo>
                    <a:pt x="74" y="10"/>
                  </a:lnTo>
                  <a:lnTo>
                    <a:pt x="68" y="6"/>
                  </a:lnTo>
                  <a:lnTo>
                    <a:pt x="62" y="0"/>
                  </a:lnTo>
                  <a:lnTo>
                    <a:pt x="62" y="0"/>
                  </a:lnTo>
                  <a:lnTo>
                    <a:pt x="60" y="2"/>
                  </a:lnTo>
                  <a:lnTo>
                    <a:pt x="60" y="2"/>
                  </a:lnTo>
                  <a:lnTo>
                    <a:pt x="58" y="2"/>
                  </a:lnTo>
                  <a:lnTo>
                    <a:pt x="56" y="4"/>
                  </a:lnTo>
                  <a:lnTo>
                    <a:pt x="58" y="8"/>
                  </a:lnTo>
                  <a:lnTo>
                    <a:pt x="62" y="10"/>
                  </a:lnTo>
                  <a:lnTo>
                    <a:pt x="62" y="12"/>
                  </a:lnTo>
                  <a:lnTo>
                    <a:pt x="62" y="14"/>
                  </a:lnTo>
                  <a:lnTo>
                    <a:pt x="62" y="14"/>
                  </a:lnTo>
                  <a:lnTo>
                    <a:pt x="48" y="12"/>
                  </a:lnTo>
                  <a:lnTo>
                    <a:pt x="36" y="8"/>
                  </a:lnTo>
                  <a:lnTo>
                    <a:pt x="36" y="8"/>
                  </a:lnTo>
                  <a:lnTo>
                    <a:pt x="34" y="6"/>
                  </a:lnTo>
                  <a:lnTo>
                    <a:pt x="30" y="6"/>
                  </a:lnTo>
                  <a:lnTo>
                    <a:pt x="24" y="6"/>
                  </a:lnTo>
                  <a:lnTo>
                    <a:pt x="24" y="6"/>
                  </a:lnTo>
                  <a:lnTo>
                    <a:pt x="20" y="4"/>
                  </a:lnTo>
                  <a:lnTo>
                    <a:pt x="14" y="4"/>
                  </a:lnTo>
                  <a:lnTo>
                    <a:pt x="14" y="4"/>
                  </a:lnTo>
                  <a:lnTo>
                    <a:pt x="8" y="6"/>
                  </a:lnTo>
                  <a:lnTo>
                    <a:pt x="6" y="8"/>
                  </a:lnTo>
                  <a:lnTo>
                    <a:pt x="4" y="10"/>
                  </a:lnTo>
                  <a:lnTo>
                    <a:pt x="4" y="1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73" name="Freeform 126"/>
            <p:cNvSpPr/>
            <p:nvPr/>
          </p:nvSpPr>
          <p:spPr bwMode="auto">
            <a:xfrm>
              <a:off x="7064375" y="412750"/>
              <a:ext cx="25400" cy="12700"/>
            </a:xfrm>
            <a:custGeom>
              <a:avLst/>
              <a:gdLst/>
              <a:ahLst/>
              <a:cxnLst>
                <a:cxn ang="0">
                  <a:pos x="2" y="6"/>
                </a:cxn>
                <a:cxn ang="0">
                  <a:pos x="2" y="6"/>
                </a:cxn>
                <a:cxn ang="0">
                  <a:pos x="6" y="8"/>
                </a:cxn>
                <a:cxn ang="0">
                  <a:pos x="8" y="8"/>
                </a:cxn>
                <a:cxn ang="0">
                  <a:pos x="16" y="4"/>
                </a:cxn>
                <a:cxn ang="0">
                  <a:pos x="16" y="4"/>
                </a:cxn>
                <a:cxn ang="0">
                  <a:pos x="8" y="0"/>
                </a:cxn>
                <a:cxn ang="0">
                  <a:pos x="4" y="2"/>
                </a:cxn>
                <a:cxn ang="0">
                  <a:pos x="2" y="2"/>
                </a:cxn>
                <a:cxn ang="0">
                  <a:pos x="2" y="2"/>
                </a:cxn>
                <a:cxn ang="0">
                  <a:pos x="0" y="4"/>
                </a:cxn>
                <a:cxn ang="0">
                  <a:pos x="2" y="6"/>
                </a:cxn>
                <a:cxn ang="0">
                  <a:pos x="2" y="6"/>
                </a:cxn>
              </a:cxnLst>
              <a:rect l="0" t="0" r="r" b="b"/>
              <a:pathLst>
                <a:path w="16" h="8">
                  <a:moveTo>
                    <a:pt x="2" y="6"/>
                  </a:moveTo>
                  <a:lnTo>
                    <a:pt x="2" y="6"/>
                  </a:lnTo>
                  <a:lnTo>
                    <a:pt x="6" y="8"/>
                  </a:lnTo>
                  <a:lnTo>
                    <a:pt x="8" y="8"/>
                  </a:lnTo>
                  <a:lnTo>
                    <a:pt x="16" y="4"/>
                  </a:lnTo>
                  <a:lnTo>
                    <a:pt x="16" y="4"/>
                  </a:lnTo>
                  <a:lnTo>
                    <a:pt x="8" y="0"/>
                  </a:lnTo>
                  <a:lnTo>
                    <a:pt x="4" y="2"/>
                  </a:lnTo>
                  <a:lnTo>
                    <a:pt x="2" y="2"/>
                  </a:lnTo>
                  <a:lnTo>
                    <a:pt x="2" y="2"/>
                  </a:lnTo>
                  <a:lnTo>
                    <a:pt x="0" y="4"/>
                  </a:lnTo>
                  <a:lnTo>
                    <a:pt x="2" y="6"/>
                  </a:lnTo>
                  <a:lnTo>
                    <a:pt x="2"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74" name="Freeform 127"/>
            <p:cNvSpPr/>
            <p:nvPr/>
          </p:nvSpPr>
          <p:spPr bwMode="auto">
            <a:xfrm>
              <a:off x="8045450" y="1530350"/>
              <a:ext cx="9525" cy="38100"/>
            </a:xfrm>
            <a:custGeom>
              <a:avLst/>
              <a:gdLst/>
              <a:ahLst/>
              <a:cxnLst>
                <a:cxn ang="0">
                  <a:pos x="2" y="14"/>
                </a:cxn>
                <a:cxn ang="0">
                  <a:pos x="2" y="14"/>
                </a:cxn>
                <a:cxn ang="0">
                  <a:pos x="2" y="18"/>
                </a:cxn>
                <a:cxn ang="0">
                  <a:pos x="2" y="22"/>
                </a:cxn>
                <a:cxn ang="0">
                  <a:pos x="4" y="24"/>
                </a:cxn>
                <a:cxn ang="0">
                  <a:pos x="4" y="24"/>
                </a:cxn>
                <a:cxn ang="0">
                  <a:pos x="6" y="12"/>
                </a:cxn>
                <a:cxn ang="0">
                  <a:pos x="6" y="12"/>
                </a:cxn>
                <a:cxn ang="0">
                  <a:pos x="6" y="8"/>
                </a:cxn>
                <a:cxn ang="0">
                  <a:pos x="6" y="6"/>
                </a:cxn>
                <a:cxn ang="0">
                  <a:pos x="4" y="0"/>
                </a:cxn>
                <a:cxn ang="0">
                  <a:pos x="4" y="0"/>
                </a:cxn>
                <a:cxn ang="0">
                  <a:pos x="0" y="4"/>
                </a:cxn>
                <a:cxn ang="0">
                  <a:pos x="0" y="6"/>
                </a:cxn>
                <a:cxn ang="0">
                  <a:pos x="0" y="10"/>
                </a:cxn>
                <a:cxn ang="0">
                  <a:pos x="2" y="14"/>
                </a:cxn>
                <a:cxn ang="0">
                  <a:pos x="2" y="14"/>
                </a:cxn>
              </a:cxnLst>
              <a:rect l="0" t="0" r="r" b="b"/>
              <a:pathLst>
                <a:path w="6" h="24">
                  <a:moveTo>
                    <a:pt x="2" y="14"/>
                  </a:moveTo>
                  <a:lnTo>
                    <a:pt x="2" y="14"/>
                  </a:lnTo>
                  <a:lnTo>
                    <a:pt x="2" y="18"/>
                  </a:lnTo>
                  <a:lnTo>
                    <a:pt x="2" y="22"/>
                  </a:lnTo>
                  <a:lnTo>
                    <a:pt x="4" y="24"/>
                  </a:lnTo>
                  <a:lnTo>
                    <a:pt x="4" y="24"/>
                  </a:lnTo>
                  <a:lnTo>
                    <a:pt x="6" y="12"/>
                  </a:lnTo>
                  <a:lnTo>
                    <a:pt x="6" y="12"/>
                  </a:lnTo>
                  <a:lnTo>
                    <a:pt x="6" y="8"/>
                  </a:lnTo>
                  <a:lnTo>
                    <a:pt x="6" y="6"/>
                  </a:lnTo>
                  <a:lnTo>
                    <a:pt x="4" y="0"/>
                  </a:lnTo>
                  <a:lnTo>
                    <a:pt x="4" y="0"/>
                  </a:lnTo>
                  <a:lnTo>
                    <a:pt x="0" y="4"/>
                  </a:lnTo>
                  <a:lnTo>
                    <a:pt x="0" y="6"/>
                  </a:lnTo>
                  <a:lnTo>
                    <a:pt x="0" y="10"/>
                  </a:lnTo>
                  <a:lnTo>
                    <a:pt x="2" y="14"/>
                  </a:lnTo>
                  <a:lnTo>
                    <a:pt x="2"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75" name="Freeform 128"/>
            <p:cNvSpPr/>
            <p:nvPr/>
          </p:nvSpPr>
          <p:spPr bwMode="auto">
            <a:xfrm>
              <a:off x="5429250" y="520700"/>
              <a:ext cx="19050" cy="12700"/>
            </a:xfrm>
            <a:custGeom>
              <a:avLst/>
              <a:gdLst/>
              <a:ahLst/>
              <a:cxnLst>
                <a:cxn ang="0">
                  <a:pos x="8" y="0"/>
                </a:cxn>
                <a:cxn ang="0">
                  <a:pos x="8" y="0"/>
                </a:cxn>
                <a:cxn ang="0">
                  <a:pos x="4" y="2"/>
                </a:cxn>
                <a:cxn ang="0">
                  <a:pos x="2" y="4"/>
                </a:cxn>
                <a:cxn ang="0">
                  <a:pos x="0" y="6"/>
                </a:cxn>
                <a:cxn ang="0">
                  <a:pos x="0" y="6"/>
                </a:cxn>
                <a:cxn ang="0">
                  <a:pos x="2" y="8"/>
                </a:cxn>
                <a:cxn ang="0">
                  <a:pos x="4" y="8"/>
                </a:cxn>
                <a:cxn ang="0">
                  <a:pos x="4" y="8"/>
                </a:cxn>
                <a:cxn ang="0">
                  <a:pos x="8" y="6"/>
                </a:cxn>
                <a:cxn ang="0">
                  <a:pos x="12" y="2"/>
                </a:cxn>
                <a:cxn ang="0">
                  <a:pos x="12" y="2"/>
                </a:cxn>
                <a:cxn ang="0">
                  <a:pos x="10" y="2"/>
                </a:cxn>
                <a:cxn ang="0">
                  <a:pos x="8" y="0"/>
                </a:cxn>
                <a:cxn ang="0">
                  <a:pos x="8" y="0"/>
                </a:cxn>
              </a:cxnLst>
              <a:rect l="0" t="0" r="r" b="b"/>
              <a:pathLst>
                <a:path w="12" h="8">
                  <a:moveTo>
                    <a:pt x="8" y="0"/>
                  </a:moveTo>
                  <a:lnTo>
                    <a:pt x="8" y="0"/>
                  </a:lnTo>
                  <a:lnTo>
                    <a:pt x="4" y="2"/>
                  </a:lnTo>
                  <a:lnTo>
                    <a:pt x="2" y="4"/>
                  </a:lnTo>
                  <a:lnTo>
                    <a:pt x="0" y="6"/>
                  </a:lnTo>
                  <a:lnTo>
                    <a:pt x="0" y="6"/>
                  </a:lnTo>
                  <a:lnTo>
                    <a:pt x="2" y="8"/>
                  </a:lnTo>
                  <a:lnTo>
                    <a:pt x="4" y="8"/>
                  </a:lnTo>
                  <a:lnTo>
                    <a:pt x="4" y="8"/>
                  </a:lnTo>
                  <a:lnTo>
                    <a:pt x="8" y="6"/>
                  </a:lnTo>
                  <a:lnTo>
                    <a:pt x="12" y="2"/>
                  </a:lnTo>
                  <a:lnTo>
                    <a:pt x="12" y="2"/>
                  </a:lnTo>
                  <a:lnTo>
                    <a:pt x="10" y="2"/>
                  </a:lnTo>
                  <a:lnTo>
                    <a:pt x="8" y="0"/>
                  </a:lnTo>
                  <a:lnTo>
                    <a:pt x="8"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76" name="Freeform 129"/>
            <p:cNvSpPr/>
            <p:nvPr/>
          </p:nvSpPr>
          <p:spPr bwMode="auto">
            <a:xfrm>
              <a:off x="6870700" y="977900"/>
              <a:ext cx="19050" cy="9525"/>
            </a:xfrm>
            <a:custGeom>
              <a:avLst/>
              <a:gdLst/>
              <a:ahLst/>
              <a:cxnLst>
                <a:cxn ang="0">
                  <a:pos x="12" y="0"/>
                </a:cxn>
                <a:cxn ang="0">
                  <a:pos x="12" y="0"/>
                </a:cxn>
                <a:cxn ang="0">
                  <a:pos x="4" y="0"/>
                </a:cxn>
                <a:cxn ang="0">
                  <a:pos x="0" y="4"/>
                </a:cxn>
                <a:cxn ang="0">
                  <a:pos x="0" y="4"/>
                </a:cxn>
                <a:cxn ang="0">
                  <a:pos x="0" y="6"/>
                </a:cxn>
                <a:cxn ang="0">
                  <a:pos x="0" y="6"/>
                </a:cxn>
                <a:cxn ang="0">
                  <a:pos x="4" y="6"/>
                </a:cxn>
                <a:cxn ang="0">
                  <a:pos x="6" y="6"/>
                </a:cxn>
                <a:cxn ang="0">
                  <a:pos x="12" y="0"/>
                </a:cxn>
                <a:cxn ang="0">
                  <a:pos x="12" y="0"/>
                </a:cxn>
              </a:cxnLst>
              <a:rect l="0" t="0" r="r" b="b"/>
              <a:pathLst>
                <a:path w="12" h="6">
                  <a:moveTo>
                    <a:pt x="12" y="0"/>
                  </a:moveTo>
                  <a:lnTo>
                    <a:pt x="12" y="0"/>
                  </a:lnTo>
                  <a:lnTo>
                    <a:pt x="4" y="0"/>
                  </a:lnTo>
                  <a:lnTo>
                    <a:pt x="0" y="4"/>
                  </a:lnTo>
                  <a:lnTo>
                    <a:pt x="0" y="4"/>
                  </a:lnTo>
                  <a:lnTo>
                    <a:pt x="0" y="6"/>
                  </a:lnTo>
                  <a:lnTo>
                    <a:pt x="0" y="6"/>
                  </a:lnTo>
                  <a:lnTo>
                    <a:pt x="4" y="6"/>
                  </a:lnTo>
                  <a:lnTo>
                    <a:pt x="6" y="6"/>
                  </a:lnTo>
                  <a:lnTo>
                    <a:pt x="12" y="0"/>
                  </a:lnTo>
                  <a:lnTo>
                    <a:pt x="1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77" name="Freeform 130"/>
            <p:cNvSpPr/>
            <p:nvPr/>
          </p:nvSpPr>
          <p:spPr bwMode="auto">
            <a:xfrm>
              <a:off x="5499100" y="1254125"/>
              <a:ext cx="22225" cy="12700"/>
            </a:xfrm>
            <a:custGeom>
              <a:avLst/>
              <a:gdLst/>
              <a:ahLst/>
              <a:cxnLst>
                <a:cxn ang="0">
                  <a:pos x="2" y="0"/>
                </a:cxn>
                <a:cxn ang="0">
                  <a:pos x="2" y="0"/>
                </a:cxn>
                <a:cxn ang="0">
                  <a:pos x="0" y="2"/>
                </a:cxn>
                <a:cxn ang="0">
                  <a:pos x="2" y="4"/>
                </a:cxn>
                <a:cxn ang="0">
                  <a:pos x="2" y="4"/>
                </a:cxn>
                <a:cxn ang="0">
                  <a:pos x="4" y="6"/>
                </a:cxn>
                <a:cxn ang="0">
                  <a:pos x="8" y="8"/>
                </a:cxn>
                <a:cxn ang="0">
                  <a:pos x="14" y="6"/>
                </a:cxn>
                <a:cxn ang="0">
                  <a:pos x="14" y="6"/>
                </a:cxn>
                <a:cxn ang="0">
                  <a:pos x="8" y="2"/>
                </a:cxn>
                <a:cxn ang="0">
                  <a:pos x="2" y="0"/>
                </a:cxn>
                <a:cxn ang="0">
                  <a:pos x="2" y="0"/>
                </a:cxn>
              </a:cxnLst>
              <a:rect l="0" t="0" r="r" b="b"/>
              <a:pathLst>
                <a:path w="14" h="8">
                  <a:moveTo>
                    <a:pt x="2" y="0"/>
                  </a:moveTo>
                  <a:lnTo>
                    <a:pt x="2" y="0"/>
                  </a:lnTo>
                  <a:lnTo>
                    <a:pt x="0" y="2"/>
                  </a:lnTo>
                  <a:lnTo>
                    <a:pt x="2" y="4"/>
                  </a:lnTo>
                  <a:lnTo>
                    <a:pt x="2" y="4"/>
                  </a:lnTo>
                  <a:lnTo>
                    <a:pt x="4" y="6"/>
                  </a:lnTo>
                  <a:lnTo>
                    <a:pt x="8" y="8"/>
                  </a:lnTo>
                  <a:lnTo>
                    <a:pt x="14" y="6"/>
                  </a:lnTo>
                  <a:lnTo>
                    <a:pt x="14" y="6"/>
                  </a:lnTo>
                  <a:lnTo>
                    <a:pt x="8" y="2"/>
                  </a:lnTo>
                  <a:lnTo>
                    <a:pt x="2" y="0"/>
                  </a:lnTo>
                  <a:lnTo>
                    <a:pt x="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78" name="Freeform 131"/>
            <p:cNvSpPr/>
            <p:nvPr/>
          </p:nvSpPr>
          <p:spPr bwMode="auto">
            <a:xfrm>
              <a:off x="5711825" y="781050"/>
              <a:ext cx="9525" cy="22225"/>
            </a:xfrm>
            <a:custGeom>
              <a:avLst/>
              <a:gdLst/>
              <a:ahLst/>
              <a:cxnLst>
                <a:cxn ang="0">
                  <a:pos x="4" y="14"/>
                </a:cxn>
                <a:cxn ang="0">
                  <a:pos x="4" y="14"/>
                </a:cxn>
                <a:cxn ang="0">
                  <a:pos x="6" y="10"/>
                </a:cxn>
                <a:cxn ang="0">
                  <a:pos x="6" y="8"/>
                </a:cxn>
                <a:cxn ang="0">
                  <a:pos x="6" y="4"/>
                </a:cxn>
                <a:cxn ang="0">
                  <a:pos x="6" y="0"/>
                </a:cxn>
                <a:cxn ang="0">
                  <a:pos x="6" y="0"/>
                </a:cxn>
                <a:cxn ang="0">
                  <a:pos x="0" y="8"/>
                </a:cxn>
                <a:cxn ang="0">
                  <a:pos x="0" y="10"/>
                </a:cxn>
                <a:cxn ang="0">
                  <a:pos x="0" y="12"/>
                </a:cxn>
                <a:cxn ang="0">
                  <a:pos x="0" y="12"/>
                </a:cxn>
                <a:cxn ang="0">
                  <a:pos x="4" y="14"/>
                </a:cxn>
                <a:cxn ang="0">
                  <a:pos x="4" y="14"/>
                </a:cxn>
              </a:cxnLst>
              <a:rect l="0" t="0" r="r" b="b"/>
              <a:pathLst>
                <a:path w="6" h="14">
                  <a:moveTo>
                    <a:pt x="4" y="14"/>
                  </a:moveTo>
                  <a:lnTo>
                    <a:pt x="4" y="14"/>
                  </a:lnTo>
                  <a:lnTo>
                    <a:pt x="6" y="10"/>
                  </a:lnTo>
                  <a:lnTo>
                    <a:pt x="6" y="8"/>
                  </a:lnTo>
                  <a:lnTo>
                    <a:pt x="6" y="4"/>
                  </a:lnTo>
                  <a:lnTo>
                    <a:pt x="6" y="0"/>
                  </a:lnTo>
                  <a:lnTo>
                    <a:pt x="6" y="0"/>
                  </a:lnTo>
                  <a:lnTo>
                    <a:pt x="0" y="8"/>
                  </a:lnTo>
                  <a:lnTo>
                    <a:pt x="0" y="10"/>
                  </a:lnTo>
                  <a:lnTo>
                    <a:pt x="0" y="12"/>
                  </a:lnTo>
                  <a:lnTo>
                    <a:pt x="0" y="12"/>
                  </a:lnTo>
                  <a:lnTo>
                    <a:pt x="4" y="14"/>
                  </a:lnTo>
                  <a:lnTo>
                    <a:pt x="4"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79" name="Freeform 132"/>
            <p:cNvSpPr/>
            <p:nvPr/>
          </p:nvSpPr>
          <p:spPr bwMode="auto">
            <a:xfrm>
              <a:off x="5797550" y="774700"/>
              <a:ext cx="15875" cy="12700"/>
            </a:xfrm>
            <a:custGeom>
              <a:avLst/>
              <a:gdLst/>
              <a:ahLst/>
              <a:cxnLst>
                <a:cxn ang="0">
                  <a:pos x="8" y="8"/>
                </a:cxn>
                <a:cxn ang="0">
                  <a:pos x="8" y="8"/>
                </a:cxn>
                <a:cxn ang="0">
                  <a:pos x="8" y="6"/>
                </a:cxn>
                <a:cxn ang="0">
                  <a:pos x="10" y="2"/>
                </a:cxn>
                <a:cxn ang="0">
                  <a:pos x="10" y="2"/>
                </a:cxn>
                <a:cxn ang="0">
                  <a:pos x="10" y="0"/>
                </a:cxn>
                <a:cxn ang="0">
                  <a:pos x="8" y="0"/>
                </a:cxn>
                <a:cxn ang="0">
                  <a:pos x="4" y="0"/>
                </a:cxn>
                <a:cxn ang="0">
                  <a:pos x="4" y="0"/>
                </a:cxn>
                <a:cxn ang="0">
                  <a:pos x="4" y="0"/>
                </a:cxn>
                <a:cxn ang="0">
                  <a:pos x="2" y="0"/>
                </a:cxn>
                <a:cxn ang="0">
                  <a:pos x="0" y="4"/>
                </a:cxn>
                <a:cxn ang="0">
                  <a:pos x="0" y="4"/>
                </a:cxn>
                <a:cxn ang="0">
                  <a:pos x="4" y="8"/>
                </a:cxn>
                <a:cxn ang="0">
                  <a:pos x="8" y="8"/>
                </a:cxn>
                <a:cxn ang="0">
                  <a:pos x="8" y="8"/>
                </a:cxn>
              </a:cxnLst>
              <a:rect l="0" t="0" r="r" b="b"/>
              <a:pathLst>
                <a:path w="10" h="8">
                  <a:moveTo>
                    <a:pt x="8" y="8"/>
                  </a:moveTo>
                  <a:lnTo>
                    <a:pt x="8" y="8"/>
                  </a:lnTo>
                  <a:lnTo>
                    <a:pt x="8" y="6"/>
                  </a:lnTo>
                  <a:lnTo>
                    <a:pt x="10" y="2"/>
                  </a:lnTo>
                  <a:lnTo>
                    <a:pt x="10" y="2"/>
                  </a:lnTo>
                  <a:lnTo>
                    <a:pt x="10" y="0"/>
                  </a:lnTo>
                  <a:lnTo>
                    <a:pt x="8" y="0"/>
                  </a:lnTo>
                  <a:lnTo>
                    <a:pt x="4" y="0"/>
                  </a:lnTo>
                  <a:lnTo>
                    <a:pt x="4" y="0"/>
                  </a:lnTo>
                  <a:lnTo>
                    <a:pt x="4" y="0"/>
                  </a:lnTo>
                  <a:lnTo>
                    <a:pt x="2" y="0"/>
                  </a:lnTo>
                  <a:lnTo>
                    <a:pt x="0" y="4"/>
                  </a:lnTo>
                  <a:lnTo>
                    <a:pt x="0" y="4"/>
                  </a:lnTo>
                  <a:lnTo>
                    <a:pt x="4" y="8"/>
                  </a:lnTo>
                  <a:lnTo>
                    <a:pt x="8" y="8"/>
                  </a:lnTo>
                  <a:lnTo>
                    <a:pt x="8"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80" name="Freeform 133"/>
            <p:cNvSpPr/>
            <p:nvPr/>
          </p:nvSpPr>
          <p:spPr bwMode="auto">
            <a:xfrm>
              <a:off x="5556250" y="2251075"/>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81" name="Freeform 134"/>
            <p:cNvSpPr/>
            <p:nvPr/>
          </p:nvSpPr>
          <p:spPr bwMode="auto">
            <a:xfrm>
              <a:off x="5549900" y="2251075"/>
              <a:ext cx="6350" cy="22225"/>
            </a:xfrm>
            <a:custGeom>
              <a:avLst/>
              <a:gdLst/>
              <a:ahLst/>
              <a:cxnLst>
                <a:cxn ang="0">
                  <a:pos x="0" y="14"/>
                </a:cxn>
                <a:cxn ang="0">
                  <a:pos x="0" y="14"/>
                </a:cxn>
                <a:cxn ang="0">
                  <a:pos x="2" y="10"/>
                </a:cxn>
                <a:cxn ang="0">
                  <a:pos x="4" y="8"/>
                </a:cxn>
                <a:cxn ang="0">
                  <a:pos x="4" y="0"/>
                </a:cxn>
                <a:cxn ang="0">
                  <a:pos x="4" y="0"/>
                </a:cxn>
                <a:cxn ang="0">
                  <a:pos x="0" y="2"/>
                </a:cxn>
                <a:cxn ang="0">
                  <a:pos x="0" y="6"/>
                </a:cxn>
                <a:cxn ang="0">
                  <a:pos x="0" y="14"/>
                </a:cxn>
                <a:cxn ang="0">
                  <a:pos x="0" y="14"/>
                </a:cxn>
              </a:cxnLst>
              <a:rect l="0" t="0" r="r" b="b"/>
              <a:pathLst>
                <a:path w="4" h="14">
                  <a:moveTo>
                    <a:pt x="0" y="14"/>
                  </a:moveTo>
                  <a:lnTo>
                    <a:pt x="0" y="14"/>
                  </a:lnTo>
                  <a:lnTo>
                    <a:pt x="2" y="10"/>
                  </a:lnTo>
                  <a:lnTo>
                    <a:pt x="4" y="8"/>
                  </a:lnTo>
                  <a:lnTo>
                    <a:pt x="4" y="0"/>
                  </a:lnTo>
                  <a:lnTo>
                    <a:pt x="4" y="0"/>
                  </a:lnTo>
                  <a:lnTo>
                    <a:pt x="0" y="2"/>
                  </a:lnTo>
                  <a:lnTo>
                    <a:pt x="0" y="6"/>
                  </a:lnTo>
                  <a:lnTo>
                    <a:pt x="0" y="14"/>
                  </a:lnTo>
                  <a:lnTo>
                    <a:pt x="0" y="1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82" name="Freeform 135"/>
            <p:cNvSpPr/>
            <p:nvPr/>
          </p:nvSpPr>
          <p:spPr bwMode="auto">
            <a:xfrm>
              <a:off x="7991475" y="1377950"/>
              <a:ext cx="1588" cy="1588"/>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83" name="Freeform 136"/>
            <p:cNvSpPr/>
            <p:nvPr/>
          </p:nvSpPr>
          <p:spPr bwMode="auto">
            <a:xfrm>
              <a:off x="7978775" y="1368425"/>
              <a:ext cx="12700" cy="15875"/>
            </a:xfrm>
            <a:custGeom>
              <a:avLst/>
              <a:gdLst/>
              <a:ahLst/>
              <a:cxnLst>
                <a:cxn ang="0">
                  <a:pos x="2" y="0"/>
                </a:cxn>
                <a:cxn ang="0">
                  <a:pos x="2" y="0"/>
                </a:cxn>
                <a:cxn ang="0">
                  <a:pos x="0" y="4"/>
                </a:cxn>
                <a:cxn ang="0">
                  <a:pos x="0" y="8"/>
                </a:cxn>
                <a:cxn ang="0">
                  <a:pos x="0" y="8"/>
                </a:cxn>
                <a:cxn ang="0">
                  <a:pos x="2" y="10"/>
                </a:cxn>
                <a:cxn ang="0">
                  <a:pos x="4" y="8"/>
                </a:cxn>
                <a:cxn ang="0">
                  <a:pos x="8" y="6"/>
                </a:cxn>
                <a:cxn ang="0">
                  <a:pos x="8" y="6"/>
                </a:cxn>
                <a:cxn ang="0">
                  <a:pos x="6" y="2"/>
                </a:cxn>
                <a:cxn ang="0">
                  <a:pos x="4" y="0"/>
                </a:cxn>
                <a:cxn ang="0">
                  <a:pos x="2" y="0"/>
                </a:cxn>
                <a:cxn ang="0">
                  <a:pos x="2" y="0"/>
                </a:cxn>
              </a:cxnLst>
              <a:rect l="0" t="0" r="r" b="b"/>
              <a:pathLst>
                <a:path w="8" h="10">
                  <a:moveTo>
                    <a:pt x="2" y="0"/>
                  </a:moveTo>
                  <a:lnTo>
                    <a:pt x="2" y="0"/>
                  </a:lnTo>
                  <a:lnTo>
                    <a:pt x="0" y="4"/>
                  </a:lnTo>
                  <a:lnTo>
                    <a:pt x="0" y="8"/>
                  </a:lnTo>
                  <a:lnTo>
                    <a:pt x="0" y="8"/>
                  </a:lnTo>
                  <a:lnTo>
                    <a:pt x="2" y="10"/>
                  </a:lnTo>
                  <a:lnTo>
                    <a:pt x="4" y="8"/>
                  </a:lnTo>
                  <a:lnTo>
                    <a:pt x="8" y="6"/>
                  </a:lnTo>
                  <a:lnTo>
                    <a:pt x="8" y="6"/>
                  </a:lnTo>
                  <a:lnTo>
                    <a:pt x="6" y="2"/>
                  </a:lnTo>
                  <a:lnTo>
                    <a:pt x="4" y="0"/>
                  </a:lnTo>
                  <a:lnTo>
                    <a:pt x="2" y="0"/>
                  </a:lnTo>
                  <a:lnTo>
                    <a:pt x="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84" name="Freeform 137"/>
            <p:cNvSpPr/>
            <p:nvPr/>
          </p:nvSpPr>
          <p:spPr bwMode="auto">
            <a:xfrm>
              <a:off x="6607175" y="638175"/>
              <a:ext cx="15875" cy="12700"/>
            </a:xfrm>
            <a:custGeom>
              <a:avLst/>
              <a:gdLst/>
              <a:ahLst/>
              <a:cxnLst>
                <a:cxn ang="0">
                  <a:pos x="10" y="0"/>
                </a:cxn>
                <a:cxn ang="0">
                  <a:pos x="10" y="0"/>
                </a:cxn>
                <a:cxn ang="0">
                  <a:pos x="0" y="0"/>
                </a:cxn>
                <a:cxn ang="0">
                  <a:pos x="0" y="0"/>
                </a:cxn>
                <a:cxn ang="0">
                  <a:pos x="0" y="6"/>
                </a:cxn>
                <a:cxn ang="0">
                  <a:pos x="0" y="8"/>
                </a:cxn>
                <a:cxn ang="0">
                  <a:pos x="4" y="8"/>
                </a:cxn>
                <a:cxn ang="0">
                  <a:pos x="4" y="8"/>
                </a:cxn>
                <a:cxn ang="0">
                  <a:pos x="6" y="8"/>
                </a:cxn>
                <a:cxn ang="0">
                  <a:pos x="8" y="6"/>
                </a:cxn>
                <a:cxn ang="0">
                  <a:pos x="10" y="0"/>
                </a:cxn>
                <a:cxn ang="0">
                  <a:pos x="10" y="0"/>
                </a:cxn>
              </a:cxnLst>
              <a:rect l="0" t="0" r="r" b="b"/>
              <a:pathLst>
                <a:path w="10" h="8">
                  <a:moveTo>
                    <a:pt x="10" y="0"/>
                  </a:moveTo>
                  <a:lnTo>
                    <a:pt x="10" y="0"/>
                  </a:lnTo>
                  <a:lnTo>
                    <a:pt x="0" y="0"/>
                  </a:lnTo>
                  <a:lnTo>
                    <a:pt x="0" y="0"/>
                  </a:lnTo>
                  <a:lnTo>
                    <a:pt x="0" y="6"/>
                  </a:lnTo>
                  <a:lnTo>
                    <a:pt x="0" y="8"/>
                  </a:lnTo>
                  <a:lnTo>
                    <a:pt x="4" y="8"/>
                  </a:lnTo>
                  <a:lnTo>
                    <a:pt x="4" y="8"/>
                  </a:lnTo>
                  <a:lnTo>
                    <a:pt x="6" y="8"/>
                  </a:lnTo>
                  <a:lnTo>
                    <a:pt x="8" y="6"/>
                  </a:lnTo>
                  <a:lnTo>
                    <a:pt x="10" y="0"/>
                  </a:lnTo>
                  <a:lnTo>
                    <a:pt x="1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85" name="Freeform 138"/>
            <p:cNvSpPr/>
            <p:nvPr/>
          </p:nvSpPr>
          <p:spPr bwMode="auto">
            <a:xfrm>
              <a:off x="7194550" y="400050"/>
              <a:ext cx="19050" cy="12700"/>
            </a:xfrm>
            <a:custGeom>
              <a:avLst/>
              <a:gdLst/>
              <a:ahLst/>
              <a:cxnLst>
                <a:cxn ang="0">
                  <a:pos x="0" y="0"/>
                </a:cxn>
                <a:cxn ang="0">
                  <a:pos x="0" y="0"/>
                </a:cxn>
                <a:cxn ang="0">
                  <a:pos x="2" y="4"/>
                </a:cxn>
                <a:cxn ang="0">
                  <a:pos x="6" y="4"/>
                </a:cxn>
                <a:cxn ang="0">
                  <a:pos x="10" y="6"/>
                </a:cxn>
                <a:cxn ang="0">
                  <a:pos x="12" y="8"/>
                </a:cxn>
                <a:cxn ang="0">
                  <a:pos x="12" y="8"/>
                </a:cxn>
                <a:cxn ang="0">
                  <a:pos x="10" y="2"/>
                </a:cxn>
                <a:cxn ang="0">
                  <a:pos x="8" y="2"/>
                </a:cxn>
                <a:cxn ang="0">
                  <a:pos x="4" y="0"/>
                </a:cxn>
                <a:cxn ang="0">
                  <a:pos x="0" y="0"/>
                </a:cxn>
                <a:cxn ang="0">
                  <a:pos x="0" y="0"/>
                </a:cxn>
              </a:cxnLst>
              <a:rect l="0" t="0" r="r" b="b"/>
              <a:pathLst>
                <a:path w="12" h="8">
                  <a:moveTo>
                    <a:pt x="0" y="0"/>
                  </a:moveTo>
                  <a:lnTo>
                    <a:pt x="0" y="0"/>
                  </a:lnTo>
                  <a:lnTo>
                    <a:pt x="2" y="4"/>
                  </a:lnTo>
                  <a:lnTo>
                    <a:pt x="6" y="4"/>
                  </a:lnTo>
                  <a:lnTo>
                    <a:pt x="10" y="6"/>
                  </a:lnTo>
                  <a:lnTo>
                    <a:pt x="12" y="8"/>
                  </a:lnTo>
                  <a:lnTo>
                    <a:pt x="12" y="8"/>
                  </a:lnTo>
                  <a:lnTo>
                    <a:pt x="10" y="2"/>
                  </a:lnTo>
                  <a:lnTo>
                    <a:pt x="8" y="2"/>
                  </a:lnTo>
                  <a:lnTo>
                    <a:pt x="4"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86" name="Freeform 139"/>
            <p:cNvSpPr/>
            <p:nvPr/>
          </p:nvSpPr>
          <p:spPr bwMode="auto">
            <a:xfrm>
              <a:off x="7213600" y="412750"/>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87" name="Freeform 140"/>
            <p:cNvSpPr/>
            <p:nvPr/>
          </p:nvSpPr>
          <p:spPr bwMode="auto">
            <a:xfrm>
              <a:off x="4816475" y="669925"/>
              <a:ext cx="15875" cy="12700"/>
            </a:xfrm>
            <a:custGeom>
              <a:avLst/>
              <a:gdLst/>
              <a:ahLst/>
              <a:cxnLst>
                <a:cxn ang="0">
                  <a:pos x="0" y="0"/>
                </a:cxn>
                <a:cxn ang="0">
                  <a:pos x="0" y="0"/>
                </a:cxn>
                <a:cxn ang="0">
                  <a:pos x="4" y="4"/>
                </a:cxn>
                <a:cxn ang="0">
                  <a:pos x="8" y="8"/>
                </a:cxn>
                <a:cxn ang="0">
                  <a:pos x="8" y="8"/>
                </a:cxn>
                <a:cxn ang="0">
                  <a:pos x="10" y="4"/>
                </a:cxn>
                <a:cxn ang="0">
                  <a:pos x="10" y="0"/>
                </a:cxn>
                <a:cxn ang="0">
                  <a:pos x="6" y="0"/>
                </a:cxn>
                <a:cxn ang="0">
                  <a:pos x="0" y="0"/>
                </a:cxn>
                <a:cxn ang="0">
                  <a:pos x="0" y="0"/>
                </a:cxn>
              </a:cxnLst>
              <a:rect l="0" t="0" r="r" b="b"/>
              <a:pathLst>
                <a:path w="10" h="8">
                  <a:moveTo>
                    <a:pt x="0" y="0"/>
                  </a:moveTo>
                  <a:lnTo>
                    <a:pt x="0" y="0"/>
                  </a:lnTo>
                  <a:lnTo>
                    <a:pt x="4" y="4"/>
                  </a:lnTo>
                  <a:lnTo>
                    <a:pt x="8" y="8"/>
                  </a:lnTo>
                  <a:lnTo>
                    <a:pt x="8" y="8"/>
                  </a:lnTo>
                  <a:lnTo>
                    <a:pt x="10" y="4"/>
                  </a:lnTo>
                  <a:lnTo>
                    <a:pt x="10" y="0"/>
                  </a:lnTo>
                  <a:lnTo>
                    <a:pt x="6"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88" name="Freeform 141"/>
            <p:cNvSpPr/>
            <p:nvPr/>
          </p:nvSpPr>
          <p:spPr bwMode="auto">
            <a:xfrm>
              <a:off x="8308975" y="1641475"/>
              <a:ext cx="41275" cy="22225"/>
            </a:xfrm>
            <a:custGeom>
              <a:avLst/>
              <a:gdLst/>
              <a:ahLst/>
              <a:cxnLst>
                <a:cxn ang="0">
                  <a:pos x="14" y="12"/>
                </a:cxn>
                <a:cxn ang="0">
                  <a:pos x="14" y="12"/>
                </a:cxn>
                <a:cxn ang="0">
                  <a:pos x="18" y="12"/>
                </a:cxn>
                <a:cxn ang="0">
                  <a:pos x="20" y="10"/>
                </a:cxn>
                <a:cxn ang="0">
                  <a:pos x="20" y="10"/>
                </a:cxn>
                <a:cxn ang="0">
                  <a:pos x="24" y="6"/>
                </a:cxn>
                <a:cxn ang="0">
                  <a:pos x="26" y="4"/>
                </a:cxn>
                <a:cxn ang="0">
                  <a:pos x="24" y="2"/>
                </a:cxn>
                <a:cxn ang="0">
                  <a:pos x="24" y="2"/>
                </a:cxn>
                <a:cxn ang="0">
                  <a:pos x="22" y="0"/>
                </a:cxn>
                <a:cxn ang="0">
                  <a:pos x="20" y="0"/>
                </a:cxn>
                <a:cxn ang="0">
                  <a:pos x="20" y="4"/>
                </a:cxn>
                <a:cxn ang="0">
                  <a:pos x="20" y="4"/>
                </a:cxn>
                <a:cxn ang="0">
                  <a:pos x="16" y="6"/>
                </a:cxn>
                <a:cxn ang="0">
                  <a:pos x="14" y="6"/>
                </a:cxn>
                <a:cxn ang="0">
                  <a:pos x="12" y="6"/>
                </a:cxn>
                <a:cxn ang="0">
                  <a:pos x="8" y="8"/>
                </a:cxn>
                <a:cxn ang="0">
                  <a:pos x="8" y="8"/>
                </a:cxn>
                <a:cxn ang="0">
                  <a:pos x="4" y="8"/>
                </a:cxn>
                <a:cxn ang="0">
                  <a:pos x="2" y="8"/>
                </a:cxn>
                <a:cxn ang="0">
                  <a:pos x="0" y="10"/>
                </a:cxn>
                <a:cxn ang="0">
                  <a:pos x="0" y="10"/>
                </a:cxn>
                <a:cxn ang="0">
                  <a:pos x="4" y="12"/>
                </a:cxn>
                <a:cxn ang="0">
                  <a:pos x="6" y="14"/>
                </a:cxn>
                <a:cxn ang="0">
                  <a:pos x="14" y="12"/>
                </a:cxn>
                <a:cxn ang="0">
                  <a:pos x="14" y="12"/>
                </a:cxn>
              </a:cxnLst>
              <a:rect l="0" t="0" r="r" b="b"/>
              <a:pathLst>
                <a:path w="26" h="14">
                  <a:moveTo>
                    <a:pt x="14" y="12"/>
                  </a:moveTo>
                  <a:lnTo>
                    <a:pt x="14" y="12"/>
                  </a:lnTo>
                  <a:lnTo>
                    <a:pt x="18" y="12"/>
                  </a:lnTo>
                  <a:lnTo>
                    <a:pt x="20" y="10"/>
                  </a:lnTo>
                  <a:lnTo>
                    <a:pt x="20" y="10"/>
                  </a:lnTo>
                  <a:lnTo>
                    <a:pt x="24" y="6"/>
                  </a:lnTo>
                  <a:lnTo>
                    <a:pt x="26" y="4"/>
                  </a:lnTo>
                  <a:lnTo>
                    <a:pt x="24" y="2"/>
                  </a:lnTo>
                  <a:lnTo>
                    <a:pt x="24" y="2"/>
                  </a:lnTo>
                  <a:lnTo>
                    <a:pt x="22" y="0"/>
                  </a:lnTo>
                  <a:lnTo>
                    <a:pt x="20" y="0"/>
                  </a:lnTo>
                  <a:lnTo>
                    <a:pt x="20" y="4"/>
                  </a:lnTo>
                  <a:lnTo>
                    <a:pt x="20" y="4"/>
                  </a:lnTo>
                  <a:lnTo>
                    <a:pt x="16" y="6"/>
                  </a:lnTo>
                  <a:lnTo>
                    <a:pt x="14" y="6"/>
                  </a:lnTo>
                  <a:lnTo>
                    <a:pt x="12" y="6"/>
                  </a:lnTo>
                  <a:lnTo>
                    <a:pt x="8" y="8"/>
                  </a:lnTo>
                  <a:lnTo>
                    <a:pt x="8" y="8"/>
                  </a:lnTo>
                  <a:lnTo>
                    <a:pt x="4" y="8"/>
                  </a:lnTo>
                  <a:lnTo>
                    <a:pt x="2" y="8"/>
                  </a:lnTo>
                  <a:lnTo>
                    <a:pt x="0" y="10"/>
                  </a:lnTo>
                  <a:lnTo>
                    <a:pt x="0" y="10"/>
                  </a:lnTo>
                  <a:lnTo>
                    <a:pt x="4" y="12"/>
                  </a:lnTo>
                  <a:lnTo>
                    <a:pt x="6" y="14"/>
                  </a:lnTo>
                  <a:lnTo>
                    <a:pt x="14" y="12"/>
                  </a:lnTo>
                  <a:lnTo>
                    <a:pt x="14" y="1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89" name="Freeform 142"/>
            <p:cNvSpPr/>
            <p:nvPr/>
          </p:nvSpPr>
          <p:spPr bwMode="auto">
            <a:xfrm>
              <a:off x="4791075" y="609600"/>
              <a:ext cx="12700" cy="19050"/>
            </a:xfrm>
            <a:custGeom>
              <a:avLst/>
              <a:gdLst/>
              <a:ahLst/>
              <a:cxnLst>
                <a:cxn ang="0">
                  <a:pos x="6" y="4"/>
                </a:cxn>
                <a:cxn ang="0">
                  <a:pos x="6" y="4"/>
                </a:cxn>
                <a:cxn ang="0">
                  <a:pos x="0" y="0"/>
                </a:cxn>
                <a:cxn ang="0">
                  <a:pos x="0" y="0"/>
                </a:cxn>
                <a:cxn ang="0">
                  <a:pos x="0" y="0"/>
                </a:cxn>
                <a:cxn ang="0">
                  <a:pos x="0" y="2"/>
                </a:cxn>
                <a:cxn ang="0">
                  <a:pos x="0" y="2"/>
                </a:cxn>
                <a:cxn ang="0">
                  <a:pos x="0" y="8"/>
                </a:cxn>
                <a:cxn ang="0">
                  <a:pos x="2" y="12"/>
                </a:cxn>
                <a:cxn ang="0">
                  <a:pos x="6" y="12"/>
                </a:cxn>
                <a:cxn ang="0">
                  <a:pos x="6" y="12"/>
                </a:cxn>
                <a:cxn ang="0">
                  <a:pos x="6" y="10"/>
                </a:cxn>
                <a:cxn ang="0">
                  <a:pos x="6" y="10"/>
                </a:cxn>
                <a:cxn ang="0">
                  <a:pos x="8" y="6"/>
                </a:cxn>
                <a:cxn ang="0">
                  <a:pos x="8" y="6"/>
                </a:cxn>
                <a:cxn ang="0">
                  <a:pos x="6" y="4"/>
                </a:cxn>
                <a:cxn ang="0">
                  <a:pos x="6" y="4"/>
                </a:cxn>
              </a:cxnLst>
              <a:rect l="0" t="0" r="r" b="b"/>
              <a:pathLst>
                <a:path w="8" h="12">
                  <a:moveTo>
                    <a:pt x="6" y="4"/>
                  </a:moveTo>
                  <a:lnTo>
                    <a:pt x="6" y="4"/>
                  </a:lnTo>
                  <a:lnTo>
                    <a:pt x="0" y="0"/>
                  </a:lnTo>
                  <a:lnTo>
                    <a:pt x="0" y="0"/>
                  </a:lnTo>
                  <a:lnTo>
                    <a:pt x="0" y="0"/>
                  </a:lnTo>
                  <a:lnTo>
                    <a:pt x="0" y="2"/>
                  </a:lnTo>
                  <a:lnTo>
                    <a:pt x="0" y="2"/>
                  </a:lnTo>
                  <a:lnTo>
                    <a:pt x="0" y="8"/>
                  </a:lnTo>
                  <a:lnTo>
                    <a:pt x="2" y="12"/>
                  </a:lnTo>
                  <a:lnTo>
                    <a:pt x="6" y="12"/>
                  </a:lnTo>
                  <a:lnTo>
                    <a:pt x="6" y="12"/>
                  </a:lnTo>
                  <a:lnTo>
                    <a:pt x="6" y="10"/>
                  </a:lnTo>
                  <a:lnTo>
                    <a:pt x="6" y="10"/>
                  </a:lnTo>
                  <a:lnTo>
                    <a:pt x="8" y="6"/>
                  </a:lnTo>
                  <a:lnTo>
                    <a:pt x="8" y="6"/>
                  </a:lnTo>
                  <a:lnTo>
                    <a:pt x="6" y="4"/>
                  </a:lnTo>
                  <a:lnTo>
                    <a:pt x="6"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90" name="Freeform 143"/>
            <p:cNvSpPr/>
            <p:nvPr/>
          </p:nvSpPr>
          <p:spPr bwMode="auto">
            <a:xfrm>
              <a:off x="6394450" y="593725"/>
              <a:ext cx="92075" cy="136525"/>
            </a:xfrm>
            <a:custGeom>
              <a:avLst/>
              <a:gdLst/>
              <a:ahLst/>
              <a:cxnLst>
                <a:cxn ang="0">
                  <a:pos x="2" y="32"/>
                </a:cxn>
                <a:cxn ang="0">
                  <a:pos x="6" y="30"/>
                </a:cxn>
                <a:cxn ang="0">
                  <a:pos x="6" y="26"/>
                </a:cxn>
                <a:cxn ang="0">
                  <a:pos x="8" y="28"/>
                </a:cxn>
                <a:cxn ang="0">
                  <a:pos x="12" y="38"/>
                </a:cxn>
                <a:cxn ang="0">
                  <a:pos x="18" y="38"/>
                </a:cxn>
                <a:cxn ang="0">
                  <a:pos x="22" y="50"/>
                </a:cxn>
                <a:cxn ang="0">
                  <a:pos x="22" y="54"/>
                </a:cxn>
                <a:cxn ang="0">
                  <a:pos x="16" y="56"/>
                </a:cxn>
                <a:cxn ang="0">
                  <a:pos x="12" y="56"/>
                </a:cxn>
                <a:cxn ang="0">
                  <a:pos x="12" y="58"/>
                </a:cxn>
                <a:cxn ang="0">
                  <a:pos x="14" y="66"/>
                </a:cxn>
                <a:cxn ang="0">
                  <a:pos x="8" y="70"/>
                </a:cxn>
                <a:cxn ang="0">
                  <a:pos x="16" y="72"/>
                </a:cxn>
                <a:cxn ang="0">
                  <a:pos x="26" y="74"/>
                </a:cxn>
                <a:cxn ang="0">
                  <a:pos x="14" y="78"/>
                </a:cxn>
                <a:cxn ang="0">
                  <a:pos x="8" y="86"/>
                </a:cxn>
                <a:cxn ang="0">
                  <a:pos x="30" y="82"/>
                </a:cxn>
                <a:cxn ang="0">
                  <a:pos x="50" y="78"/>
                </a:cxn>
                <a:cxn ang="0">
                  <a:pos x="56" y="72"/>
                </a:cxn>
                <a:cxn ang="0">
                  <a:pos x="58" y="62"/>
                </a:cxn>
                <a:cxn ang="0">
                  <a:pos x="54" y="58"/>
                </a:cxn>
                <a:cxn ang="0">
                  <a:pos x="50" y="60"/>
                </a:cxn>
                <a:cxn ang="0">
                  <a:pos x="46" y="52"/>
                </a:cxn>
                <a:cxn ang="0">
                  <a:pos x="38" y="40"/>
                </a:cxn>
                <a:cxn ang="0">
                  <a:pos x="28" y="28"/>
                </a:cxn>
                <a:cxn ang="0">
                  <a:pos x="24" y="20"/>
                </a:cxn>
                <a:cxn ang="0">
                  <a:pos x="28" y="16"/>
                </a:cxn>
                <a:cxn ang="0">
                  <a:pos x="30" y="12"/>
                </a:cxn>
                <a:cxn ang="0">
                  <a:pos x="28" y="10"/>
                </a:cxn>
                <a:cxn ang="0">
                  <a:pos x="22" y="10"/>
                </a:cxn>
                <a:cxn ang="0">
                  <a:pos x="16" y="10"/>
                </a:cxn>
                <a:cxn ang="0">
                  <a:pos x="16" y="6"/>
                </a:cxn>
                <a:cxn ang="0">
                  <a:pos x="20" y="2"/>
                </a:cxn>
                <a:cxn ang="0">
                  <a:pos x="10" y="2"/>
                </a:cxn>
                <a:cxn ang="0">
                  <a:pos x="4" y="4"/>
                </a:cxn>
                <a:cxn ang="0">
                  <a:pos x="0" y="18"/>
                </a:cxn>
                <a:cxn ang="0">
                  <a:pos x="0" y="28"/>
                </a:cxn>
                <a:cxn ang="0">
                  <a:pos x="0" y="30"/>
                </a:cxn>
                <a:cxn ang="0">
                  <a:pos x="2" y="32"/>
                </a:cxn>
              </a:cxnLst>
              <a:rect l="0" t="0" r="r" b="b"/>
              <a:pathLst>
                <a:path w="58" h="86">
                  <a:moveTo>
                    <a:pt x="2" y="32"/>
                  </a:moveTo>
                  <a:lnTo>
                    <a:pt x="2" y="32"/>
                  </a:lnTo>
                  <a:lnTo>
                    <a:pt x="4" y="32"/>
                  </a:lnTo>
                  <a:lnTo>
                    <a:pt x="6" y="30"/>
                  </a:lnTo>
                  <a:lnTo>
                    <a:pt x="6" y="26"/>
                  </a:lnTo>
                  <a:lnTo>
                    <a:pt x="6" y="26"/>
                  </a:lnTo>
                  <a:lnTo>
                    <a:pt x="8" y="28"/>
                  </a:lnTo>
                  <a:lnTo>
                    <a:pt x="8" y="28"/>
                  </a:lnTo>
                  <a:lnTo>
                    <a:pt x="8" y="36"/>
                  </a:lnTo>
                  <a:lnTo>
                    <a:pt x="12" y="38"/>
                  </a:lnTo>
                  <a:lnTo>
                    <a:pt x="18" y="38"/>
                  </a:lnTo>
                  <a:lnTo>
                    <a:pt x="18" y="38"/>
                  </a:lnTo>
                  <a:lnTo>
                    <a:pt x="20" y="42"/>
                  </a:lnTo>
                  <a:lnTo>
                    <a:pt x="22" y="50"/>
                  </a:lnTo>
                  <a:lnTo>
                    <a:pt x="22" y="50"/>
                  </a:lnTo>
                  <a:lnTo>
                    <a:pt x="22" y="54"/>
                  </a:lnTo>
                  <a:lnTo>
                    <a:pt x="16" y="56"/>
                  </a:lnTo>
                  <a:lnTo>
                    <a:pt x="16" y="56"/>
                  </a:lnTo>
                  <a:lnTo>
                    <a:pt x="12" y="56"/>
                  </a:lnTo>
                  <a:lnTo>
                    <a:pt x="12" y="56"/>
                  </a:lnTo>
                  <a:lnTo>
                    <a:pt x="12" y="58"/>
                  </a:lnTo>
                  <a:lnTo>
                    <a:pt x="12" y="58"/>
                  </a:lnTo>
                  <a:lnTo>
                    <a:pt x="14" y="62"/>
                  </a:lnTo>
                  <a:lnTo>
                    <a:pt x="14" y="66"/>
                  </a:lnTo>
                  <a:lnTo>
                    <a:pt x="10" y="68"/>
                  </a:lnTo>
                  <a:lnTo>
                    <a:pt x="8" y="70"/>
                  </a:lnTo>
                  <a:lnTo>
                    <a:pt x="8" y="70"/>
                  </a:lnTo>
                  <a:lnTo>
                    <a:pt x="16" y="72"/>
                  </a:lnTo>
                  <a:lnTo>
                    <a:pt x="26" y="74"/>
                  </a:lnTo>
                  <a:lnTo>
                    <a:pt x="26" y="74"/>
                  </a:lnTo>
                  <a:lnTo>
                    <a:pt x="20" y="76"/>
                  </a:lnTo>
                  <a:lnTo>
                    <a:pt x="14" y="78"/>
                  </a:lnTo>
                  <a:lnTo>
                    <a:pt x="10" y="80"/>
                  </a:lnTo>
                  <a:lnTo>
                    <a:pt x="8" y="86"/>
                  </a:lnTo>
                  <a:lnTo>
                    <a:pt x="8" y="86"/>
                  </a:lnTo>
                  <a:lnTo>
                    <a:pt x="30" y="82"/>
                  </a:lnTo>
                  <a:lnTo>
                    <a:pt x="50" y="78"/>
                  </a:lnTo>
                  <a:lnTo>
                    <a:pt x="50" y="78"/>
                  </a:lnTo>
                  <a:lnTo>
                    <a:pt x="54" y="76"/>
                  </a:lnTo>
                  <a:lnTo>
                    <a:pt x="56" y="72"/>
                  </a:lnTo>
                  <a:lnTo>
                    <a:pt x="58" y="62"/>
                  </a:lnTo>
                  <a:lnTo>
                    <a:pt x="58" y="62"/>
                  </a:lnTo>
                  <a:lnTo>
                    <a:pt x="56" y="60"/>
                  </a:lnTo>
                  <a:lnTo>
                    <a:pt x="54" y="58"/>
                  </a:lnTo>
                  <a:lnTo>
                    <a:pt x="54" y="58"/>
                  </a:lnTo>
                  <a:lnTo>
                    <a:pt x="50" y="60"/>
                  </a:lnTo>
                  <a:lnTo>
                    <a:pt x="48" y="58"/>
                  </a:lnTo>
                  <a:lnTo>
                    <a:pt x="46" y="52"/>
                  </a:lnTo>
                  <a:lnTo>
                    <a:pt x="46" y="52"/>
                  </a:lnTo>
                  <a:lnTo>
                    <a:pt x="38" y="40"/>
                  </a:lnTo>
                  <a:lnTo>
                    <a:pt x="28" y="28"/>
                  </a:lnTo>
                  <a:lnTo>
                    <a:pt x="28" y="28"/>
                  </a:lnTo>
                  <a:lnTo>
                    <a:pt x="26" y="24"/>
                  </a:lnTo>
                  <a:lnTo>
                    <a:pt x="24" y="20"/>
                  </a:lnTo>
                  <a:lnTo>
                    <a:pt x="24" y="20"/>
                  </a:lnTo>
                  <a:lnTo>
                    <a:pt x="28" y="16"/>
                  </a:lnTo>
                  <a:lnTo>
                    <a:pt x="30" y="14"/>
                  </a:lnTo>
                  <a:lnTo>
                    <a:pt x="30" y="12"/>
                  </a:lnTo>
                  <a:lnTo>
                    <a:pt x="30" y="12"/>
                  </a:lnTo>
                  <a:lnTo>
                    <a:pt x="28" y="10"/>
                  </a:lnTo>
                  <a:lnTo>
                    <a:pt x="26" y="8"/>
                  </a:lnTo>
                  <a:lnTo>
                    <a:pt x="22" y="10"/>
                  </a:lnTo>
                  <a:lnTo>
                    <a:pt x="22" y="10"/>
                  </a:lnTo>
                  <a:lnTo>
                    <a:pt x="16" y="10"/>
                  </a:lnTo>
                  <a:lnTo>
                    <a:pt x="16" y="8"/>
                  </a:lnTo>
                  <a:lnTo>
                    <a:pt x="16" y="6"/>
                  </a:lnTo>
                  <a:lnTo>
                    <a:pt x="20" y="2"/>
                  </a:lnTo>
                  <a:lnTo>
                    <a:pt x="20" y="2"/>
                  </a:lnTo>
                  <a:lnTo>
                    <a:pt x="14" y="0"/>
                  </a:lnTo>
                  <a:lnTo>
                    <a:pt x="10" y="2"/>
                  </a:lnTo>
                  <a:lnTo>
                    <a:pt x="8" y="2"/>
                  </a:lnTo>
                  <a:lnTo>
                    <a:pt x="4" y="4"/>
                  </a:lnTo>
                  <a:lnTo>
                    <a:pt x="2" y="10"/>
                  </a:lnTo>
                  <a:lnTo>
                    <a:pt x="0" y="18"/>
                  </a:lnTo>
                  <a:lnTo>
                    <a:pt x="0" y="18"/>
                  </a:lnTo>
                  <a:lnTo>
                    <a:pt x="0" y="28"/>
                  </a:lnTo>
                  <a:lnTo>
                    <a:pt x="0" y="28"/>
                  </a:lnTo>
                  <a:lnTo>
                    <a:pt x="0" y="30"/>
                  </a:lnTo>
                  <a:lnTo>
                    <a:pt x="2" y="32"/>
                  </a:lnTo>
                  <a:lnTo>
                    <a:pt x="2" y="3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91" name="Freeform 144"/>
            <p:cNvSpPr/>
            <p:nvPr/>
          </p:nvSpPr>
          <p:spPr bwMode="auto">
            <a:xfrm>
              <a:off x="7950200" y="1698625"/>
              <a:ext cx="22225" cy="6350"/>
            </a:xfrm>
            <a:custGeom>
              <a:avLst/>
              <a:gdLst/>
              <a:ahLst/>
              <a:cxnLst>
                <a:cxn ang="0">
                  <a:pos x="14" y="4"/>
                </a:cxn>
                <a:cxn ang="0">
                  <a:pos x="14" y="4"/>
                </a:cxn>
                <a:cxn ang="0">
                  <a:pos x="8" y="0"/>
                </a:cxn>
                <a:cxn ang="0">
                  <a:pos x="4" y="0"/>
                </a:cxn>
                <a:cxn ang="0">
                  <a:pos x="0" y="4"/>
                </a:cxn>
                <a:cxn ang="0">
                  <a:pos x="0" y="4"/>
                </a:cxn>
                <a:cxn ang="0">
                  <a:pos x="8" y="4"/>
                </a:cxn>
                <a:cxn ang="0">
                  <a:pos x="10" y="4"/>
                </a:cxn>
                <a:cxn ang="0">
                  <a:pos x="14" y="4"/>
                </a:cxn>
                <a:cxn ang="0">
                  <a:pos x="14" y="4"/>
                </a:cxn>
              </a:cxnLst>
              <a:rect l="0" t="0" r="r" b="b"/>
              <a:pathLst>
                <a:path w="14" h="4">
                  <a:moveTo>
                    <a:pt x="14" y="4"/>
                  </a:moveTo>
                  <a:lnTo>
                    <a:pt x="14" y="4"/>
                  </a:lnTo>
                  <a:lnTo>
                    <a:pt x="8" y="0"/>
                  </a:lnTo>
                  <a:lnTo>
                    <a:pt x="4" y="0"/>
                  </a:lnTo>
                  <a:lnTo>
                    <a:pt x="0" y="4"/>
                  </a:lnTo>
                  <a:lnTo>
                    <a:pt x="0" y="4"/>
                  </a:lnTo>
                  <a:lnTo>
                    <a:pt x="8" y="4"/>
                  </a:lnTo>
                  <a:lnTo>
                    <a:pt x="10" y="4"/>
                  </a:lnTo>
                  <a:lnTo>
                    <a:pt x="14" y="4"/>
                  </a:lnTo>
                  <a:lnTo>
                    <a:pt x="14"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92" name="Freeform 145"/>
            <p:cNvSpPr/>
            <p:nvPr/>
          </p:nvSpPr>
          <p:spPr bwMode="auto">
            <a:xfrm>
              <a:off x="5391150" y="473075"/>
              <a:ext cx="79375" cy="44450"/>
            </a:xfrm>
            <a:custGeom>
              <a:avLst/>
              <a:gdLst/>
              <a:ahLst/>
              <a:cxnLst>
                <a:cxn ang="0">
                  <a:pos x="50" y="20"/>
                </a:cxn>
                <a:cxn ang="0">
                  <a:pos x="50" y="20"/>
                </a:cxn>
                <a:cxn ang="0">
                  <a:pos x="40" y="18"/>
                </a:cxn>
                <a:cxn ang="0">
                  <a:pos x="40" y="18"/>
                </a:cxn>
                <a:cxn ang="0">
                  <a:pos x="38" y="14"/>
                </a:cxn>
                <a:cxn ang="0">
                  <a:pos x="38" y="14"/>
                </a:cxn>
                <a:cxn ang="0">
                  <a:pos x="32" y="10"/>
                </a:cxn>
                <a:cxn ang="0">
                  <a:pos x="24" y="8"/>
                </a:cxn>
                <a:cxn ang="0">
                  <a:pos x="16" y="6"/>
                </a:cxn>
                <a:cxn ang="0">
                  <a:pos x="10" y="0"/>
                </a:cxn>
                <a:cxn ang="0">
                  <a:pos x="10" y="0"/>
                </a:cxn>
                <a:cxn ang="0">
                  <a:pos x="8" y="2"/>
                </a:cxn>
                <a:cxn ang="0">
                  <a:pos x="8" y="2"/>
                </a:cxn>
                <a:cxn ang="0">
                  <a:pos x="6" y="6"/>
                </a:cxn>
                <a:cxn ang="0">
                  <a:pos x="6" y="12"/>
                </a:cxn>
                <a:cxn ang="0">
                  <a:pos x="4" y="18"/>
                </a:cxn>
                <a:cxn ang="0">
                  <a:pos x="0" y="22"/>
                </a:cxn>
                <a:cxn ang="0">
                  <a:pos x="0" y="22"/>
                </a:cxn>
                <a:cxn ang="0">
                  <a:pos x="2" y="22"/>
                </a:cxn>
                <a:cxn ang="0">
                  <a:pos x="6" y="22"/>
                </a:cxn>
                <a:cxn ang="0">
                  <a:pos x="8" y="22"/>
                </a:cxn>
                <a:cxn ang="0">
                  <a:pos x="10" y="24"/>
                </a:cxn>
                <a:cxn ang="0">
                  <a:pos x="10" y="24"/>
                </a:cxn>
                <a:cxn ang="0">
                  <a:pos x="14" y="28"/>
                </a:cxn>
                <a:cxn ang="0">
                  <a:pos x="16" y="28"/>
                </a:cxn>
                <a:cxn ang="0">
                  <a:pos x="22" y="22"/>
                </a:cxn>
                <a:cxn ang="0">
                  <a:pos x="22" y="22"/>
                </a:cxn>
                <a:cxn ang="0">
                  <a:pos x="28" y="18"/>
                </a:cxn>
                <a:cxn ang="0">
                  <a:pos x="32" y="18"/>
                </a:cxn>
                <a:cxn ang="0">
                  <a:pos x="34" y="20"/>
                </a:cxn>
                <a:cxn ang="0">
                  <a:pos x="34" y="20"/>
                </a:cxn>
                <a:cxn ang="0">
                  <a:pos x="42" y="24"/>
                </a:cxn>
                <a:cxn ang="0">
                  <a:pos x="46" y="24"/>
                </a:cxn>
                <a:cxn ang="0">
                  <a:pos x="50" y="20"/>
                </a:cxn>
                <a:cxn ang="0">
                  <a:pos x="50" y="20"/>
                </a:cxn>
              </a:cxnLst>
              <a:rect l="0" t="0" r="r" b="b"/>
              <a:pathLst>
                <a:path w="50" h="28">
                  <a:moveTo>
                    <a:pt x="50" y="20"/>
                  </a:moveTo>
                  <a:lnTo>
                    <a:pt x="50" y="20"/>
                  </a:lnTo>
                  <a:lnTo>
                    <a:pt x="40" y="18"/>
                  </a:lnTo>
                  <a:lnTo>
                    <a:pt x="40" y="18"/>
                  </a:lnTo>
                  <a:lnTo>
                    <a:pt x="38" y="14"/>
                  </a:lnTo>
                  <a:lnTo>
                    <a:pt x="38" y="14"/>
                  </a:lnTo>
                  <a:lnTo>
                    <a:pt x="32" y="10"/>
                  </a:lnTo>
                  <a:lnTo>
                    <a:pt x="24" y="8"/>
                  </a:lnTo>
                  <a:lnTo>
                    <a:pt x="16" y="6"/>
                  </a:lnTo>
                  <a:lnTo>
                    <a:pt x="10" y="0"/>
                  </a:lnTo>
                  <a:lnTo>
                    <a:pt x="10" y="0"/>
                  </a:lnTo>
                  <a:lnTo>
                    <a:pt x="8" y="2"/>
                  </a:lnTo>
                  <a:lnTo>
                    <a:pt x="8" y="2"/>
                  </a:lnTo>
                  <a:lnTo>
                    <a:pt x="6" y="6"/>
                  </a:lnTo>
                  <a:lnTo>
                    <a:pt x="6" y="12"/>
                  </a:lnTo>
                  <a:lnTo>
                    <a:pt x="4" y="18"/>
                  </a:lnTo>
                  <a:lnTo>
                    <a:pt x="0" y="22"/>
                  </a:lnTo>
                  <a:lnTo>
                    <a:pt x="0" y="22"/>
                  </a:lnTo>
                  <a:lnTo>
                    <a:pt x="2" y="22"/>
                  </a:lnTo>
                  <a:lnTo>
                    <a:pt x="6" y="22"/>
                  </a:lnTo>
                  <a:lnTo>
                    <a:pt x="8" y="22"/>
                  </a:lnTo>
                  <a:lnTo>
                    <a:pt x="10" y="24"/>
                  </a:lnTo>
                  <a:lnTo>
                    <a:pt x="10" y="24"/>
                  </a:lnTo>
                  <a:lnTo>
                    <a:pt x="14" y="28"/>
                  </a:lnTo>
                  <a:lnTo>
                    <a:pt x="16" y="28"/>
                  </a:lnTo>
                  <a:lnTo>
                    <a:pt x="22" y="22"/>
                  </a:lnTo>
                  <a:lnTo>
                    <a:pt x="22" y="22"/>
                  </a:lnTo>
                  <a:lnTo>
                    <a:pt x="28" y="18"/>
                  </a:lnTo>
                  <a:lnTo>
                    <a:pt x="32" y="18"/>
                  </a:lnTo>
                  <a:lnTo>
                    <a:pt x="34" y="20"/>
                  </a:lnTo>
                  <a:lnTo>
                    <a:pt x="34" y="20"/>
                  </a:lnTo>
                  <a:lnTo>
                    <a:pt x="42" y="24"/>
                  </a:lnTo>
                  <a:lnTo>
                    <a:pt x="46" y="24"/>
                  </a:lnTo>
                  <a:lnTo>
                    <a:pt x="50" y="20"/>
                  </a:lnTo>
                  <a:lnTo>
                    <a:pt x="50" y="2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93" name="Freeform 146"/>
            <p:cNvSpPr/>
            <p:nvPr/>
          </p:nvSpPr>
          <p:spPr bwMode="auto">
            <a:xfrm>
              <a:off x="8613775" y="2139950"/>
              <a:ext cx="19050" cy="28575"/>
            </a:xfrm>
            <a:custGeom>
              <a:avLst/>
              <a:gdLst/>
              <a:ahLst/>
              <a:cxnLst>
                <a:cxn ang="0">
                  <a:pos x="12" y="18"/>
                </a:cxn>
                <a:cxn ang="0">
                  <a:pos x="12" y="18"/>
                </a:cxn>
                <a:cxn ang="0">
                  <a:pos x="10" y="10"/>
                </a:cxn>
                <a:cxn ang="0">
                  <a:pos x="8" y="2"/>
                </a:cxn>
                <a:cxn ang="0">
                  <a:pos x="8" y="2"/>
                </a:cxn>
                <a:cxn ang="0">
                  <a:pos x="4" y="0"/>
                </a:cxn>
                <a:cxn ang="0">
                  <a:pos x="2" y="0"/>
                </a:cxn>
                <a:cxn ang="0">
                  <a:pos x="0" y="0"/>
                </a:cxn>
                <a:cxn ang="0">
                  <a:pos x="0" y="0"/>
                </a:cxn>
                <a:cxn ang="0">
                  <a:pos x="0" y="2"/>
                </a:cxn>
                <a:cxn ang="0">
                  <a:pos x="0" y="2"/>
                </a:cxn>
                <a:cxn ang="0">
                  <a:pos x="2" y="6"/>
                </a:cxn>
                <a:cxn ang="0">
                  <a:pos x="2" y="6"/>
                </a:cxn>
                <a:cxn ang="0">
                  <a:pos x="6" y="10"/>
                </a:cxn>
                <a:cxn ang="0">
                  <a:pos x="6" y="10"/>
                </a:cxn>
                <a:cxn ang="0">
                  <a:pos x="8" y="14"/>
                </a:cxn>
                <a:cxn ang="0">
                  <a:pos x="8" y="16"/>
                </a:cxn>
                <a:cxn ang="0">
                  <a:pos x="12" y="18"/>
                </a:cxn>
                <a:cxn ang="0">
                  <a:pos x="12" y="18"/>
                </a:cxn>
              </a:cxnLst>
              <a:rect l="0" t="0" r="r" b="b"/>
              <a:pathLst>
                <a:path w="12" h="18">
                  <a:moveTo>
                    <a:pt x="12" y="18"/>
                  </a:moveTo>
                  <a:lnTo>
                    <a:pt x="12" y="18"/>
                  </a:lnTo>
                  <a:lnTo>
                    <a:pt x="10" y="10"/>
                  </a:lnTo>
                  <a:lnTo>
                    <a:pt x="8" y="2"/>
                  </a:lnTo>
                  <a:lnTo>
                    <a:pt x="8" y="2"/>
                  </a:lnTo>
                  <a:lnTo>
                    <a:pt x="4" y="0"/>
                  </a:lnTo>
                  <a:lnTo>
                    <a:pt x="2" y="0"/>
                  </a:lnTo>
                  <a:lnTo>
                    <a:pt x="0" y="0"/>
                  </a:lnTo>
                  <a:lnTo>
                    <a:pt x="0" y="0"/>
                  </a:lnTo>
                  <a:lnTo>
                    <a:pt x="0" y="2"/>
                  </a:lnTo>
                  <a:lnTo>
                    <a:pt x="0" y="2"/>
                  </a:lnTo>
                  <a:lnTo>
                    <a:pt x="2" y="6"/>
                  </a:lnTo>
                  <a:lnTo>
                    <a:pt x="2" y="6"/>
                  </a:lnTo>
                  <a:lnTo>
                    <a:pt x="6" y="10"/>
                  </a:lnTo>
                  <a:lnTo>
                    <a:pt x="6" y="10"/>
                  </a:lnTo>
                  <a:lnTo>
                    <a:pt x="8" y="14"/>
                  </a:lnTo>
                  <a:lnTo>
                    <a:pt x="8" y="16"/>
                  </a:lnTo>
                  <a:lnTo>
                    <a:pt x="12" y="18"/>
                  </a:lnTo>
                  <a:lnTo>
                    <a:pt x="12" y="1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94" name="Freeform 147"/>
            <p:cNvSpPr/>
            <p:nvPr/>
          </p:nvSpPr>
          <p:spPr bwMode="auto">
            <a:xfrm>
              <a:off x="5635625" y="1254125"/>
              <a:ext cx="19050" cy="9525"/>
            </a:xfrm>
            <a:custGeom>
              <a:avLst/>
              <a:gdLst/>
              <a:ahLst/>
              <a:cxnLst>
                <a:cxn ang="0">
                  <a:pos x="0" y="4"/>
                </a:cxn>
                <a:cxn ang="0">
                  <a:pos x="0" y="4"/>
                </a:cxn>
                <a:cxn ang="0">
                  <a:pos x="4" y="6"/>
                </a:cxn>
                <a:cxn ang="0">
                  <a:pos x="12" y="4"/>
                </a:cxn>
                <a:cxn ang="0">
                  <a:pos x="12" y="4"/>
                </a:cxn>
                <a:cxn ang="0">
                  <a:pos x="4" y="0"/>
                </a:cxn>
                <a:cxn ang="0">
                  <a:pos x="2" y="2"/>
                </a:cxn>
                <a:cxn ang="0">
                  <a:pos x="0" y="4"/>
                </a:cxn>
                <a:cxn ang="0">
                  <a:pos x="0" y="4"/>
                </a:cxn>
              </a:cxnLst>
              <a:rect l="0" t="0" r="r" b="b"/>
              <a:pathLst>
                <a:path w="12" h="6">
                  <a:moveTo>
                    <a:pt x="0" y="4"/>
                  </a:moveTo>
                  <a:lnTo>
                    <a:pt x="0" y="4"/>
                  </a:lnTo>
                  <a:lnTo>
                    <a:pt x="4" y="6"/>
                  </a:lnTo>
                  <a:lnTo>
                    <a:pt x="12" y="4"/>
                  </a:lnTo>
                  <a:lnTo>
                    <a:pt x="12" y="4"/>
                  </a:lnTo>
                  <a:lnTo>
                    <a:pt x="4" y="0"/>
                  </a:lnTo>
                  <a:lnTo>
                    <a:pt x="2" y="2"/>
                  </a:lnTo>
                  <a:lnTo>
                    <a:pt x="0" y="4"/>
                  </a:lnTo>
                  <a:lnTo>
                    <a:pt x="0"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95" name="Freeform 148"/>
            <p:cNvSpPr/>
            <p:nvPr/>
          </p:nvSpPr>
          <p:spPr bwMode="auto">
            <a:xfrm>
              <a:off x="6575425" y="854075"/>
              <a:ext cx="9525" cy="22225"/>
            </a:xfrm>
            <a:custGeom>
              <a:avLst/>
              <a:gdLst/>
              <a:ahLst/>
              <a:cxnLst>
                <a:cxn ang="0">
                  <a:pos x="4" y="0"/>
                </a:cxn>
                <a:cxn ang="0">
                  <a:pos x="4" y="0"/>
                </a:cxn>
                <a:cxn ang="0">
                  <a:pos x="0" y="4"/>
                </a:cxn>
                <a:cxn ang="0">
                  <a:pos x="0" y="6"/>
                </a:cxn>
                <a:cxn ang="0">
                  <a:pos x="4" y="14"/>
                </a:cxn>
                <a:cxn ang="0">
                  <a:pos x="4" y="14"/>
                </a:cxn>
                <a:cxn ang="0">
                  <a:pos x="6" y="6"/>
                </a:cxn>
                <a:cxn ang="0">
                  <a:pos x="4" y="0"/>
                </a:cxn>
                <a:cxn ang="0">
                  <a:pos x="4" y="0"/>
                </a:cxn>
              </a:cxnLst>
              <a:rect l="0" t="0" r="r" b="b"/>
              <a:pathLst>
                <a:path w="6" h="14">
                  <a:moveTo>
                    <a:pt x="4" y="0"/>
                  </a:moveTo>
                  <a:lnTo>
                    <a:pt x="4" y="0"/>
                  </a:lnTo>
                  <a:lnTo>
                    <a:pt x="0" y="4"/>
                  </a:lnTo>
                  <a:lnTo>
                    <a:pt x="0" y="6"/>
                  </a:lnTo>
                  <a:lnTo>
                    <a:pt x="4" y="14"/>
                  </a:lnTo>
                  <a:lnTo>
                    <a:pt x="4" y="14"/>
                  </a:lnTo>
                  <a:lnTo>
                    <a:pt x="6" y="6"/>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96" name="Freeform 149"/>
            <p:cNvSpPr/>
            <p:nvPr/>
          </p:nvSpPr>
          <p:spPr bwMode="auto">
            <a:xfrm>
              <a:off x="5546725" y="1231900"/>
              <a:ext cx="73025" cy="31750"/>
            </a:xfrm>
            <a:custGeom>
              <a:avLst/>
              <a:gdLst/>
              <a:ahLst/>
              <a:cxnLst>
                <a:cxn ang="0">
                  <a:pos x="0" y="16"/>
                </a:cxn>
                <a:cxn ang="0">
                  <a:pos x="0" y="16"/>
                </a:cxn>
                <a:cxn ang="0">
                  <a:pos x="2" y="18"/>
                </a:cxn>
                <a:cxn ang="0">
                  <a:pos x="6" y="18"/>
                </a:cxn>
                <a:cxn ang="0">
                  <a:pos x="14" y="16"/>
                </a:cxn>
                <a:cxn ang="0">
                  <a:pos x="14" y="16"/>
                </a:cxn>
                <a:cxn ang="0">
                  <a:pos x="18" y="18"/>
                </a:cxn>
                <a:cxn ang="0">
                  <a:pos x="22" y="20"/>
                </a:cxn>
                <a:cxn ang="0">
                  <a:pos x="30" y="18"/>
                </a:cxn>
                <a:cxn ang="0">
                  <a:pos x="38" y="14"/>
                </a:cxn>
                <a:cxn ang="0">
                  <a:pos x="42" y="14"/>
                </a:cxn>
                <a:cxn ang="0">
                  <a:pos x="46" y="14"/>
                </a:cxn>
                <a:cxn ang="0">
                  <a:pos x="46" y="14"/>
                </a:cxn>
                <a:cxn ang="0">
                  <a:pos x="38" y="8"/>
                </a:cxn>
                <a:cxn ang="0">
                  <a:pos x="30" y="2"/>
                </a:cxn>
                <a:cxn ang="0">
                  <a:pos x="20" y="0"/>
                </a:cxn>
                <a:cxn ang="0">
                  <a:pos x="10" y="2"/>
                </a:cxn>
                <a:cxn ang="0">
                  <a:pos x="10" y="2"/>
                </a:cxn>
                <a:cxn ang="0">
                  <a:pos x="14" y="8"/>
                </a:cxn>
                <a:cxn ang="0">
                  <a:pos x="14" y="12"/>
                </a:cxn>
                <a:cxn ang="0">
                  <a:pos x="14" y="14"/>
                </a:cxn>
                <a:cxn ang="0">
                  <a:pos x="14" y="14"/>
                </a:cxn>
                <a:cxn ang="0">
                  <a:pos x="6" y="14"/>
                </a:cxn>
                <a:cxn ang="0">
                  <a:pos x="2" y="14"/>
                </a:cxn>
                <a:cxn ang="0">
                  <a:pos x="0" y="16"/>
                </a:cxn>
                <a:cxn ang="0">
                  <a:pos x="0" y="16"/>
                </a:cxn>
              </a:cxnLst>
              <a:rect l="0" t="0" r="r" b="b"/>
              <a:pathLst>
                <a:path w="46" h="20">
                  <a:moveTo>
                    <a:pt x="0" y="16"/>
                  </a:moveTo>
                  <a:lnTo>
                    <a:pt x="0" y="16"/>
                  </a:lnTo>
                  <a:lnTo>
                    <a:pt x="2" y="18"/>
                  </a:lnTo>
                  <a:lnTo>
                    <a:pt x="6" y="18"/>
                  </a:lnTo>
                  <a:lnTo>
                    <a:pt x="14" y="16"/>
                  </a:lnTo>
                  <a:lnTo>
                    <a:pt x="14" y="16"/>
                  </a:lnTo>
                  <a:lnTo>
                    <a:pt x="18" y="18"/>
                  </a:lnTo>
                  <a:lnTo>
                    <a:pt x="22" y="20"/>
                  </a:lnTo>
                  <a:lnTo>
                    <a:pt x="30" y="18"/>
                  </a:lnTo>
                  <a:lnTo>
                    <a:pt x="38" y="14"/>
                  </a:lnTo>
                  <a:lnTo>
                    <a:pt x="42" y="14"/>
                  </a:lnTo>
                  <a:lnTo>
                    <a:pt x="46" y="14"/>
                  </a:lnTo>
                  <a:lnTo>
                    <a:pt x="46" y="14"/>
                  </a:lnTo>
                  <a:lnTo>
                    <a:pt x="38" y="8"/>
                  </a:lnTo>
                  <a:lnTo>
                    <a:pt x="30" y="2"/>
                  </a:lnTo>
                  <a:lnTo>
                    <a:pt x="20" y="0"/>
                  </a:lnTo>
                  <a:lnTo>
                    <a:pt x="10" y="2"/>
                  </a:lnTo>
                  <a:lnTo>
                    <a:pt x="10" y="2"/>
                  </a:lnTo>
                  <a:lnTo>
                    <a:pt x="14" y="8"/>
                  </a:lnTo>
                  <a:lnTo>
                    <a:pt x="14" y="12"/>
                  </a:lnTo>
                  <a:lnTo>
                    <a:pt x="14" y="14"/>
                  </a:lnTo>
                  <a:lnTo>
                    <a:pt x="14" y="14"/>
                  </a:lnTo>
                  <a:lnTo>
                    <a:pt x="6" y="14"/>
                  </a:lnTo>
                  <a:lnTo>
                    <a:pt x="2" y="14"/>
                  </a:lnTo>
                  <a:lnTo>
                    <a:pt x="0" y="16"/>
                  </a:lnTo>
                  <a:lnTo>
                    <a:pt x="0" y="1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97" name="Freeform 150"/>
            <p:cNvSpPr/>
            <p:nvPr/>
          </p:nvSpPr>
          <p:spPr bwMode="auto">
            <a:xfrm>
              <a:off x="8029575" y="1609725"/>
              <a:ext cx="12700" cy="12700"/>
            </a:xfrm>
            <a:custGeom>
              <a:avLst/>
              <a:gdLst/>
              <a:ahLst/>
              <a:cxnLst>
                <a:cxn ang="0">
                  <a:pos x="8" y="6"/>
                </a:cxn>
                <a:cxn ang="0">
                  <a:pos x="8" y="6"/>
                </a:cxn>
                <a:cxn ang="0">
                  <a:pos x="6" y="2"/>
                </a:cxn>
                <a:cxn ang="0">
                  <a:pos x="4" y="0"/>
                </a:cxn>
                <a:cxn ang="0">
                  <a:pos x="4" y="0"/>
                </a:cxn>
                <a:cxn ang="0">
                  <a:pos x="0" y="2"/>
                </a:cxn>
                <a:cxn ang="0">
                  <a:pos x="0" y="4"/>
                </a:cxn>
                <a:cxn ang="0">
                  <a:pos x="0" y="4"/>
                </a:cxn>
                <a:cxn ang="0">
                  <a:pos x="2" y="6"/>
                </a:cxn>
                <a:cxn ang="0">
                  <a:pos x="4" y="8"/>
                </a:cxn>
                <a:cxn ang="0">
                  <a:pos x="4" y="8"/>
                </a:cxn>
                <a:cxn ang="0">
                  <a:pos x="8" y="8"/>
                </a:cxn>
                <a:cxn ang="0">
                  <a:pos x="8" y="6"/>
                </a:cxn>
                <a:cxn ang="0">
                  <a:pos x="8" y="6"/>
                </a:cxn>
              </a:cxnLst>
              <a:rect l="0" t="0" r="r" b="b"/>
              <a:pathLst>
                <a:path w="8" h="8">
                  <a:moveTo>
                    <a:pt x="8" y="6"/>
                  </a:moveTo>
                  <a:lnTo>
                    <a:pt x="8" y="6"/>
                  </a:lnTo>
                  <a:lnTo>
                    <a:pt x="6" y="2"/>
                  </a:lnTo>
                  <a:lnTo>
                    <a:pt x="4" y="0"/>
                  </a:lnTo>
                  <a:lnTo>
                    <a:pt x="4" y="0"/>
                  </a:lnTo>
                  <a:lnTo>
                    <a:pt x="0" y="2"/>
                  </a:lnTo>
                  <a:lnTo>
                    <a:pt x="0" y="4"/>
                  </a:lnTo>
                  <a:lnTo>
                    <a:pt x="0" y="4"/>
                  </a:lnTo>
                  <a:lnTo>
                    <a:pt x="2" y="6"/>
                  </a:lnTo>
                  <a:lnTo>
                    <a:pt x="4" y="8"/>
                  </a:lnTo>
                  <a:lnTo>
                    <a:pt x="4" y="8"/>
                  </a:lnTo>
                  <a:lnTo>
                    <a:pt x="8" y="8"/>
                  </a:lnTo>
                  <a:lnTo>
                    <a:pt x="8" y="6"/>
                  </a:lnTo>
                  <a:lnTo>
                    <a:pt x="8"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98" name="Freeform 151"/>
            <p:cNvSpPr/>
            <p:nvPr/>
          </p:nvSpPr>
          <p:spPr bwMode="auto">
            <a:xfrm>
              <a:off x="7981950" y="1635125"/>
              <a:ext cx="9525" cy="12700"/>
            </a:xfrm>
            <a:custGeom>
              <a:avLst/>
              <a:gdLst/>
              <a:ahLst/>
              <a:cxnLst>
                <a:cxn ang="0">
                  <a:pos x="2" y="8"/>
                </a:cxn>
                <a:cxn ang="0">
                  <a:pos x="2" y="8"/>
                </a:cxn>
                <a:cxn ang="0">
                  <a:pos x="6" y="8"/>
                </a:cxn>
                <a:cxn ang="0">
                  <a:pos x="6" y="8"/>
                </a:cxn>
                <a:cxn ang="0">
                  <a:pos x="6" y="2"/>
                </a:cxn>
                <a:cxn ang="0">
                  <a:pos x="6" y="0"/>
                </a:cxn>
                <a:cxn ang="0">
                  <a:pos x="2" y="0"/>
                </a:cxn>
                <a:cxn ang="0">
                  <a:pos x="2" y="0"/>
                </a:cxn>
                <a:cxn ang="0">
                  <a:pos x="0" y="4"/>
                </a:cxn>
                <a:cxn ang="0">
                  <a:pos x="0" y="6"/>
                </a:cxn>
                <a:cxn ang="0">
                  <a:pos x="2" y="8"/>
                </a:cxn>
                <a:cxn ang="0">
                  <a:pos x="2" y="8"/>
                </a:cxn>
              </a:cxnLst>
              <a:rect l="0" t="0" r="r" b="b"/>
              <a:pathLst>
                <a:path w="6" h="8">
                  <a:moveTo>
                    <a:pt x="2" y="8"/>
                  </a:moveTo>
                  <a:lnTo>
                    <a:pt x="2" y="8"/>
                  </a:lnTo>
                  <a:lnTo>
                    <a:pt x="6" y="8"/>
                  </a:lnTo>
                  <a:lnTo>
                    <a:pt x="6" y="8"/>
                  </a:lnTo>
                  <a:lnTo>
                    <a:pt x="6" y="2"/>
                  </a:lnTo>
                  <a:lnTo>
                    <a:pt x="6" y="0"/>
                  </a:lnTo>
                  <a:lnTo>
                    <a:pt x="2" y="0"/>
                  </a:lnTo>
                  <a:lnTo>
                    <a:pt x="2" y="0"/>
                  </a:lnTo>
                  <a:lnTo>
                    <a:pt x="0" y="4"/>
                  </a:lnTo>
                  <a:lnTo>
                    <a:pt x="0" y="6"/>
                  </a:lnTo>
                  <a:lnTo>
                    <a:pt x="2" y="8"/>
                  </a:lnTo>
                  <a:lnTo>
                    <a:pt x="2"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99" name="Freeform 152"/>
            <p:cNvSpPr/>
            <p:nvPr/>
          </p:nvSpPr>
          <p:spPr bwMode="auto">
            <a:xfrm>
              <a:off x="7985125" y="1635125"/>
              <a:ext cx="1588" cy="1588"/>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00" name="Freeform 153"/>
            <p:cNvSpPr/>
            <p:nvPr/>
          </p:nvSpPr>
          <p:spPr bwMode="auto">
            <a:xfrm>
              <a:off x="7778750" y="1606550"/>
              <a:ext cx="1588" cy="3175"/>
            </a:xfrm>
            <a:custGeom>
              <a:avLst/>
              <a:gdLst/>
              <a:ahLst/>
              <a:cxnLst>
                <a:cxn ang="0">
                  <a:pos x="0" y="0"/>
                </a:cxn>
                <a:cxn ang="0">
                  <a:pos x="0" y="0"/>
                </a:cxn>
                <a:cxn ang="0">
                  <a:pos x="0" y="2"/>
                </a:cxn>
                <a:cxn ang="0">
                  <a:pos x="0" y="2"/>
                </a:cxn>
                <a:cxn ang="0">
                  <a:pos x="0" y="0"/>
                </a:cxn>
                <a:cxn ang="0">
                  <a:pos x="0" y="0"/>
                </a:cxn>
                <a:cxn ang="0">
                  <a:pos x="0" y="0"/>
                </a:cxn>
                <a:cxn ang="0">
                  <a:pos x="0" y="0"/>
                </a:cxn>
              </a:cxnLst>
              <a:rect l="0" t="0" r="r" b="b"/>
              <a:pathLst>
                <a:path h="2">
                  <a:moveTo>
                    <a:pt x="0" y="0"/>
                  </a:moveTo>
                  <a:lnTo>
                    <a:pt x="0" y="0"/>
                  </a:lnTo>
                  <a:lnTo>
                    <a:pt x="0" y="2"/>
                  </a:lnTo>
                  <a:lnTo>
                    <a:pt x="0" y="2"/>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01" name="Freeform 154"/>
            <p:cNvSpPr/>
            <p:nvPr/>
          </p:nvSpPr>
          <p:spPr bwMode="auto">
            <a:xfrm>
              <a:off x="7772400" y="1587500"/>
              <a:ext cx="9525" cy="19050"/>
            </a:xfrm>
            <a:custGeom>
              <a:avLst/>
              <a:gdLst/>
              <a:ahLst/>
              <a:cxnLst>
                <a:cxn ang="0">
                  <a:pos x="4" y="0"/>
                </a:cxn>
                <a:cxn ang="0">
                  <a:pos x="4" y="0"/>
                </a:cxn>
                <a:cxn ang="0">
                  <a:pos x="0" y="2"/>
                </a:cxn>
                <a:cxn ang="0">
                  <a:pos x="0" y="2"/>
                </a:cxn>
                <a:cxn ang="0">
                  <a:pos x="0" y="4"/>
                </a:cxn>
                <a:cxn ang="0">
                  <a:pos x="2" y="6"/>
                </a:cxn>
                <a:cxn ang="0">
                  <a:pos x="4" y="6"/>
                </a:cxn>
                <a:cxn ang="0">
                  <a:pos x="4" y="10"/>
                </a:cxn>
                <a:cxn ang="0">
                  <a:pos x="4" y="10"/>
                </a:cxn>
                <a:cxn ang="0">
                  <a:pos x="4" y="12"/>
                </a:cxn>
                <a:cxn ang="0">
                  <a:pos x="4" y="12"/>
                </a:cxn>
                <a:cxn ang="0">
                  <a:pos x="6" y="10"/>
                </a:cxn>
                <a:cxn ang="0">
                  <a:pos x="6" y="6"/>
                </a:cxn>
                <a:cxn ang="0">
                  <a:pos x="4" y="0"/>
                </a:cxn>
                <a:cxn ang="0">
                  <a:pos x="4" y="0"/>
                </a:cxn>
              </a:cxnLst>
              <a:rect l="0" t="0" r="r" b="b"/>
              <a:pathLst>
                <a:path w="6" h="12">
                  <a:moveTo>
                    <a:pt x="4" y="0"/>
                  </a:moveTo>
                  <a:lnTo>
                    <a:pt x="4" y="0"/>
                  </a:lnTo>
                  <a:lnTo>
                    <a:pt x="0" y="2"/>
                  </a:lnTo>
                  <a:lnTo>
                    <a:pt x="0" y="2"/>
                  </a:lnTo>
                  <a:lnTo>
                    <a:pt x="0" y="4"/>
                  </a:lnTo>
                  <a:lnTo>
                    <a:pt x="2" y="6"/>
                  </a:lnTo>
                  <a:lnTo>
                    <a:pt x="4" y="6"/>
                  </a:lnTo>
                  <a:lnTo>
                    <a:pt x="4" y="10"/>
                  </a:lnTo>
                  <a:lnTo>
                    <a:pt x="4" y="10"/>
                  </a:lnTo>
                  <a:lnTo>
                    <a:pt x="4" y="12"/>
                  </a:lnTo>
                  <a:lnTo>
                    <a:pt x="4" y="12"/>
                  </a:lnTo>
                  <a:lnTo>
                    <a:pt x="6" y="10"/>
                  </a:lnTo>
                  <a:lnTo>
                    <a:pt x="6" y="6"/>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02" name="Freeform 155"/>
            <p:cNvSpPr/>
            <p:nvPr/>
          </p:nvSpPr>
          <p:spPr bwMode="auto">
            <a:xfrm>
              <a:off x="5280025" y="215900"/>
              <a:ext cx="130175" cy="53975"/>
            </a:xfrm>
            <a:custGeom>
              <a:avLst/>
              <a:gdLst/>
              <a:ahLst/>
              <a:cxnLst>
                <a:cxn ang="0">
                  <a:pos x="6" y="22"/>
                </a:cxn>
                <a:cxn ang="0">
                  <a:pos x="6" y="22"/>
                </a:cxn>
                <a:cxn ang="0">
                  <a:pos x="16" y="22"/>
                </a:cxn>
                <a:cxn ang="0">
                  <a:pos x="20" y="22"/>
                </a:cxn>
                <a:cxn ang="0">
                  <a:pos x="26" y="24"/>
                </a:cxn>
                <a:cxn ang="0">
                  <a:pos x="26" y="24"/>
                </a:cxn>
                <a:cxn ang="0">
                  <a:pos x="16" y="26"/>
                </a:cxn>
                <a:cxn ang="0">
                  <a:pos x="16" y="26"/>
                </a:cxn>
                <a:cxn ang="0">
                  <a:pos x="28" y="32"/>
                </a:cxn>
                <a:cxn ang="0">
                  <a:pos x="40" y="34"/>
                </a:cxn>
                <a:cxn ang="0">
                  <a:pos x="54" y="30"/>
                </a:cxn>
                <a:cxn ang="0">
                  <a:pos x="70" y="24"/>
                </a:cxn>
                <a:cxn ang="0">
                  <a:pos x="70" y="24"/>
                </a:cxn>
                <a:cxn ang="0">
                  <a:pos x="82" y="22"/>
                </a:cxn>
                <a:cxn ang="0">
                  <a:pos x="82" y="22"/>
                </a:cxn>
                <a:cxn ang="0">
                  <a:pos x="80" y="20"/>
                </a:cxn>
                <a:cxn ang="0">
                  <a:pos x="78" y="20"/>
                </a:cxn>
                <a:cxn ang="0">
                  <a:pos x="72" y="18"/>
                </a:cxn>
                <a:cxn ang="0">
                  <a:pos x="72" y="18"/>
                </a:cxn>
                <a:cxn ang="0">
                  <a:pos x="64" y="14"/>
                </a:cxn>
                <a:cxn ang="0">
                  <a:pos x="58" y="12"/>
                </a:cxn>
                <a:cxn ang="0">
                  <a:pos x="52" y="12"/>
                </a:cxn>
                <a:cxn ang="0">
                  <a:pos x="52" y="12"/>
                </a:cxn>
                <a:cxn ang="0">
                  <a:pos x="24" y="2"/>
                </a:cxn>
                <a:cxn ang="0">
                  <a:pos x="24" y="2"/>
                </a:cxn>
                <a:cxn ang="0">
                  <a:pos x="18" y="0"/>
                </a:cxn>
                <a:cxn ang="0">
                  <a:pos x="14" y="0"/>
                </a:cxn>
                <a:cxn ang="0">
                  <a:pos x="14" y="4"/>
                </a:cxn>
                <a:cxn ang="0">
                  <a:pos x="14" y="4"/>
                </a:cxn>
                <a:cxn ang="0">
                  <a:pos x="10" y="4"/>
                </a:cxn>
                <a:cxn ang="0">
                  <a:pos x="8" y="4"/>
                </a:cxn>
                <a:cxn ang="0">
                  <a:pos x="6" y="6"/>
                </a:cxn>
                <a:cxn ang="0">
                  <a:pos x="6" y="6"/>
                </a:cxn>
                <a:cxn ang="0">
                  <a:pos x="10" y="8"/>
                </a:cxn>
                <a:cxn ang="0">
                  <a:pos x="10" y="8"/>
                </a:cxn>
                <a:cxn ang="0">
                  <a:pos x="2" y="10"/>
                </a:cxn>
                <a:cxn ang="0">
                  <a:pos x="0" y="12"/>
                </a:cxn>
                <a:cxn ang="0">
                  <a:pos x="0" y="16"/>
                </a:cxn>
                <a:cxn ang="0">
                  <a:pos x="0" y="16"/>
                </a:cxn>
                <a:cxn ang="0">
                  <a:pos x="2" y="20"/>
                </a:cxn>
                <a:cxn ang="0">
                  <a:pos x="6" y="22"/>
                </a:cxn>
                <a:cxn ang="0">
                  <a:pos x="6" y="22"/>
                </a:cxn>
              </a:cxnLst>
              <a:rect l="0" t="0" r="r" b="b"/>
              <a:pathLst>
                <a:path w="82" h="34">
                  <a:moveTo>
                    <a:pt x="6" y="22"/>
                  </a:moveTo>
                  <a:lnTo>
                    <a:pt x="6" y="22"/>
                  </a:lnTo>
                  <a:lnTo>
                    <a:pt x="16" y="22"/>
                  </a:lnTo>
                  <a:lnTo>
                    <a:pt x="20" y="22"/>
                  </a:lnTo>
                  <a:lnTo>
                    <a:pt x="26" y="24"/>
                  </a:lnTo>
                  <a:lnTo>
                    <a:pt x="26" y="24"/>
                  </a:lnTo>
                  <a:lnTo>
                    <a:pt x="16" y="26"/>
                  </a:lnTo>
                  <a:lnTo>
                    <a:pt x="16" y="26"/>
                  </a:lnTo>
                  <a:lnTo>
                    <a:pt x="28" y="32"/>
                  </a:lnTo>
                  <a:lnTo>
                    <a:pt x="40" y="34"/>
                  </a:lnTo>
                  <a:lnTo>
                    <a:pt x="54" y="30"/>
                  </a:lnTo>
                  <a:lnTo>
                    <a:pt x="70" y="24"/>
                  </a:lnTo>
                  <a:lnTo>
                    <a:pt x="70" y="24"/>
                  </a:lnTo>
                  <a:lnTo>
                    <a:pt x="82" y="22"/>
                  </a:lnTo>
                  <a:lnTo>
                    <a:pt x="82" y="22"/>
                  </a:lnTo>
                  <a:lnTo>
                    <a:pt x="80" y="20"/>
                  </a:lnTo>
                  <a:lnTo>
                    <a:pt x="78" y="20"/>
                  </a:lnTo>
                  <a:lnTo>
                    <a:pt x="72" y="18"/>
                  </a:lnTo>
                  <a:lnTo>
                    <a:pt x="72" y="18"/>
                  </a:lnTo>
                  <a:lnTo>
                    <a:pt x="64" y="14"/>
                  </a:lnTo>
                  <a:lnTo>
                    <a:pt x="58" y="12"/>
                  </a:lnTo>
                  <a:lnTo>
                    <a:pt x="52" y="12"/>
                  </a:lnTo>
                  <a:lnTo>
                    <a:pt x="52" y="12"/>
                  </a:lnTo>
                  <a:lnTo>
                    <a:pt x="24" y="2"/>
                  </a:lnTo>
                  <a:lnTo>
                    <a:pt x="24" y="2"/>
                  </a:lnTo>
                  <a:lnTo>
                    <a:pt x="18" y="0"/>
                  </a:lnTo>
                  <a:lnTo>
                    <a:pt x="14" y="0"/>
                  </a:lnTo>
                  <a:lnTo>
                    <a:pt x="14" y="4"/>
                  </a:lnTo>
                  <a:lnTo>
                    <a:pt x="14" y="4"/>
                  </a:lnTo>
                  <a:lnTo>
                    <a:pt x="10" y="4"/>
                  </a:lnTo>
                  <a:lnTo>
                    <a:pt x="8" y="4"/>
                  </a:lnTo>
                  <a:lnTo>
                    <a:pt x="6" y="6"/>
                  </a:lnTo>
                  <a:lnTo>
                    <a:pt x="6" y="6"/>
                  </a:lnTo>
                  <a:lnTo>
                    <a:pt x="10" y="8"/>
                  </a:lnTo>
                  <a:lnTo>
                    <a:pt x="10" y="8"/>
                  </a:lnTo>
                  <a:lnTo>
                    <a:pt x="2" y="10"/>
                  </a:lnTo>
                  <a:lnTo>
                    <a:pt x="0" y="12"/>
                  </a:lnTo>
                  <a:lnTo>
                    <a:pt x="0" y="16"/>
                  </a:lnTo>
                  <a:lnTo>
                    <a:pt x="0" y="16"/>
                  </a:lnTo>
                  <a:lnTo>
                    <a:pt x="2" y="20"/>
                  </a:lnTo>
                  <a:lnTo>
                    <a:pt x="6" y="22"/>
                  </a:lnTo>
                  <a:lnTo>
                    <a:pt x="6" y="2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03" name="Freeform 156"/>
            <p:cNvSpPr/>
            <p:nvPr/>
          </p:nvSpPr>
          <p:spPr bwMode="auto">
            <a:xfrm>
              <a:off x="5346700" y="190500"/>
              <a:ext cx="361950" cy="107950"/>
            </a:xfrm>
            <a:custGeom>
              <a:avLst/>
              <a:gdLst/>
              <a:ahLst/>
              <a:cxnLst>
                <a:cxn ang="0">
                  <a:pos x="10" y="16"/>
                </a:cxn>
                <a:cxn ang="0">
                  <a:pos x="14" y="16"/>
                </a:cxn>
                <a:cxn ang="0">
                  <a:pos x="18" y="18"/>
                </a:cxn>
                <a:cxn ang="0">
                  <a:pos x="40" y="18"/>
                </a:cxn>
                <a:cxn ang="0">
                  <a:pos x="36" y="22"/>
                </a:cxn>
                <a:cxn ang="0">
                  <a:pos x="42" y="26"/>
                </a:cxn>
                <a:cxn ang="0">
                  <a:pos x="54" y="24"/>
                </a:cxn>
                <a:cxn ang="0">
                  <a:pos x="60" y="26"/>
                </a:cxn>
                <a:cxn ang="0">
                  <a:pos x="70" y="24"/>
                </a:cxn>
                <a:cxn ang="0">
                  <a:pos x="78" y="24"/>
                </a:cxn>
                <a:cxn ang="0">
                  <a:pos x="90" y="24"/>
                </a:cxn>
                <a:cxn ang="0">
                  <a:pos x="84" y="26"/>
                </a:cxn>
                <a:cxn ang="0">
                  <a:pos x="74" y="28"/>
                </a:cxn>
                <a:cxn ang="0">
                  <a:pos x="62" y="28"/>
                </a:cxn>
                <a:cxn ang="0">
                  <a:pos x="68" y="30"/>
                </a:cxn>
                <a:cxn ang="0">
                  <a:pos x="70" y="34"/>
                </a:cxn>
                <a:cxn ang="0">
                  <a:pos x="60" y="30"/>
                </a:cxn>
                <a:cxn ang="0">
                  <a:pos x="38" y="28"/>
                </a:cxn>
                <a:cxn ang="0">
                  <a:pos x="34" y="32"/>
                </a:cxn>
                <a:cxn ang="0">
                  <a:pos x="40" y="34"/>
                </a:cxn>
                <a:cxn ang="0">
                  <a:pos x="48" y="38"/>
                </a:cxn>
                <a:cxn ang="0">
                  <a:pos x="64" y="44"/>
                </a:cxn>
                <a:cxn ang="0">
                  <a:pos x="50" y="42"/>
                </a:cxn>
                <a:cxn ang="0">
                  <a:pos x="28" y="44"/>
                </a:cxn>
                <a:cxn ang="0">
                  <a:pos x="24" y="48"/>
                </a:cxn>
                <a:cxn ang="0">
                  <a:pos x="26" y="50"/>
                </a:cxn>
                <a:cxn ang="0">
                  <a:pos x="36" y="50"/>
                </a:cxn>
                <a:cxn ang="0">
                  <a:pos x="42" y="58"/>
                </a:cxn>
                <a:cxn ang="0">
                  <a:pos x="36" y="56"/>
                </a:cxn>
                <a:cxn ang="0">
                  <a:pos x="24" y="54"/>
                </a:cxn>
                <a:cxn ang="0">
                  <a:pos x="22" y="56"/>
                </a:cxn>
                <a:cxn ang="0">
                  <a:pos x="22" y="62"/>
                </a:cxn>
                <a:cxn ang="0">
                  <a:pos x="16" y="62"/>
                </a:cxn>
                <a:cxn ang="0">
                  <a:pos x="8" y="68"/>
                </a:cxn>
                <a:cxn ang="0">
                  <a:pos x="76" y="68"/>
                </a:cxn>
                <a:cxn ang="0">
                  <a:pos x="96" y="64"/>
                </a:cxn>
                <a:cxn ang="0">
                  <a:pos x="88" y="60"/>
                </a:cxn>
                <a:cxn ang="0">
                  <a:pos x="92" y="58"/>
                </a:cxn>
                <a:cxn ang="0">
                  <a:pos x="98" y="54"/>
                </a:cxn>
                <a:cxn ang="0">
                  <a:pos x="102" y="52"/>
                </a:cxn>
                <a:cxn ang="0">
                  <a:pos x="122" y="44"/>
                </a:cxn>
                <a:cxn ang="0">
                  <a:pos x="126" y="38"/>
                </a:cxn>
                <a:cxn ang="0">
                  <a:pos x="132" y="34"/>
                </a:cxn>
                <a:cxn ang="0">
                  <a:pos x="144" y="34"/>
                </a:cxn>
                <a:cxn ang="0">
                  <a:pos x="164" y="26"/>
                </a:cxn>
                <a:cxn ang="0">
                  <a:pos x="186" y="20"/>
                </a:cxn>
                <a:cxn ang="0">
                  <a:pos x="188" y="14"/>
                </a:cxn>
                <a:cxn ang="0">
                  <a:pos x="228" y="6"/>
                </a:cxn>
                <a:cxn ang="0">
                  <a:pos x="192" y="0"/>
                </a:cxn>
                <a:cxn ang="0">
                  <a:pos x="112" y="0"/>
                </a:cxn>
                <a:cxn ang="0">
                  <a:pos x="68" y="4"/>
                </a:cxn>
                <a:cxn ang="0">
                  <a:pos x="58" y="8"/>
                </a:cxn>
                <a:cxn ang="0">
                  <a:pos x="46" y="6"/>
                </a:cxn>
                <a:cxn ang="0">
                  <a:pos x="10" y="12"/>
                </a:cxn>
                <a:cxn ang="0">
                  <a:pos x="0" y="12"/>
                </a:cxn>
                <a:cxn ang="0">
                  <a:pos x="6" y="16"/>
                </a:cxn>
              </a:cxnLst>
              <a:rect l="0" t="0" r="r" b="b"/>
              <a:pathLst>
                <a:path w="228" h="68">
                  <a:moveTo>
                    <a:pt x="8" y="18"/>
                  </a:moveTo>
                  <a:lnTo>
                    <a:pt x="8" y="18"/>
                  </a:lnTo>
                  <a:lnTo>
                    <a:pt x="10" y="16"/>
                  </a:lnTo>
                  <a:lnTo>
                    <a:pt x="10" y="16"/>
                  </a:lnTo>
                  <a:lnTo>
                    <a:pt x="14" y="16"/>
                  </a:lnTo>
                  <a:lnTo>
                    <a:pt x="14" y="16"/>
                  </a:lnTo>
                  <a:lnTo>
                    <a:pt x="14" y="16"/>
                  </a:lnTo>
                  <a:lnTo>
                    <a:pt x="16" y="18"/>
                  </a:lnTo>
                  <a:lnTo>
                    <a:pt x="18" y="18"/>
                  </a:lnTo>
                  <a:lnTo>
                    <a:pt x="24" y="18"/>
                  </a:lnTo>
                  <a:lnTo>
                    <a:pt x="24" y="18"/>
                  </a:lnTo>
                  <a:lnTo>
                    <a:pt x="40" y="18"/>
                  </a:lnTo>
                  <a:lnTo>
                    <a:pt x="40" y="18"/>
                  </a:lnTo>
                  <a:lnTo>
                    <a:pt x="38" y="22"/>
                  </a:lnTo>
                  <a:lnTo>
                    <a:pt x="36" y="22"/>
                  </a:lnTo>
                  <a:lnTo>
                    <a:pt x="36" y="22"/>
                  </a:lnTo>
                  <a:lnTo>
                    <a:pt x="38" y="26"/>
                  </a:lnTo>
                  <a:lnTo>
                    <a:pt x="42" y="26"/>
                  </a:lnTo>
                  <a:lnTo>
                    <a:pt x="48" y="26"/>
                  </a:lnTo>
                  <a:lnTo>
                    <a:pt x="48" y="26"/>
                  </a:lnTo>
                  <a:lnTo>
                    <a:pt x="54" y="24"/>
                  </a:lnTo>
                  <a:lnTo>
                    <a:pt x="58" y="24"/>
                  </a:lnTo>
                  <a:lnTo>
                    <a:pt x="60" y="26"/>
                  </a:lnTo>
                  <a:lnTo>
                    <a:pt x="60" y="26"/>
                  </a:lnTo>
                  <a:lnTo>
                    <a:pt x="62" y="26"/>
                  </a:lnTo>
                  <a:lnTo>
                    <a:pt x="62" y="26"/>
                  </a:lnTo>
                  <a:lnTo>
                    <a:pt x="70" y="24"/>
                  </a:lnTo>
                  <a:lnTo>
                    <a:pt x="70" y="24"/>
                  </a:lnTo>
                  <a:lnTo>
                    <a:pt x="78" y="24"/>
                  </a:lnTo>
                  <a:lnTo>
                    <a:pt x="78" y="24"/>
                  </a:lnTo>
                  <a:lnTo>
                    <a:pt x="88" y="20"/>
                  </a:lnTo>
                  <a:lnTo>
                    <a:pt x="88" y="20"/>
                  </a:lnTo>
                  <a:lnTo>
                    <a:pt x="90" y="24"/>
                  </a:lnTo>
                  <a:lnTo>
                    <a:pt x="90" y="24"/>
                  </a:lnTo>
                  <a:lnTo>
                    <a:pt x="88" y="24"/>
                  </a:lnTo>
                  <a:lnTo>
                    <a:pt x="84" y="26"/>
                  </a:lnTo>
                  <a:lnTo>
                    <a:pt x="78" y="26"/>
                  </a:lnTo>
                  <a:lnTo>
                    <a:pt x="78" y="26"/>
                  </a:lnTo>
                  <a:lnTo>
                    <a:pt x="74" y="28"/>
                  </a:lnTo>
                  <a:lnTo>
                    <a:pt x="70" y="28"/>
                  </a:lnTo>
                  <a:lnTo>
                    <a:pt x="62" y="28"/>
                  </a:lnTo>
                  <a:lnTo>
                    <a:pt x="62" y="28"/>
                  </a:lnTo>
                  <a:lnTo>
                    <a:pt x="64" y="30"/>
                  </a:lnTo>
                  <a:lnTo>
                    <a:pt x="66" y="30"/>
                  </a:lnTo>
                  <a:lnTo>
                    <a:pt x="68" y="30"/>
                  </a:lnTo>
                  <a:lnTo>
                    <a:pt x="70" y="32"/>
                  </a:lnTo>
                  <a:lnTo>
                    <a:pt x="70" y="32"/>
                  </a:lnTo>
                  <a:lnTo>
                    <a:pt x="70" y="34"/>
                  </a:lnTo>
                  <a:lnTo>
                    <a:pt x="70" y="34"/>
                  </a:lnTo>
                  <a:lnTo>
                    <a:pt x="64" y="34"/>
                  </a:lnTo>
                  <a:lnTo>
                    <a:pt x="60" y="30"/>
                  </a:lnTo>
                  <a:lnTo>
                    <a:pt x="60" y="30"/>
                  </a:lnTo>
                  <a:lnTo>
                    <a:pt x="46" y="28"/>
                  </a:lnTo>
                  <a:lnTo>
                    <a:pt x="38" y="28"/>
                  </a:lnTo>
                  <a:lnTo>
                    <a:pt x="30" y="30"/>
                  </a:lnTo>
                  <a:lnTo>
                    <a:pt x="30" y="30"/>
                  </a:lnTo>
                  <a:lnTo>
                    <a:pt x="34" y="32"/>
                  </a:lnTo>
                  <a:lnTo>
                    <a:pt x="36" y="32"/>
                  </a:lnTo>
                  <a:lnTo>
                    <a:pt x="38" y="32"/>
                  </a:lnTo>
                  <a:lnTo>
                    <a:pt x="40" y="34"/>
                  </a:lnTo>
                  <a:lnTo>
                    <a:pt x="40" y="34"/>
                  </a:lnTo>
                  <a:lnTo>
                    <a:pt x="44" y="36"/>
                  </a:lnTo>
                  <a:lnTo>
                    <a:pt x="48" y="38"/>
                  </a:lnTo>
                  <a:lnTo>
                    <a:pt x="48" y="38"/>
                  </a:lnTo>
                  <a:lnTo>
                    <a:pt x="64" y="44"/>
                  </a:lnTo>
                  <a:lnTo>
                    <a:pt x="64" y="44"/>
                  </a:lnTo>
                  <a:lnTo>
                    <a:pt x="58" y="46"/>
                  </a:lnTo>
                  <a:lnTo>
                    <a:pt x="54" y="44"/>
                  </a:lnTo>
                  <a:lnTo>
                    <a:pt x="50" y="42"/>
                  </a:lnTo>
                  <a:lnTo>
                    <a:pt x="46" y="42"/>
                  </a:lnTo>
                  <a:lnTo>
                    <a:pt x="46" y="42"/>
                  </a:lnTo>
                  <a:lnTo>
                    <a:pt x="28" y="44"/>
                  </a:lnTo>
                  <a:lnTo>
                    <a:pt x="28" y="44"/>
                  </a:lnTo>
                  <a:lnTo>
                    <a:pt x="26" y="46"/>
                  </a:lnTo>
                  <a:lnTo>
                    <a:pt x="24" y="48"/>
                  </a:lnTo>
                  <a:lnTo>
                    <a:pt x="24" y="48"/>
                  </a:lnTo>
                  <a:lnTo>
                    <a:pt x="24" y="50"/>
                  </a:lnTo>
                  <a:lnTo>
                    <a:pt x="26" y="50"/>
                  </a:lnTo>
                  <a:lnTo>
                    <a:pt x="28" y="50"/>
                  </a:lnTo>
                  <a:lnTo>
                    <a:pt x="28" y="50"/>
                  </a:lnTo>
                  <a:lnTo>
                    <a:pt x="36" y="50"/>
                  </a:lnTo>
                  <a:lnTo>
                    <a:pt x="42" y="56"/>
                  </a:lnTo>
                  <a:lnTo>
                    <a:pt x="42" y="56"/>
                  </a:lnTo>
                  <a:lnTo>
                    <a:pt x="42" y="58"/>
                  </a:lnTo>
                  <a:lnTo>
                    <a:pt x="42" y="58"/>
                  </a:lnTo>
                  <a:lnTo>
                    <a:pt x="38" y="58"/>
                  </a:lnTo>
                  <a:lnTo>
                    <a:pt x="36" y="56"/>
                  </a:lnTo>
                  <a:lnTo>
                    <a:pt x="30" y="54"/>
                  </a:lnTo>
                  <a:lnTo>
                    <a:pt x="30" y="54"/>
                  </a:lnTo>
                  <a:lnTo>
                    <a:pt x="24" y="54"/>
                  </a:lnTo>
                  <a:lnTo>
                    <a:pt x="22" y="54"/>
                  </a:lnTo>
                  <a:lnTo>
                    <a:pt x="22" y="56"/>
                  </a:lnTo>
                  <a:lnTo>
                    <a:pt x="22" y="56"/>
                  </a:lnTo>
                  <a:lnTo>
                    <a:pt x="24" y="62"/>
                  </a:lnTo>
                  <a:lnTo>
                    <a:pt x="24" y="62"/>
                  </a:lnTo>
                  <a:lnTo>
                    <a:pt x="22" y="62"/>
                  </a:lnTo>
                  <a:lnTo>
                    <a:pt x="18" y="62"/>
                  </a:lnTo>
                  <a:lnTo>
                    <a:pt x="16" y="62"/>
                  </a:lnTo>
                  <a:lnTo>
                    <a:pt x="16" y="62"/>
                  </a:lnTo>
                  <a:lnTo>
                    <a:pt x="12" y="62"/>
                  </a:lnTo>
                  <a:lnTo>
                    <a:pt x="10" y="64"/>
                  </a:lnTo>
                  <a:lnTo>
                    <a:pt x="8" y="68"/>
                  </a:lnTo>
                  <a:lnTo>
                    <a:pt x="8" y="68"/>
                  </a:lnTo>
                  <a:lnTo>
                    <a:pt x="54" y="68"/>
                  </a:lnTo>
                  <a:lnTo>
                    <a:pt x="76" y="68"/>
                  </a:lnTo>
                  <a:lnTo>
                    <a:pt x="100" y="66"/>
                  </a:lnTo>
                  <a:lnTo>
                    <a:pt x="100" y="66"/>
                  </a:lnTo>
                  <a:lnTo>
                    <a:pt x="96" y="64"/>
                  </a:lnTo>
                  <a:lnTo>
                    <a:pt x="92" y="64"/>
                  </a:lnTo>
                  <a:lnTo>
                    <a:pt x="90" y="64"/>
                  </a:lnTo>
                  <a:lnTo>
                    <a:pt x="88" y="60"/>
                  </a:lnTo>
                  <a:lnTo>
                    <a:pt x="88" y="60"/>
                  </a:lnTo>
                  <a:lnTo>
                    <a:pt x="90" y="60"/>
                  </a:lnTo>
                  <a:lnTo>
                    <a:pt x="92" y="58"/>
                  </a:lnTo>
                  <a:lnTo>
                    <a:pt x="92" y="58"/>
                  </a:lnTo>
                  <a:lnTo>
                    <a:pt x="96" y="58"/>
                  </a:lnTo>
                  <a:lnTo>
                    <a:pt x="98" y="54"/>
                  </a:lnTo>
                  <a:lnTo>
                    <a:pt x="100" y="52"/>
                  </a:lnTo>
                  <a:lnTo>
                    <a:pt x="102" y="52"/>
                  </a:lnTo>
                  <a:lnTo>
                    <a:pt x="102" y="52"/>
                  </a:lnTo>
                  <a:lnTo>
                    <a:pt x="108" y="52"/>
                  </a:lnTo>
                  <a:lnTo>
                    <a:pt x="114" y="50"/>
                  </a:lnTo>
                  <a:lnTo>
                    <a:pt x="122" y="44"/>
                  </a:lnTo>
                  <a:lnTo>
                    <a:pt x="122" y="44"/>
                  </a:lnTo>
                  <a:lnTo>
                    <a:pt x="122" y="40"/>
                  </a:lnTo>
                  <a:lnTo>
                    <a:pt x="126" y="38"/>
                  </a:lnTo>
                  <a:lnTo>
                    <a:pt x="130" y="38"/>
                  </a:lnTo>
                  <a:lnTo>
                    <a:pt x="132" y="34"/>
                  </a:lnTo>
                  <a:lnTo>
                    <a:pt x="132" y="34"/>
                  </a:lnTo>
                  <a:lnTo>
                    <a:pt x="136" y="34"/>
                  </a:lnTo>
                  <a:lnTo>
                    <a:pt x="140" y="34"/>
                  </a:lnTo>
                  <a:lnTo>
                    <a:pt x="144" y="34"/>
                  </a:lnTo>
                  <a:lnTo>
                    <a:pt x="148" y="32"/>
                  </a:lnTo>
                  <a:lnTo>
                    <a:pt x="148" y="32"/>
                  </a:lnTo>
                  <a:lnTo>
                    <a:pt x="164" y="26"/>
                  </a:lnTo>
                  <a:lnTo>
                    <a:pt x="164" y="26"/>
                  </a:lnTo>
                  <a:lnTo>
                    <a:pt x="186" y="20"/>
                  </a:lnTo>
                  <a:lnTo>
                    <a:pt x="186" y="20"/>
                  </a:lnTo>
                  <a:lnTo>
                    <a:pt x="188" y="18"/>
                  </a:lnTo>
                  <a:lnTo>
                    <a:pt x="188" y="18"/>
                  </a:lnTo>
                  <a:lnTo>
                    <a:pt x="188" y="14"/>
                  </a:lnTo>
                  <a:lnTo>
                    <a:pt x="188" y="14"/>
                  </a:lnTo>
                  <a:lnTo>
                    <a:pt x="208" y="12"/>
                  </a:lnTo>
                  <a:lnTo>
                    <a:pt x="228" y="6"/>
                  </a:lnTo>
                  <a:lnTo>
                    <a:pt x="228" y="6"/>
                  </a:lnTo>
                  <a:lnTo>
                    <a:pt x="210" y="4"/>
                  </a:lnTo>
                  <a:lnTo>
                    <a:pt x="192" y="0"/>
                  </a:lnTo>
                  <a:lnTo>
                    <a:pt x="156" y="0"/>
                  </a:lnTo>
                  <a:lnTo>
                    <a:pt x="156" y="0"/>
                  </a:lnTo>
                  <a:lnTo>
                    <a:pt x="112" y="0"/>
                  </a:lnTo>
                  <a:lnTo>
                    <a:pt x="90" y="2"/>
                  </a:lnTo>
                  <a:lnTo>
                    <a:pt x="68" y="4"/>
                  </a:lnTo>
                  <a:lnTo>
                    <a:pt x="68" y="4"/>
                  </a:lnTo>
                  <a:lnTo>
                    <a:pt x="64" y="4"/>
                  </a:lnTo>
                  <a:lnTo>
                    <a:pt x="62" y="6"/>
                  </a:lnTo>
                  <a:lnTo>
                    <a:pt x="58" y="8"/>
                  </a:lnTo>
                  <a:lnTo>
                    <a:pt x="58" y="8"/>
                  </a:lnTo>
                  <a:lnTo>
                    <a:pt x="52" y="6"/>
                  </a:lnTo>
                  <a:lnTo>
                    <a:pt x="46" y="6"/>
                  </a:lnTo>
                  <a:lnTo>
                    <a:pt x="34" y="8"/>
                  </a:lnTo>
                  <a:lnTo>
                    <a:pt x="22" y="10"/>
                  </a:lnTo>
                  <a:lnTo>
                    <a:pt x="10" y="12"/>
                  </a:lnTo>
                  <a:lnTo>
                    <a:pt x="10" y="12"/>
                  </a:lnTo>
                  <a:lnTo>
                    <a:pt x="0" y="12"/>
                  </a:lnTo>
                  <a:lnTo>
                    <a:pt x="0" y="12"/>
                  </a:lnTo>
                  <a:lnTo>
                    <a:pt x="2" y="14"/>
                  </a:lnTo>
                  <a:lnTo>
                    <a:pt x="4" y="16"/>
                  </a:lnTo>
                  <a:lnTo>
                    <a:pt x="6" y="16"/>
                  </a:lnTo>
                  <a:lnTo>
                    <a:pt x="8" y="18"/>
                  </a:lnTo>
                  <a:lnTo>
                    <a:pt x="8" y="1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04" name="Freeform 157"/>
            <p:cNvSpPr/>
            <p:nvPr/>
          </p:nvSpPr>
          <p:spPr bwMode="auto">
            <a:xfrm>
              <a:off x="7985125" y="1377950"/>
              <a:ext cx="12700" cy="31750"/>
            </a:xfrm>
            <a:custGeom>
              <a:avLst/>
              <a:gdLst/>
              <a:ahLst/>
              <a:cxnLst>
                <a:cxn ang="0">
                  <a:pos x="4" y="20"/>
                </a:cxn>
                <a:cxn ang="0">
                  <a:pos x="4" y="20"/>
                </a:cxn>
                <a:cxn ang="0">
                  <a:pos x="6" y="16"/>
                </a:cxn>
                <a:cxn ang="0">
                  <a:pos x="4" y="12"/>
                </a:cxn>
                <a:cxn ang="0">
                  <a:pos x="4" y="12"/>
                </a:cxn>
                <a:cxn ang="0">
                  <a:pos x="6" y="8"/>
                </a:cxn>
                <a:cxn ang="0">
                  <a:pos x="8" y="6"/>
                </a:cxn>
                <a:cxn ang="0">
                  <a:pos x="4" y="0"/>
                </a:cxn>
                <a:cxn ang="0">
                  <a:pos x="4" y="0"/>
                </a:cxn>
                <a:cxn ang="0">
                  <a:pos x="4" y="10"/>
                </a:cxn>
                <a:cxn ang="0">
                  <a:pos x="4" y="10"/>
                </a:cxn>
                <a:cxn ang="0">
                  <a:pos x="0" y="14"/>
                </a:cxn>
                <a:cxn ang="0">
                  <a:pos x="0" y="16"/>
                </a:cxn>
                <a:cxn ang="0">
                  <a:pos x="4" y="20"/>
                </a:cxn>
                <a:cxn ang="0">
                  <a:pos x="4" y="20"/>
                </a:cxn>
              </a:cxnLst>
              <a:rect l="0" t="0" r="r" b="b"/>
              <a:pathLst>
                <a:path w="8" h="20">
                  <a:moveTo>
                    <a:pt x="4" y="20"/>
                  </a:moveTo>
                  <a:lnTo>
                    <a:pt x="4" y="20"/>
                  </a:lnTo>
                  <a:lnTo>
                    <a:pt x="6" y="16"/>
                  </a:lnTo>
                  <a:lnTo>
                    <a:pt x="4" y="12"/>
                  </a:lnTo>
                  <a:lnTo>
                    <a:pt x="4" y="12"/>
                  </a:lnTo>
                  <a:lnTo>
                    <a:pt x="6" y="8"/>
                  </a:lnTo>
                  <a:lnTo>
                    <a:pt x="8" y="6"/>
                  </a:lnTo>
                  <a:lnTo>
                    <a:pt x="4" y="0"/>
                  </a:lnTo>
                  <a:lnTo>
                    <a:pt x="4" y="0"/>
                  </a:lnTo>
                  <a:lnTo>
                    <a:pt x="4" y="10"/>
                  </a:lnTo>
                  <a:lnTo>
                    <a:pt x="4" y="10"/>
                  </a:lnTo>
                  <a:lnTo>
                    <a:pt x="0" y="14"/>
                  </a:lnTo>
                  <a:lnTo>
                    <a:pt x="0" y="16"/>
                  </a:lnTo>
                  <a:lnTo>
                    <a:pt x="4" y="20"/>
                  </a:lnTo>
                  <a:lnTo>
                    <a:pt x="4" y="2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05" name="Freeform 158"/>
            <p:cNvSpPr/>
            <p:nvPr/>
          </p:nvSpPr>
          <p:spPr bwMode="auto">
            <a:xfrm>
              <a:off x="6765925" y="974725"/>
              <a:ext cx="19050" cy="9525"/>
            </a:xfrm>
            <a:custGeom>
              <a:avLst/>
              <a:gdLst/>
              <a:ahLst/>
              <a:cxnLst>
                <a:cxn ang="0">
                  <a:pos x="0" y="2"/>
                </a:cxn>
                <a:cxn ang="0">
                  <a:pos x="0" y="2"/>
                </a:cxn>
                <a:cxn ang="0">
                  <a:pos x="2" y="2"/>
                </a:cxn>
                <a:cxn ang="0">
                  <a:pos x="4" y="4"/>
                </a:cxn>
                <a:cxn ang="0">
                  <a:pos x="8" y="6"/>
                </a:cxn>
                <a:cxn ang="0">
                  <a:pos x="12" y="4"/>
                </a:cxn>
                <a:cxn ang="0">
                  <a:pos x="12" y="4"/>
                </a:cxn>
                <a:cxn ang="0">
                  <a:pos x="6" y="0"/>
                </a:cxn>
                <a:cxn ang="0">
                  <a:pos x="0" y="2"/>
                </a:cxn>
                <a:cxn ang="0">
                  <a:pos x="0" y="2"/>
                </a:cxn>
              </a:cxnLst>
              <a:rect l="0" t="0" r="r" b="b"/>
              <a:pathLst>
                <a:path w="12" h="6">
                  <a:moveTo>
                    <a:pt x="0" y="2"/>
                  </a:moveTo>
                  <a:lnTo>
                    <a:pt x="0" y="2"/>
                  </a:lnTo>
                  <a:lnTo>
                    <a:pt x="2" y="2"/>
                  </a:lnTo>
                  <a:lnTo>
                    <a:pt x="4" y="4"/>
                  </a:lnTo>
                  <a:lnTo>
                    <a:pt x="8" y="6"/>
                  </a:lnTo>
                  <a:lnTo>
                    <a:pt x="12" y="4"/>
                  </a:lnTo>
                  <a:lnTo>
                    <a:pt x="12" y="4"/>
                  </a:lnTo>
                  <a:lnTo>
                    <a:pt x="6" y="0"/>
                  </a:lnTo>
                  <a:lnTo>
                    <a:pt x="0" y="2"/>
                  </a:lnTo>
                  <a:lnTo>
                    <a:pt x="0"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06" name="Freeform 159"/>
            <p:cNvSpPr/>
            <p:nvPr/>
          </p:nvSpPr>
          <p:spPr bwMode="auto">
            <a:xfrm>
              <a:off x="7962900" y="1343025"/>
              <a:ext cx="9525" cy="12700"/>
            </a:xfrm>
            <a:custGeom>
              <a:avLst/>
              <a:gdLst/>
              <a:ahLst/>
              <a:cxnLst>
                <a:cxn ang="0">
                  <a:pos x="4" y="0"/>
                </a:cxn>
                <a:cxn ang="0">
                  <a:pos x="4" y="0"/>
                </a:cxn>
                <a:cxn ang="0">
                  <a:pos x="2" y="0"/>
                </a:cxn>
                <a:cxn ang="0">
                  <a:pos x="2" y="0"/>
                </a:cxn>
                <a:cxn ang="0">
                  <a:pos x="0" y="4"/>
                </a:cxn>
                <a:cxn ang="0">
                  <a:pos x="4" y="8"/>
                </a:cxn>
                <a:cxn ang="0">
                  <a:pos x="4" y="8"/>
                </a:cxn>
                <a:cxn ang="0">
                  <a:pos x="6" y="4"/>
                </a:cxn>
                <a:cxn ang="0">
                  <a:pos x="4" y="0"/>
                </a:cxn>
                <a:cxn ang="0">
                  <a:pos x="4" y="0"/>
                </a:cxn>
              </a:cxnLst>
              <a:rect l="0" t="0" r="r" b="b"/>
              <a:pathLst>
                <a:path w="6" h="8">
                  <a:moveTo>
                    <a:pt x="4" y="0"/>
                  </a:moveTo>
                  <a:lnTo>
                    <a:pt x="4" y="0"/>
                  </a:lnTo>
                  <a:lnTo>
                    <a:pt x="2" y="0"/>
                  </a:lnTo>
                  <a:lnTo>
                    <a:pt x="2" y="0"/>
                  </a:lnTo>
                  <a:lnTo>
                    <a:pt x="0" y="4"/>
                  </a:lnTo>
                  <a:lnTo>
                    <a:pt x="4" y="8"/>
                  </a:lnTo>
                  <a:lnTo>
                    <a:pt x="4" y="8"/>
                  </a:lnTo>
                  <a:lnTo>
                    <a:pt x="6" y="4"/>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07" name="Freeform 160"/>
            <p:cNvSpPr/>
            <p:nvPr/>
          </p:nvSpPr>
          <p:spPr bwMode="auto">
            <a:xfrm>
              <a:off x="4451350" y="638175"/>
              <a:ext cx="25400" cy="12700"/>
            </a:xfrm>
            <a:custGeom>
              <a:avLst/>
              <a:gdLst/>
              <a:ahLst/>
              <a:cxnLst>
                <a:cxn ang="0">
                  <a:pos x="4" y="2"/>
                </a:cxn>
                <a:cxn ang="0">
                  <a:pos x="4" y="2"/>
                </a:cxn>
                <a:cxn ang="0">
                  <a:pos x="2" y="4"/>
                </a:cxn>
                <a:cxn ang="0">
                  <a:pos x="0" y="6"/>
                </a:cxn>
                <a:cxn ang="0">
                  <a:pos x="2" y="8"/>
                </a:cxn>
                <a:cxn ang="0">
                  <a:pos x="2" y="8"/>
                </a:cxn>
                <a:cxn ang="0">
                  <a:pos x="4" y="8"/>
                </a:cxn>
                <a:cxn ang="0">
                  <a:pos x="6" y="6"/>
                </a:cxn>
                <a:cxn ang="0">
                  <a:pos x="6" y="6"/>
                </a:cxn>
                <a:cxn ang="0">
                  <a:pos x="8" y="4"/>
                </a:cxn>
                <a:cxn ang="0">
                  <a:pos x="12" y="4"/>
                </a:cxn>
                <a:cxn ang="0">
                  <a:pos x="14" y="4"/>
                </a:cxn>
                <a:cxn ang="0">
                  <a:pos x="16" y="0"/>
                </a:cxn>
                <a:cxn ang="0">
                  <a:pos x="16" y="0"/>
                </a:cxn>
                <a:cxn ang="0">
                  <a:pos x="10" y="0"/>
                </a:cxn>
                <a:cxn ang="0">
                  <a:pos x="6" y="0"/>
                </a:cxn>
                <a:cxn ang="0">
                  <a:pos x="4" y="2"/>
                </a:cxn>
                <a:cxn ang="0">
                  <a:pos x="4" y="2"/>
                </a:cxn>
              </a:cxnLst>
              <a:rect l="0" t="0" r="r" b="b"/>
              <a:pathLst>
                <a:path w="16" h="8">
                  <a:moveTo>
                    <a:pt x="4" y="2"/>
                  </a:moveTo>
                  <a:lnTo>
                    <a:pt x="4" y="2"/>
                  </a:lnTo>
                  <a:lnTo>
                    <a:pt x="2" y="4"/>
                  </a:lnTo>
                  <a:lnTo>
                    <a:pt x="0" y="6"/>
                  </a:lnTo>
                  <a:lnTo>
                    <a:pt x="2" y="8"/>
                  </a:lnTo>
                  <a:lnTo>
                    <a:pt x="2" y="8"/>
                  </a:lnTo>
                  <a:lnTo>
                    <a:pt x="4" y="8"/>
                  </a:lnTo>
                  <a:lnTo>
                    <a:pt x="6" y="6"/>
                  </a:lnTo>
                  <a:lnTo>
                    <a:pt x="6" y="6"/>
                  </a:lnTo>
                  <a:lnTo>
                    <a:pt x="8" y="4"/>
                  </a:lnTo>
                  <a:lnTo>
                    <a:pt x="12" y="4"/>
                  </a:lnTo>
                  <a:lnTo>
                    <a:pt x="14" y="4"/>
                  </a:lnTo>
                  <a:lnTo>
                    <a:pt x="16" y="0"/>
                  </a:lnTo>
                  <a:lnTo>
                    <a:pt x="16" y="0"/>
                  </a:lnTo>
                  <a:lnTo>
                    <a:pt x="10" y="0"/>
                  </a:lnTo>
                  <a:lnTo>
                    <a:pt x="6" y="0"/>
                  </a:lnTo>
                  <a:lnTo>
                    <a:pt x="4" y="2"/>
                  </a:lnTo>
                  <a:lnTo>
                    <a:pt x="4"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08" name="Freeform 161"/>
            <p:cNvSpPr/>
            <p:nvPr/>
          </p:nvSpPr>
          <p:spPr bwMode="auto">
            <a:xfrm>
              <a:off x="8080375" y="1749425"/>
              <a:ext cx="12700" cy="6350"/>
            </a:xfrm>
            <a:custGeom>
              <a:avLst/>
              <a:gdLst/>
              <a:ahLst/>
              <a:cxnLst>
                <a:cxn ang="0">
                  <a:pos x="6" y="0"/>
                </a:cxn>
                <a:cxn ang="0">
                  <a:pos x="6" y="0"/>
                </a:cxn>
                <a:cxn ang="0">
                  <a:pos x="2" y="0"/>
                </a:cxn>
                <a:cxn ang="0">
                  <a:pos x="0" y="2"/>
                </a:cxn>
                <a:cxn ang="0">
                  <a:pos x="0" y="2"/>
                </a:cxn>
                <a:cxn ang="0">
                  <a:pos x="2" y="4"/>
                </a:cxn>
                <a:cxn ang="0">
                  <a:pos x="4" y="4"/>
                </a:cxn>
                <a:cxn ang="0">
                  <a:pos x="4" y="4"/>
                </a:cxn>
                <a:cxn ang="0">
                  <a:pos x="8" y="4"/>
                </a:cxn>
                <a:cxn ang="0">
                  <a:pos x="8" y="0"/>
                </a:cxn>
                <a:cxn ang="0">
                  <a:pos x="8" y="0"/>
                </a:cxn>
                <a:cxn ang="0">
                  <a:pos x="8" y="0"/>
                </a:cxn>
                <a:cxn ang="0">
                  <a:pos x="6" y="0"/>
                </a:cxn>
                <a:cxn ang="0">
                  <a:pos x="6" y="0"/>
                </a:cxn>
              </a:cxnLst>
              <a:rect l="0" t="0" r="r" b="b"/>
              <a:pathLst>
                <a:path w="8" h="4">
                  <a:moveTo>
                    <a:pt x="6" y="0"/>
                  </a:moveTo>
                  <a:lnTo>
                    <a:pt x="6" y="0"/>
                  </a:lnTo>
                  <a:lnTo>
                    <a:pt x="2" y="0"/>
                  </a:lnTo>
                  <a:lnTo>
                    <a:pt x="0" y="2"/>
                  </a:lnTo>
                  <a:lnTo>
                    <a:pt x="0" y="2"/>
                  </a:lnTo>
                  <a:lnTo>
                    <a:pt x="2" y="4"/>
                  </a:lnTo>
                  <a:lnTo>
                    <a:pt x="4" y="4"/>
                  </a:lnTo>
                  <a:lnTo>
                    <a:pt x="4" y="4"/>
                  </a:lnTo>
                  <a:lnTo>
                    <a:pt x="8" y="4"/>
                  </a:lnTo>
                  <a:lnTo>
                    <a:pt x="8" y="0"/>
                  </a:lnTo>
                  <a:lnTo>
                    <a:pt x="8" y="0"/>
                  </a:lnTo>
                  <a:lnTo>
                    <a:pt x="8" y="0"/>
                  </a:lnTo>
                  <a:lnTo>
                    <a:pt x="6" y="0"/>
                  </a:lnTo>
                  <a:lnTo>
                    <a:pt x="6"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09" name="Freeform 162"/>
            <p:cNvSpPr/>
            <p:nvPr/>
          </p:nvSpPr>
          <p:spPr bwMode="auto">
            <a:xfrm>
              <a:off x="7943850" y="1717675"/>
              <a:ext cx="19050" cy="9525"/>
            </a:xfrm>
            <a:custGeom>
              <a:avLst/>
              <a:gdLst/>
              <a:ahLst/>
              <a:cxnLst>
                <a:cxn ang="0">
                  <a:pos x="0" y="0"/>
                </a:cxn>
                <a:cxn ang="0">
                  <a:pos x="0" y="0"/>
                </a:cxn>
                <a:cxn ang="0">
                  <a:pos x="2" y="2"/>
                </a:cxn>
                <a:cxn ang="0">
                  <a:pos x="6" y="4"/>
                </a:cxn>
                <a:cxn ang="0">
                  <a:pos x="8" y="6"/>
                </a:cxn>
                <a:cxn ang="0">
                  <a:pos x="12" y="6"/>
                </a:cxn>
                <a:cxn ang="0">
                  <a:pos x="12" y="6"/>
                </a:cxn>
                <a:cxn ang="0">
                  <a:pos x="8" y="0"/>
                </a:cxn>
                <a:cxn ang="0">
                  <a:pos x="4" y="0"/>
                </a:cxn>
                <a:cxn ang="0">
                  <a:pos x="0" y="0"/>
                </a:cxn>
                <a:cxn ang="0">
                  <a:pos x="0" y="0"/>
                </a:cxn>
              </a:cxnLst>
              <a:rect l="0" t="0" r="r" b="b"/>
              <a:pathLst>
                <a:path w="12" h="6">
                  <a:moveTo>
                    <a:pt x="0" y="0"/>
                  </a:moveTo>
                  <a:lnTo>
                    <a:pt x="0" y="0"/>
                  </a:lnTo>
                  <a:lnTo>
                    <a:pt x="2" y="2"/>
                  </a:lnTo>
                  <a:lnTo>
                    <a:pt x="6" y="4"/>
                  </a:lnTo>
                  <a:lnTo>
                    <a:pt x="8" y="6"/>
                  </a:lnTo>
                  <a:lnTo>
                    <a:pt x="12" y="6"/>
                  </a:lnTo>
                  <a:lnTo>
                    <a:pt x="12" y="6"/>
                  </a:lnTo>
                  <a:lnTo>
                    <a:pt x="8" y="0"/>
                  </a:lnTo>
                  <a:lnTo>
                    <a:pt x="4"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10" name="Freeform 163"/>
            <p:cNvSpPr/>
            <p:nvPr/>
          </p:nvSpPr>
          <p:spPr bwMode="auto">
            <a:xfrm>
              <a:off x="7915275" y="1701800"/>
              <a:ext cx="15875" cy="6350"/>
            </a:xfrm>
            <a:custGeom>
              <a:avLst/>
              <a:gdLst/>
              <a:ahLst/>
              <a:cxnLst>
                <a:cxn ang="0">
                  <a:pos x="10" y="4"/>
                </a:cxn>
                <a:cxn ang="0">
                  <a:pos x="10" y="4"/>
                </a:cxn>
                <a:cxn ang="0">
                  <a:pos x="6" y="2"/>
                </a:cxn>
                <a:cxn ang="0">
                  <a:pos x="6" y="2"/>
                </a:cxn>
                <a:cxn ang="0">
                  <a:pos x="4" y="0"/>
                </a:cxn>
                <a:cxn ang="0">
                  <a:pos x="0" y="0"/>
                </a:cxn>
                <a:cxn ang="0">
                  <a:pos x="0" y="0"/>
                </a:cxn>
                <a:cxn ang="0">
                  <a:pos x="0" y="2"/>
                </a:cxn>
                <a:cxn ang="0">
                  <a:pos x="0" y="2"/>
                </a:cxn>
                <a:cxn ang="0">
                  <a:pos x="2" y="4"/>
                </a:cxn>
                <a:cxn ang="0">
                  <a:pos x="4" y="4"/>
                </a:cxn>
                <a:cxn ang="0">
                  <a:pos x="6" y="4"/>
                </a:cxn>
                <a:cxn ang="0">
                  <a:pos x="6" y="4"/>
                </a:cxn>
                <a:cxn ang="0">
                  <a:pos x="10" y="4"/>
                </a:cxn>
                <a:cxn ang="0">
                  <a:pos x="10" y="4"/>
                </a:cxn>
                <a:cxn ang="0">
                  <a:pos x="10" y="4"/>
                </a:cxn>
                <a:cxn ang="0">
                  <a:pos x="10" y="4"/>
                </a:cxn>
                <a:cxn ang="0">
                  <a:pos x="10" y="4"/>
                </a:cxn>
                <a:cxn ang="0">
                  <a:pos x="10" y="4"/>
                </a:cxn>
                <a:cxn ang="0">
                  <a:pos x="10" y="2"/>
                </a:cxn>
                <a:cxn ang="0">
                  <a:pos x="10" y="2"/>
                </a:cxn>
                <a:cxn ang="0">
                  <a:pos x="10" y="4"/>
                </a:cxn>
                <a:cxn ang="0">
                  <a:pos x="10" y="4"/>
                </a:cxn>
              </a:cxnLst>
              <a:rect l="0" t="0" r="r" b="b"/>
              <a:pathLst>
                <a:path w="10" h="4">
                  <a:moveTo>
                    <a:pt x="10" y="4"/>
                  </a:moveTo>
                  <a:lnTo>
                    <a:pt x="10" y="4"/>
                  </a:lnTo>
                  <a:lnTo>
                    <a:pt x="6" y="2"/>
                  </a:lnTo>
                  <a:lnTo>
                    <a:pt x="6" y="2"/>
                  </a:lnTo>
                  <a:lnTo>
                    <a:pt x="4" y="0"/>
                  </a:lnTo>
                  <a:lnTo>
                    <a:pt x="0" y="0"/>
                  </a:lnTo>
                  <a:lnTo>
                    <a:pt x="0" y="0"/>
                  </a:lnTo>
                  <a:lnTo>
                    <a:pt x="0" y="2"/>
                  </a:lnTo>
                  <a:lnTo>
                    <a:pt x="0" y="2"/>
                  </a:lnTo>
                  <a:lnTo>
                    <a:pt x="2" y="4"/>
                  </a:lnTo>
                  <a:lnTo>
                    <a:pt x="4" y="4"/>
                  </a:lnTo>
                  <a:lnTo>
                    <a:pt x="6" y="4"/>
                  </a:lnTo>
                  <a:lnTo>
                    <a:pt x="6" y="4"/>
                  </a:lnTo>
                  <a:lnTo>
                    <a:pt x="10" y="4"/>
                  </a:lnTo>
                  <a:lnTo>
                    <a:pt x="10" y="4"/>
                  </a:lnTo>
                  <a:lnTo>
                    <a:pt x="10" y="4"/>
                  </a:lnTo>
                  <a:lnTo>
                    <a:pt x="10" y="4"/>
                  </a:lnTo>
                  <a:lnTo>
                    <a:pt x="10" y="4"/>
                  </a:lnTo>
                  <a:lnTo>
                    <a:pt x="10" y="4"/>
                  </a:lnTo>
                  <a:lnTo>
                    <a:pt x="10" y="2"/>
                  </a:lnTo>
                  <a:lnTo>
                    <a:pt x="10" y="2"/>
                  </a:lnTo>
                  <a:lnTo>
                    <a:pt x="10" y="4"/>
                  </a:lnTo>
                  <a:lnTo>
                    <a:pt x="10"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11" name="Freeform 164"/>
            <p:cNvSpPr/>
            <p:nvPr/>
          </p:nvSpPr>
          <p:spPr bwMode="auto">
            <a:xfrm>
              <a:off x="7931150" y="1698625"/>
              <a:ext cx="9525" cy="6350"/>
            </a:xfrm>
            <a:custGeom>
              <a:avLst/>
              <a:gdLst/>
              <a:ahLst/>
              <a:cxnLst>
                <a:cxn ang="0">
                  <a:pos x="4" y="0"/>
                </a:cxn>
                <a:cxn ang="0">
                  <a:pos x="4" y="0"/>
                </a:cxn>
                <a:cxn ang="0">
                  <a:pos x="2" y="0"/>
                </a:cxn>
                <a:cxn ang="0">
                  <a:pos x="2" y="0"/>
                </a:cxn>
                <a:cxn ang="0">
                  <a:pos x="0" y="0"/>
                </a:cxn>
                <a:cxn ang="0">
                  <a:pos x="0" y="2"/>
                </a:cxn>
                <a:cxn ang="0">
                  <a:pos x="0" y="4"/>
                </a:cxn>
                <a:cxn ang="0">
                  <a:pos x="0" y="4"/>
                </a:cxn>
                <a:cxn ang="0">
                  <a:pos x="4" y="4"/>
                </a:cxn>
                <a:cxn ang="0">
                  <a:pos x="6" y="4"/>
                </a:cxn>
                <a:cxn ang="0">
                  <a:pos x="4" y="0"/>
                </a:cxn>
                <a:cxn ang="0">
                  <a:pos x="4" y="0"/>
                </a:cxn>
              </a:cxnLst>
              <a:rect l="0" t="0" r="r" b="b"/>
              <a:pathLst>
                <a:path w="6" h="4">
                  <a:moveTo>
                    <a:pt x="4" y="0"/>
                  </a:moveTo>
                  <a:lnTo>
                    <a:pt x="4" y="0"/>
                  </a:lnTo>
                  <a:lnTo>
                    <a:pt x="2" y="0"/>
                  </a:lnTo>
                  <a:lnTo>
                    <a:pt x="2" y="0"/>
                  </a:lnTo>
                  <a:lnTo>
                    <a:pt x="0" y="0"/>
                  </a:lnTo>
                  <a:lnTo>
                    <a:pt x="0" y="2"/>
                  </a:lnTo>
                  <a:lnTo>
                    <a:pt x="0" y="4"/>
                  </a:lnTo>
                  <a:lnTo>
                    <a:pt x="0" y="4"/>
                  </a:lnTo>
                  <a:lnTo>
                    <a:pt x="4" y="4"/>
                  </a:lnTo>
                  <a:lnTo>
                    <a:pt x="6" y="4"/>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12" name="Freeform 165"/>
            <p:cNvSpPr/>
            <p:nvPr/>
          </p:nvSpPr>
          <p:spPr bwMode="auto">
            <a:xfrm>
              <a:off x="5473700" y="530225"/>
              <a:ext cx="9525" cy="9525"/>
            </a:xfrm>
            <a:custGeom>
              <a:avLst/>
              <a:gdLst/>
              <a:ahLst/>
              <a:cxnLst>
                <a:cxn ang="0">
                  <a:pos x="0" y="4"/>
                </a:cxn>
                <a:cxn ang="0">
                  <a:pos x="0" y="4"/>
                </a:cxn>
                <a:cxn ang="0">
                  <a:pos x="2" y="6"/>
                </a:cxn>
                <a:cxn ang="0">
                  <a:pos x="2" y="6"/>
                </a:cxn>
                <a:cxn ang="0">
                  <a:pos x="6" y="6"/>
                </a:cxn>
                <a:cxn ang="0">
                  <a:pos x="6" y="4"/>
                </a:cxn>
                <a:cxn ang="0">
                  <a:pos x="6" y="4"/>
                </a:cxn>
                <a:cxn ang="0">
                  <a:pos x="6" y="2"/>
                </a:cxn>
                <a:cxn ang="0">
                  <a:pos x="4" y="0"/>
                </a:cxn>
                <a:cxn ang="0">
                  <a:pos x="4" y="0"/>
                </a:cxn>
                <a:cxn ang="0">
                  <a:pos x="2" y="2"/>
                </a:cxn>
                <a:cxn ang="0">
                  <a:pos x="0" y="4"/>
                </a:cxn>
                <a:cxn ang="0">
                  <a:pos x="0" y="4"/>
                </a:cxn>
              </a:cxnLst>
              <a:rect l="0" t="0" r="r" b="b"/>
              <a:pathLst>
                <a:path w="6" h="6">
                  <a:moveTo>
                    <a:pt x="0" y="4"/>
                  </a:moveTo>
                  <a:lnTo>
                    <a:pt x="0" y="4"/>
                  </a:lnTo>
                  <a:lnTo>
                    <a:pt x="2" y="6"/>
                  </a:lnTo>
                  <a:lnTo>
                    <a:pt x="2" y="6"/>
                  </a:lnTo>
                  <a:lnTo>
                    <a:pt x="6" y="6"/>
                  </a:lnTo>
                  <a:lnTo>
                    <a:pt x="6" y="4"/>
                  </a:lnTo>
                  <a:lnTo>
                    <a:pt x="6" y="4"/>
                  </a:lnTo>
                  <a:lnTo>
                    <a:pt x="6" y="2"/>
                  </a:lnTo>
                  <a:lnTo>
                    <a:pt x="4" y="0"/>
                  </a:lnTo>
                  <a:lnTo>
                    <a:pt x="4" y="0"/>
                  </a:lnTo>
                  <a:lnTo>
                    <a:pt x="2" y="2"/>
                  </a:lnTo>
                  <a:lnTo>
                    <a:pt x="0" y="4"/>
                  </a:lnTo>
                  <a:lnTo>
                    <a:pt x="0"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13" name="Freeform 166"/>
            <p:cNvSpPr/>
            <p:nvPr/>
          </p:nvSpPr>
          <p:spPr bwMode="auto">
            <a:xfrm>
              <a:off x="8201025" y="809625"/>
              <a:ext cx="66675" cy="60325"/>
            </a:xfrm>
            <a:custGeom>
              <a:avLst/>
              <a:gdLst/>
              <a:ahLst/>
              <a:cxnLst>
                <a:cxn ang="0">
                  <a:pos x="4" y="38"/>
                </a:cxn>
                <a:cxn ang="0">
                  <a:pos x="4" y="38"/>
                </a:cxn>
                <a:cxn ang="0">
                  <a:pos x="4" y="30"/>
                </a:cxn>
                <a:cxn ang="0">
                  <a:pos x="4" y="30"/>
                </a:cxn>
                <a:cxn ang="0">
                  <a:pos x="20" y="32"/>
                </a:cxn>
                <a:cxn ang="0">
                  <a:pos x="20" y="32"/>
                </a:cxn>
                <a:cxn ang="0">
                  <a:pos x="26" y="32"/>
                </a:cxn>
                <a:cxn ang="0">
                  <a:pos x="32" y="28"/>
                </a:cxn>
                <a:cxn ang="0">
                  <a:pos x="42" y="22"/>
                </a:cxn>
                <a:cxn ang="0">
                  <a:pos x="42" y="22"/>
                </a:cxn>
                <a:cxn ang="0">
                  <a:pos x="38" y="16"/>
                </a:cxn>
                <a:cxn ang="0">
                  <a:pos x="38" y="16"/>
                </a:cxn>
                <a:cxn ang="0">
                  <a:pos x="32" y="16"/>
                </a:cxn>
                <a:cxn ang="0">
                  <a:pos x="24" y="10"/>
                </a:cxn>
                <a:cxn ang="0">
                  <a:pos x="18" y="4"/>
                </a:cxn>
                <a:cxn ang="0">
                  <a:pos x="12" y="0"/>
                </a:cxn>
                <a:cxn ang="0">
                  <a:pos x="12" y="0"/>
                </a:cxn>
                <a:cxn ang="0">
                  <a:pos x="14" y="4"/>
                </a:cxn>
                <a:cxn ang="0">
                  <a:pos x="14" y="10"/>
                </a:cxn>
                <a:cxn ang="0">
                  <a:pos x="12" y="18"/>
                </a:cxn>
                <a:cxn ang="0">
                  <a:pos x="6" y="24"/>
                </a:cxn>
                <a:cxn ang="0">
                  <a:pos x="0" y="30"/>
                </a:cxn>
                <a:cxn ang="0">
                  <a:pos x="0" y="30"/>
                </a:cxn>
                <a:cxn ang="0">
                  <a:pos x="0" y="34"/>
                </a:cxn>
                <a:cxn ang="0">
                  <a:pos x="0" y="36"/>
                </a:cxn>
                <a:cxn ang="0">
                  <a:pos x="4" y="38"/>
                </a:cxn>
                <a:cxn ang="0">
                  <a:pos x="4" y="38"/>
                </a:cxn>
              </a:cxnLst>
              <a:rect l="0" t="0" r="r" b="b"/>
              <a:pathLst>
                <a:path w="42" h="38">
                  <a:moveTo>
                    <a:pt x="4" y="38"/>
                  </a:moveTo>
                  <a:lnTo>
                    <a:pt x="4" y="38"/>
                  </a:lnTo>
                  <a:lnTo>
                    <a:pt x="4" y="30"/>
                  </a:lnTo>
                  <a:lnTo>
                    <a:pt x="4" y="30"/>
                  </a:lnTo>
                  <a:lnTo>
                    <a:pt x="20" y="32"/>
                  </a:lnTo>
                  <a:lnTo>
                    <a:pt x="20" y="32"/>
                  </a:lnTo>
                  <a:lnTo>
                    <a:pt x="26" y="32"/>
                  </a:lnTo>
                  <a:lnTo>
                    <a:pt x="32" y="28"/>
                  </a:lnTo>
                  <a:lnTo>
                    <a:pt x="42" y="22"/>
                  </a:lnTo>
                  <a:lnTo>
                    <a:pt x="42" y="22"/>
                  </a:lnTo>
                  <a:lnTo>
                    <a:pt x="38" y="16"/>
                  </a:lnTo>
                  <a:lnTo>
                    <a:pt x="38" y="16"/>
                  </a:lnTo>
                  <a:lnTo>
                    <a:pt x="32" y="16"/>
                  </a:lnTo>
                  <a:lnTo>
                    <a:pt x="24" y="10"/>
                  </a:lnTo>
                  <a:lnTo>
                    <a:pt x="18" y="4"/>
                  </a:lnTo>
                  <a:lnTo>
                    <a:pt x="12" y="0"/>
                  </a:lnTo>
                  <a:lnTo>
                    <a:pt x="12" y="0"/>
                  </a:lnTo>
                  <a:lnTo>
                    <a:pt x="14" y="4"/>
                  </a:lnTo>
                  <a:lnTo>
                    <a:pt x="14" y="10"/>
                  </a:lnTo>
                  <a:lnTo>
                    <a:pt x="12" y="18"/>
                  </a:lnTo>
                  <a:lnTo>
                    <a:pt x="6" y="24"/>
                  </a:lnTo>
                  <a:lnTo>
                    <a:pt x="0" y="30"/>
                  </a:lnTo>
                  <a:lnTo>
                    <a:pt x="0" y="30"/>
                  </a:lnTo>
                  <a:lnTo>
                    <a:pt x="0" y="34"/>
                  </a:lnTo>
                  <a:lnTo>
                    <a:pt x="0" y="36"/>
                  </a:lnTo>
                  <a:lnTo>
                    <a:pt x="4" y="38"/>
                  </a:lnTo>
                  <a:lnTo>
                    <a:pt x="4" y="3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14" name="Freeform 167"/>
            <p:cNvSpPr/>
            <p:nvPr/>
          </p:nvSpPr>
          <p:spPr bwMode="auto">
            <a:xfrm>
              <a:off x="7870825" y="1736725"/>
              <a:ext cx="495300" cy="463550"/>
            </a:xfrm>
            <a:custGeom>
              <a:avLst/>
              <a:gdLst/>
              <a:ahLst/>
              <a:cxnLst>
                <a:cxn ang="0">
                  <a:pos x="312" y="152"/>
                </a:cxn>
                <a:cxn ang="0">
                  <a:pos x="284" y="120"/>
                </a:cxn>
                <a:cxn ang="0">
                  <a:pos x="266" y="92"/>
                </a:cxn>
                <a:cxn ang="0">
                  <a:pos x="256" y="74"/>
                </a:cxn>
                <a:cxn ang="0">
                  <a:pos x="246" y="44"/>
                </a:cxn>
                <a:cxn ang="0">
                  <a:pos x="232" y="16"/>
                </a:cxn>
                <a:cxn ang="0">
                  <a:pos x="222" y="20"/>
                </a:cxn>
                <a:cxn ang="0">
                  <a:pos x="216" y="68"/>
                </a:cxn>
                <a:cxn ang="0">
                  <a:pos x="208" y="74"/>
                </a:cxn>
                <a:cxn ang="0">
                  <a:pos x="176" y="48"/>
                </a:cxn>
                <a:cxn ang="0">
                  <a:pos x="176" y="32"/>
                </a:cxn>
                <a:cxn ang="0">
                  <a:pos x="182" y="18"/>
                </a:cxn>
                <a:cxn ang="0">
                  <a:pos x="162" y="14"/>
                </a:cxn>
                <a:cxn ang="0">
                  <a:pos x="150" y="14"/>
                </a:cxn>
                <a:cxn ang="0">
                  <a:pos x="140" y="18"/>
                </a:cxn>
                <a:cxn ang="0">
                  <a:pos x="128" y="40"/>
                </a:cxn>
                <a:cxn ang="0">
                  <a:pos x="126" y="44"/>
                </a:cxn>
                <a:cxn ang="0">
                  <a:pos x="116" y="44"/>
                </a:cxn>
                <a:cxn ang="0">
                  <a:pos x="100" y="38"/>
                </a:cxn>
                <a:cxn ang="0">
                  <a:pos x="86" y="60"/>
                </a:cxn>
                <a:cxn ang="0">
                  <a:pos x="72" y="66"/>
                </a:cxn>
                <a:cxn ang="0">
                  <a:pos x="68" y="80"/>
                </a:cxn>
                <a:cxn ang="0">
                  <a:pos x="54" y="96"/>
                </a:cxn>
                <a:cxn ang="0">
                  <a:pos x="10" y="116"/>
                </a:cxn>
                <a:cxn ang="0">
                  <a:pos x="2" y="144"/>
                </a:cxn>
                <a:cxn ang="0">
                  <a:pos x="0" y="166"/>
                </a:cxn>
                <a:cxn ang="0">
                  <a:pos x="12" y="194"/>
                </a:cxn>
                <a:cxn ang="0">
                  <a:pos x="20" y="232"/>
                </a:cxn>
                <a:cxn ang="0">
                  <a:pos x="14" y="244"/>
                </a:cxn>
                <a:cxn ang="0">
                  <a:pos x="30" y="254"/>
                </a:cxn>
                <a:cxn ang="0">
                  <a:pos x="48" y="244"/>
                </a:cxn>
                <a:cxn ang="0">
                  <a:pos x="72" y="242"/>
                </a:cxn>
                <a:cxn ang="0">
                  <a:pos x="82" y="236"/>
                </a:cxn>
                <a:cxn ang="0">
                  <a:pos x="112" y="222"/>
                </a:cxn>
                <a:cxn ang="0">
                  <a:pos x="150" y="220"/>
                </a:cxn>
                <a:cxn ang="0">
                  <a:pos x="170" y="238"/>
                </a:cxn>
                <a:cxn ang="0">
                  <a:pos x="178" y="248"/>
                </a:cxn>
                <a:cxn ang="0">
                  <a:pos x="192" y="230"/>
                </a:cxn>
                <a:cxn ang="0">
                  <a:pos x="190" y="242"/>
                </a:cxn>
                <a:cxn ang="0">
                  <a:pos x="196" y="258"/>
                </a:cxn>
                <a:cxn ang="0">
                  <a:pos x="206" y="268"/>
                </a:cxn>
                <a:cxn ang="0">
                  <a:pos x="216" y="284"/>
                </a:cxn>
                <a:cxn ang="0">
                  <a:pos x="238" y="288"/>
                </a:cxn>
                <a:cxn ang="0">
                  <a:pos x="248" y="284"/>
                </a:cxn>
                <a:cxn ang="0">
                  <a:pos x="258" y="292"/>
                </a:cxn>
                <a:cxn ang="0">
                  <a:pos x="276" y="280"/>
                </a:cxn>
                <a:cxn ang="0">
                  <a:pos x="284" y="280"/>
                </a:cxn>
                <a:cxn ang="0">
                  <a:pos x="286" y="272"/>
                </a:cxn>
                <a:cxn ang="0">
                  <a:pos x="304" y="228"/>
                </a:cxn>
                <a:cxn ang="0">
                  <a:pos x="312" y="196"/>
                </a:cxn>
                <a:cxn ang="0">
                  <a:pos x="310" y="158"/>
                </a:cxn>
              </a:cxnLst>
              <a:rect l="0" t="0" r="r" b="b"/>
              <a:pathLst>
                <a:path w="312" h="292">
                  <a:moveTo>
                    <a:pt x="310" y="158"/>
                  </a:moveTo>
                  <a:lnTo>
                    <a:pt x="310" y="158"/>
                  </a:lnTo>
                  <a:lnTo>
                    <a:pt x="312" y="152"/>
                  </a:lnTo>
                  <a:lnTo>
                    <a:pt x="312" y="152"/>
                  </a:lnTo>
                  <a:lnTo>
                    <a:pt x="308" y="150"/>
                  </a:lnTo>
                  <a:lnTo>
                    <a:pt x="308" y="150"/>
                  </a:lnTo>
                  <a:lnTo>
                    <a:pt x="292" y="130"/>
                  </a:lnTo>
                  <a:lnTo>
                    <a:pt x="284" y="120"/>
                  </a:lnTo>
                  <a:lnTo>
                    <a:pt x="278" y="108"/>
                  </a:lnTo>
                  <a:lnTo>
                    <a:pt x="278" y="108"/>
                  </a:lnTo>
                  <a:lnTo>
                    <a:pt x="274" y="98"/>
                  </a:lnTo>
                  <a:lnTo>
                    <a:pt x="266" y="92"/>
                  </a:lnTo>
                  <a:lnTo>
                    <a:pt x="266" y="92"/>
                  </a:lnTo>
                  <a:lnTo>
                    <a:pt x="260" y="88"/>
                  </a:lnTo>
                  <a:lnTo>
                    <a:pt x="258" y="84"/>
                  </a:lnTo>
                  <a:lnTo>
                    <a:pt x="256" y="74"/>
                  </a:lnTo>
                  <a:lnTo>
                    <a:pt x="256" y="74"/>
                  </a:lnTo>
                  <a:lnTo>
                    <a:pt x="252" y="56"/>
                  </a:lnTo>
                  <a:lnTo>
                    <a:pt x="250" y="48"/>
                  </a:lnTo>
                  <a:lnTo>
                    <a:pt x="246" y="44"/>
                  </a:lnTo>
                  <a:lnTo>
                    <a:pt x="246" y="44"/>
                  </a:lnTo>
                  <a:lnTo>
                    <a:pt x="240" y="38"/>
                  </a:lnTo>
                  <a:lnTo>
                    <a:pt x="236" y="30"/>
                  </a:lnTo>
                  <a:lnTo>
                    <a:pt x="232" y="16"/>
                  </a:lnTo>
                  <a:lnTo>
                    <a:pt x="232" y="16"/>
                  </a:lnTo>
                  <a:lnTo>
                    <a:pt x="228" y="0"/>
                  </a:lnTo>
                  <a:lnTo>
                    <a:pt x="228" y="0"/>
                  </a:lnTo>
                  <a:lnTo>
                    <a:pt x="222" y="20"/>
                  </a:lnTo>
                  <a:lnTo>
                    <a:pt x="222" y="40"/>
                  </a:lnTo>
                  <a:lnTo>
                    <a:pt x="222" y="40"/>
                  </a:lnTo>
                  <a:lnTo>
                    <a:pt x="220" y="54"/>
                  </a:lnTo>
                  <a:lnTo>
                    <a:pt x="216" y="68"/>
                  </a:lnTo>
                  <a:lnTo>
                    <a:pt x="216" y="68"/>
                  </a:lnTo>
                  <a:lnTo>
                    <a:pt x="214" y="72"/>
                  </a:lnTo>
                  <a:lnTo>
                    <a:pt x="212" y="74"/>
                  </a:lnTo>
                  <a:lnTo>
                    <a:pt x="208" y="74"/>
                  </a:lnTo>
                  <a:lnTo>
                    <a:pt x="206" y="72"/>
                  </a:lnTo>
                  <a:lnTo>
                    <a:pt x="206" y="72"/>
                  </a:lnTo>
                  <a:lnTo>
                    <a:pt x="176" y="48"/>
                  </a:lnTo>
                  <a:lnTo>
                    <a:pt x="176" y="48"/>
                  </a:lnTo>
                  <a:lnTo>
                    <a:pt x="174" y="44"/>
                  </a:lnTo>
                  <a:lnTo>
                    <a:pt x="174" y="38"/>
                  </a:lnTo>
                  <a:lnTo>
                    <a:pt x="174" y="38"/>
                  </a:lnTo>
                  <a:lnTo>
                    <a:pt x="176" y="32"/>
                  </a:lnTo>
                  <a:lnTo>
                    <a:pt x="180" y="28"/>
                  </a:lnTo>
                  <a:lnTo>
                    <a:pt x="182" y="22"/>
                  </a:lnTo>
                  <a:lnTo>
                    <a:pt x="182" y="18"/>
                  </a:lnTo>
                  <a:lnTo>
                    <a:pt x="182" y="18"/>
                  </a:lnTo>
                  <a:lnTo>
                    <a:pt x="178" y="16"/>
                  </a:lnTo>
                  <a:lnTo>
                    <a:pt x="174" y="16"/>
                  </a:lnTo>
                  <a:lnTo>
                    <a:pt x="168" y="16"/>
                  </a:lnTo>
                  <a:lnTo>
                    <a:pt x="162" y="14"/>
                  </a:lnTo>
                  <a:lnTo>
                    <a:pt x="162" y="14"/>
                  </a:lnTo>
                  <a:lnTo>
                    <a:pt x="150" y="8"/>
                  </a:lnTo>
                  <a:lnTo>
                    <a:pt x="150" y="8"/>
                  </a:lnTo>
                  <a:lnTo>
                    <a:pt x="150" y="14"/>
                  </a:lnTo>
                  <a:lnTo>
                    <a:pt x="150" y="16"/>
                  </a:lnTo>
                  <a:lnTo>
                    <a:pt x="146" y="18"/>
                  </a:lnTo>
                  <a:lnTo>
                    <a:pt x="146" y="18"/>
                  </a:lnTo>
                  <a:lnTo>
                    <a:pt x="140" y="18"/>
                  </a:lnTo>
                  <a:lnTo>
                    <a:pt x="136" y="20"/>
                  </a:lnTo>
                  <a:lnTo>
                    <a:pt x="132" y="24"/>
                  </a:lnTo>
                  <a:lnTo>
                    <a:pt x="130" y="32"/>
                  </a:lnTo>
                  <a:lnTo>
                    <a:pt x="128" y="40"/>
                  </a:lnTo>
                  <a:lnTo>
                    <a:pt x="128" y="40"/>
                  </a:lnTo>
                  <a:lnTo>
                    <a:pt x="128" y="44"/>
                  </a:lnTo>
                  <a:lnTo>
                    <a:pt x="126" y="44"/>
                  </a:lnTo>
                  <a:lnTo>
                    <a:pt x="126" y="44"/>
                  </a:lnTo>
                  <a:lnTo>
                    <a:pt x="126" y="44"/>
                  </a:lnTo>
                  <a:lnTo>
                    <a:pt x="120" y="44"/>
                  </a:lnTo>
                  <a:lnTo>
                    <a:pt x="118" y="46"/>
                  </a:lnTo>
                  <a:lnTo>
                    <a:pt x="116" y="44"/>
                  </a:lnTo>
                  <a:lnTo>
                    <a:pt x="116" y="44"/>
                  </a:lnTo>
                  <a:lnTo>
                    <a:pt x="108" y="38"/>
                  </a:lnTo>
                  <a:lnTo>
                    <a:pt x="104" y="36"/>
                  </a:lnTo>
                  <a:lnTo>
                    <a:pt x="100" y="38"/>
                  </a:lnTo>
                  <a:lnTo>
                    <a:pt x="92" y="46"/>
                  </a:lnTo>
                  <a:lnTo>
                    <a:pt x="92" y="46"/>
                  </a:lnTo>
                  <a:lnTo>
                    <a:pt x="88" y="52"/>
                  </a:lnTo>
                  <a:lnTo>
                    <a:pt x="86" y="60"/>
                  </a:lnTo>
                  <a:lnTo>
                    <a:pt x="84" y="62"/>
                  </a:lnTo>
                  <a:lnTo>
                    <a:pt x="82" y="64"/>
                  </a:lnTo>
                  <a:lnTo>
                    <a:pt x="78" y="66"/>
                  </a:lnTo>
                  <a:lnTo>
                    <a:pt x="72" y="66"/>
                  </a:lnTo>
                  <a:lnTo>
                    <a:pt x="72" y="66"/>
                  </a:lnTo>
                  <a:lnTo>
                    <a:pt x="70" y="72"/>
                  </a:lnTo>
                  <a:lnTo>
                    <a:pt x="70" y="72"/>
                  </a:lnTo>
                  <a:lnTo>
                    <a:pt x="68" y="80"/>
                  </a:lnTo>
                  <a:lnTo>
                    <a:pt x="68" y="80"/>
                  </a:lnTo>
                  <a:lnTo>
                    <a:pt x="66" y="86"/>
                  </a:lnTo>
                  <a:lnTo>
                    <a:pt x="62" y="90"/>
                  </a:lnTo>
                  <a:lnTo>
                    <a:pt x="54" y="96"/>
                  </a:lnTo>
                  <a:lnTo>
                    <a:pt x="34" y="104"/>
                  </a:lnTo>
                  <a:lnTo>
                    <a:pt x="34" y="104"/>
                  </a:lnTo>
                  <a:lnTo>
                    <a:pt x="16" y="112"/>
                  </a:lnTo>
                  <a:lnTo>
                    <a:pt x="10" y="116"/>
                  </a:lnTo>
                  <a:lnTo>
                    <a:pt x="6" y="122"/>
                  </a:lnTo>
                  <a:lnTo>
                    <a:pt x="4" y="128"/>
                  </a:lnTo>
                  <a:lnTo>
                    <a:pt x="2" y="136"/>
                  </a:lnTo>
                  <a:lnTo>
                    <a:pt x="2" y="144"/>
                  </a:lnTo>
                  <a:lnTo>
                    <a:pt x="4" y="152"/>
                  </a:lnTo>
                  <a:lnTo>
                    <a:pt x="4" y="152"/>
                  </a:lnTo>
                  <a:lnTo>
                    <a:pt x="0" y="162"/>
                  </a:lnTo>
                  <a:lnTo>
                    <a:pt x="0" y="166"/>
                  </a:lnTo>
                  <a:lnTo>
                    <a:pt x="4" y="170"/>
                  </a:lnTo>
                  <a:lnTo>
                    <a:pt x="4" y="170"/>
                  </a:lnTo>
                  <a:lnTo>
                    <a:pt x="8" y="182"/>
                  </a:lnTo>
                  <a:lnTo>
                    <a:pt x="12" y="194"/>
                  </a:lnTo>
                  <a:lnTo>
                    <a:pt x="18" y="220"/>
                  </a:lnTo>
                  <a:lnTo>
                    <a:pt x="18" y="220"/>
                  </a:lnTo>
                  <a:lnTo>
                    <a:pt x="20" y="228"/>
                  </a:lnTo>
                  <a:lnTo>
                    <a:pt x="20" y="232"/>
                  </a:lnTo>
                  <a:lnTo>
                    <a:pt x="18" y="236"/>
                  </a:lnTo>
                  <a:lnTo>
                    <a:pt x="18" y="236"/>
                  </a:lnTo>
                  <a:lnTo>
                    <a:pt x="14" y="240"/>
                  </a:lnTo>
                  <a:lnTo>
                    <a:pt x="14" y="244"/>
                  </a:lnTo>
                  <a:lnTo>
                    <a:pt x="18" y="248"/>
                  </a:lnTo>
                  <a:lnTo>
                    <a:pt x="18" y="248"/>
                  </a:lnTo>
                  <a:lnTo>
                    <a:pt x="24" y="252"/>
                  </a:lnTo>
                  <a:lnTo>
                    <a:pt x="30" y="254"/>
                  </a:lnTo>
                  <a:lnTo>
                    <a:pt x="36" y="252"/>
                  </a:lnTo>
                  <a:lnTo>
                    <a:pt x="40" y="250"/>
                  </a:lnTo>
                  <a:lnTo>
                    <a:pt x="40" y="250"/>
                  </a:lnTo>
                  <a:lnTo>
                    <a:pt x="48" y="244"/>
                  </a:lnTo>
                  <a:lnTo>
                    <a:pt x="56" y="242"/>
                  </a:lnTo>
                  <a:lnTo>
                    <a:pt x="62" y="240"/>
                  </a:lnTo>
                  <a:lnTo>
                    <a:pt x="72" y="242"/>
                  </a:lnTo>
                  <a:lnTo>
                    <a:pt x="72" y="242"/>
                  </a:lnTo>
                  <a:lnTo>
                    <a:pt x="78" y="242"/>
                  </a:lnTo>
                  <a:lnTo>
                    <a:pt x="82" y="240"/>
                  </a:lnTo>
                  <a:lnTo>
                    <a:pt x="82" y="236"/>
                  </a:lnTo>
                  <a:lnTo>
                    <a:pt x="82" y="236"/>
                  </a:lnTo>
                  <a:lnTo>
                    <a:pt x="86" y="232"/>
                  </a:lnTo>
                  <a:lnTo>
                    <a:pt x="90" y="230"/>
                  </a:lnTo>
                  <a:lnTo>
                    <a:pt x="90" y="230"/>
                  </a:lnTo>
                  <a:lnTo>
                    <a:pt x="112" y="222"/>
                  </a:lnTo>
                  <a:lnTo>
                    <a:pt x="124" y="218"/>
                  </a:lnTo>
                  <a:lnTo>
                    <a:pt x="136" y="218"/>
                  </a:lnTo>
                  <a:lnTo>
                    <a:pt x="136" y="218"/>
                  </a:lnTo>
                  <a:lnTo>
                    <a:pt x="150" y="220"/>
                  </a:lnTo>
                  <a:lnTo>
                    <a:pt x="156" y="222"/>
                  </a:lnTo>
                  <a:lnTo>
                    <a:pt x="162" y="228"/>
                  </a:lnTo>
                  <a:lnTo>
                    <a:pt x="162" y="228"/>
                  </a:lnTo>
                  <a:lnTo>
                    <a:pt x="170" y="238"/>
                  </a:lnTo>
                  <a:lnTo>
                    <a:pt x="172" y="246"/>
                  </a:lnTo>
                  <a:lnTo>
                    <a:pt x="174" y="254"/>
                  </a:lnTo>
                  <a:lnTo>
                    <a:pt x="174" y="254"/>
                  </a:lnTo>
                  <a:lnTo>
                    <a:pt x="178" y="248"/>
                  </a:lnTo>
                  <a:lnTo>
                    <a:pt x="182" y="242"/>
                  </a:lnTo>
                  <a:lnTo>
                    <a:pt x="188" y="236"/>
                  </a:lnTo>
                  <a:lnTo>
                    <a:pt x="192" y="230"/>
                  </a:lnTo>
                  <a:lnTo>
                    <a:pt x="192" y="230"/>
                  </a:lnTo>
                  <a:lnTo>
                    <a:pt x="192" y="236"/>
                  </a:lnTo>
                  <a:lnTo>
                    <a:pt x="192" y="236"/>
                  </a:lnTo>
                  <a:lnTo>
                    <a:pt x="190" y="240"/>
                  </a:lnTo>
                  <a:lnTo>
                    <a:pt x="190" y="242"/>
                  </a:lnTo>
                  <a:lnTo>
                    <a:pt x="194" y="248"/>
                  </a:lnTo>
                  <a:lnTo>
                    <a:pt x="196" y="252"/>
                  </a:lnTo>
                  <a:lnTo>
                    <a:pt x="198" y="254"/>
                  </a:lnTo>
                  <a:lnTo>
                    <a:pt x="196" y="258"/>
                  </a:lnTo>
                  <a:lnTo>
                    <a:pt x="196" y="258"/>
                  </a:lnTo>
                  <a:lnTo>
                    <a:pt x="202" y="258"/>
                  </a:lnTo>
                  <a:lnTo>
                    <a:pt x="204" y="260"/>
                  </a:lnTo>
                  <a:lnTo>
                    <a:pt x="206" y="268"/>
                  </a:lnTo>
                  <a:lnTo>
                    <a:pt x="206" y="268"/>
                  </a:lnTo>
                  <a:lnTo>
                    <a:pt x="208" y="274"/>
                  </a:lnTo>
                  <a:lnTo>
                    <a:pt x="212" y="280"/>
                  </a:lnTo>
                  <a:lnTo>
                    <a:pt x="216" y="284"/>
                  </a:lnTo>
                  <a:lnTo>
                    <a:pt x="220" y="288"/>
                  </a:lnTo>
                  <a:lnTo>
                    <a:pt x="226" y="290"/>
                  </a:lnTo>
                  <a:lnTo>
                    <a:pt x="232" y="290"/>
                  </a:lnTo>
                  <a:lnTo>
                    <a:pt x="238" y="288"/>
                  </a:lnTo>
                  <a:lnTo>
                    <a:pt x="244" y="286"/>
                  </a:lnTo>
                  <a:lnTo>
                    <a:pt x="244" y="286"/>
                  </a:lnTo>
                  <a:lnTo>
                    <a:pt x="246" y="284"/>
                  </a:lnTo>
                  <a:lnTo>
                    <a:pt x="248" y="284"/>
                  </a:lnTo>
                  <a:lnTo>
                    <a:pt x="250" y="288"/>
                  </a:lnTo>
                  <a:lnTo>
                    <a:pt x="250" y="288"/>
                  </a:lnTo>
                  <a:lnTo>
                    <a:pt x="254" y="290"/>
                  </a:lnTo>
                  <a:lnTo>
                    <a:pt x="258" y="292"/>
                  </a:lnTo>
                  <a:lnTo>
                    <a:pt x="262" y="290"/>
                  </a:lnTo>
                  <a:lnTo>
                    <a:pt x="266" y="288"/>
                  </a:lnTo>
                  <a:lnTo>
                    <a:pt x="272" y="282"/>
                  </a:lnTo>
                  <a:lnTo>
                    <a:pt x="276" y="280"/>
                  </a:lnTo>
                  <a:lnTo>
                    <a:pt x="280" y="282"/>
                  </a:lnTo>
                  <a:lnTo>
                    <a:pt x="280" y="282"/>
                  </a:lnTo>
                  <a:lnTo>
                    <a:pt x="282" y="282"/>
                  </a:lnTo>
                  <a:lnTo>
                    <a:pt x="284" y="280"/>
                  </a:lnTo>
                  <a:lnTo>
                    <a:pt x="286" y="274"/>
                  </a:lnTo>
                  <a:lnTo>
                    <a:pt x="286" y="274"/>
                  </a:lnTo>
                  <a:lnTo>
                    <a:pt x="286" y="272"/>
                  </a:lnTo>
                  <a:lnTo>
                    <a:pt x="286" y="272"/>
                  </a:lnTo>
                  <a:lnTo>
                    <a:pt x="292" y="250"/>
                  </a:lnTo>
                  <a:lnTo>
                    <a:pt x="296" y="238"/>
                  </a:lnTo>
                  <a:lnTo>
                    <a:pt x="304" y="228"/>
                  </a:lnTo>
                  <a:lnTo>
                    <a:pt x="304" y="228"/>
                  </a:lnTo>
                  <a:lnTo>
                    <a:pt x="308" y="218"/>
                  </a:lnTo>
                  <a:lnTo>
                    <a:pt x="310" y="208"/>
                  </a:lnTo>
                  <a:lnTo>
                    <a:pt x="310" y="208"/>
                  </a:lnTo>
                  <a:lnTo>
                    <a:pt x="312" y="196"/>
                  </a:lnTo>
                  <a:lnTo>
                    <a:pt x="312" y="184"/>
                  </a:lnTo>
                  <a:lnTo>
                    <a:pt x="310" y="158"/>
                  </a:lnTo>
                  <a:lnTo>
                    <a:pt x="310" y="158"/>
                  </a:lnTo>
                  <a:lnTo>
                    <a:pt x="310" y="158"/>
                  </a:lnTo>
                  <a:lnTo>
                    <a:pt x="310" y="15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15" name="Freeform 168"/>
            <p:cNvSpPr/>
            <p:nvPr/>
          </p:nvSpPr>
          <p:spPr bwMode="auto">
            <a:xfrm>
              <a:off x="5556250" y="2438400"/>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16" name="Freeform 169"/>
            <p:cNvSpPr/>
            <p:nvPr/>
          </p:nvSpPr>
          <p:spPr bwMode="auto">
            <a:xfrm>
              <a:off x="5543550" y="2432050"/>
              <a:ext cx="12700" cy="6350"/>
            </a:xfrm>
            <a:custGeom>
              <a:avLst/>
              <a:gdLst/>
              <a:ahLst/>
              <a:cxnLst>
                <a:cxn ang="0">
                  <a:pos x="0" y="0"/>
                </a:cxn>
                <a:cxn ang="0">
                  <a:pos x="0" y="0"/>
                </a:cxn>
                <a:cxn ang="0">
                  <a:pos x="0" y="2"/>
                </a:cxn>
                <a:cxn ang="0">
                  <a:pos x="4" y="4"/>
                </a:cxn>
                <a:cxn ang="0">
                  <a:pos x="8" y="4"/>
                </a:cxn>
                <a:cxn ang="0">
                  <a:pos x="8" y="4"/>
                </a:cxn>
                <a:cxn ang="0">
                  <a:pos x="4" y="0"/>
                </a:cxn>
                <a:cxn ang="0">
                  <a:pos x="0" y="0"/>
                </a:cxn>
                <a:cxn ang="0">
                  <a:pos x="0" y="0"/>
                </a:cxn>
              </a:cxnLst>
              <a:rect l="0" t="0" r="r" b="b"/>
              <a:pathLst>
                <a:path w="8" h="4">
                  <a:moveTo>
                    <a:pt x="0" y="0"/>
                  </a:moveTo>
                  <a:lnTo>
                    <a:pt x="0" y="0"/>
                  </a:lnTo>
                  <a:lnTo>
                    <a:pt x="0" y="2"/>
                  </a:lnTo>
                  <a:lnTo>
                    <a:pt x="4" y="4"/>
                  </a:lnTo>
                  <a:lnTo>
                    <a:pt x="8" y="4"/>
                  </a:lnTo>
                  <a:lnTo>
                    <a:pt x="8" y="4"/>
                  </a:lnTo>
                  <a:lnTo>
                    <a:pt x="4"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17" name="Freeform 170"/>
            <p:cNvSpPr/>
            <p:nvPr/>
          </p:nvSpPr>
          <p:spPr bwMode="auto">
            <a:xfrm>
              <a:off x="7978775" y="1403350"/>
              <a:ext cx="57150" cy="57150"/>
            </a:xfrm>
            <a:custGeom>
              <a:avLst/>
              <a:gdLst/>
              <a:ahLst/>
              <a:cxnLst>
                <a:cxn ang="0">
                  <a:pos x="0" y="24"/>
                </a:cxn>
                <a:cxn ang="0">
                  <a:pos x="0" y="24"/>
                </a:cxn>
                <a:cxn ang="0">
                  <a:pos x="8" y="20"/>
                </a:cxn>
                <a:cxn ang="0">
                  <a:pos x="8" y="20"/>
                </a:cxn>
                <a:cxn ang="0">
                  <a:pos x="12" y="18"/>
                </a:cxn>
                <a:cxn ang="0">
                  <a:pos x="16" y="18"/>
                </a:cxn>
                <a:cxn ang="0">
                  <a:pos x="16" y="22"/>
                </a:cxn>
                <a:cxn ang="0">
                  <a:pos x="16" y="26"/>
                </a:cxn>
                <a:cxn ang="0">
                  <a:pos x="16" y="26"/>
                </a:cxn>
                <a:cxn ang="0">
                  <a:pos x="16" y="30"/>
                </a:cxn>
                <a:cxn ang="0">
                  <a:pos x="16" y="34"/>
                </a:cxn>
                <a:cxn ang="0">
                  <a:pos x="20" y="36"/>
                </a:cxn>
                <a:cxn ang="0">
                  <a:pos x="24" y="36"/>
                </a:cxn>
                <a:cxn ang="0">
                  <a:pos x="24" y="36"/>
                </a:cxn>
                <a:cxn ang="0">
                  <a:pos x="28" y="36"/>
                </a:cxn>
                <a:cxn ang="0">
                  <a:pos x="28" y="34"/>
                </a:cxn>
                <a:cxn ang="0">
                  <a:pos x="26" y="30"/>
                </a:cxn>
                <a:cxn ang="0">
                  <a:pos x="26" y="30"/>
                </a:cxn>
                <a:cxn ang="0">
                  <a:pos x="28" y="26"/>
                </a:cxn>
                <a:cxn ang="0">
                  <a:pos x="28" y="26"/>
                </a:cxn>
                <a:cxn ang="0">
                  <a:pos x="34" y="26"/>
                </a:cxn>
                <a:cxn ang="0">
                  <a:pos x="36" y="22"/>
                </a:cxn>
                <a:cxn ang="0">
                  <a:pos x="34" y="16"/>
                </a:cxn>
                <a:cxn ang="0">
                  <a:pos x="34" y="16"/>
                </a:cxn>
                <a:cxn ang="0">
                  <a:pos x="32" y="8"/>
                </a:cxn>
                <a:cxn ang="0">
                  <a:pos x="32" y="4"/>
                </a:cxn>
                <a:cxn ang="0">
                  <a:pos x="30" y="0"/>
                </a:cxn>
                <a:cxn ang="0">
                  <a:pos x="30" y="0"/>
                </a:cxn>
                <a:cxn ang="0">
                  <a:pos x="26" y="4"/>
                </a:cxn>
                <a:cxn ang="0">
                  <a:pos x="24" y="8"/>
                </a:cxn>
                <a:cxn ang="0">
                  <a:pos x="16" y="10"/>
                </a:cxn>
                <a:cxn ang="0">
                  <a:pos x="10" y="12"/>
                </a:cxn>
                <a:cxn ang="0">
                  <a:pos x="2" y="18"/>
                </a:cxn>
                <a:cxn ang="0">
                  <a:pos x="2" y="18"/>
                </a:cxn>
                <a:cxn ang="0">
                  <a:pos x="0" y="20"/>
                </a:cxn>
                <a:cxn ang="0">
                  <a:pos x="0" y="24"/>
                </a:cxn>
                <a:cxn ang="0">
                  <a:pos x="0" y="24"/>
                </a:cxn>
              </a:cxnLst>
              <a:rect l="0" t="0" r="r" b="b"/>
              <a:pathLst>
                <a:path w="36" h="36">
                  <a:moveTo>
                    <a:pt x="0" y="24"/>
                  </a:moveTo>
                  <a:lnTo>
                    <a:pt x="0" y="24"/>
                  </a:lnTo>
                  <a:lnTo>
                    <a:pt x="8" y="20"/>
                  </a:lnTo>
                  <a:lnTo>
                    <a:pt x="8" y="20"/>
                  </a:lnTo>
                  <a:lnTo>
                    <a:pt x="12" y="18"/>
                  </a:lnTo>
                  <a:lnTo>
                    <a:pt x="16" y="18"/>
                  </a:lnTo>
                  <a:lnTo>
                    <a:pt x="16" y="22"/>
                  </a:lnTo>
                  <a:lnTo>
                    <a:pt x="16" y="26"/>
                  </a:lnTo>
                  <a:lnTo>
                    <a:pt x="16" y="26"/>
                  </a:lnTo>
                  <a:lnTo>
                    <a:pt x="16" y="30"/>
                  </a:lnTo>
                  <a:lnTo>
                    <a:pt x="16" y="34"/>
                  </a:lnTo>
                  <a:lnTo>
                    <a:pt x="20" y="36"/>
                  </a:lnTo>
                  <a:lnTo>
                    <a:pt x="24" y="36"/>
                  </a:lnTo>
                  <a:lnTo>
                    <a:pt x="24" y="36"/>
                  </a:lnTo>
                  <a:lnTo>
                    <a:pt x="28" y="36"/>
                  </a:lnTo>
                  <a:lnTo>
                    <a:pt x="28" y="34"/>
                  </a:lnTo>
                  <a:lnTo>
                    <a:pt x="26" y="30"/>
                  </a:lnTo>
                  <a:lnTo>
                    <a:pt x="26" y="30"/>
                  </a:lnTo>
                  <a:lnTo>
                    <a:pt x="28" y="26"/>
                  </a:lnTo>
                  <a:lnTo>
                    <a:pt x="28" y="26"/>
                  </a:lnTo>
                  <a:lnTo>
                    <a:pt x="34" y="26"/>
                  </a:lnTo>
                  <a:lnTo>
                    <a:pt x="36" y="22"/>
                  </a:lnTo>
                  <a:lnTo>
                    <a:pt x="34" y="16"/>
                  </a:lnTo>
                  <a:lnTo>
                    <a:pt x="34" y="16"/>
                  </a:lnTo>
                  <a:lnTo>
                    <a:pt x="32" y="8"/>
                  </a:lnTo>
                  <a:lnTo>
                    <a:pt x="32" y="4"/>
                  </a:lnTo>
                  <a:lnTo>
                    <a:pt x="30" y="0"/>
                  </a:lnTo>
                  <a:lnTo>
                    <a:pt x="30" y="0"/>
                  </a:lnTo>
                  <a:lnTo>
                    <a:pt x="26" y="4"/>
                  </a:lnTo>
                  <a:lnTo>
                    <a:pt x="24" y="8"/>
                  </a:lnTo>
                  <a:lnTo>
                    <a:pt x="16" y="10"/>
                  </a:lnTo>
                  <a:lnTo>
                    <a:pt x="10" y="12"/>
                  </a:lnTo>
                  <a:lnTo>
                    <a:pt x="2" y="18"/>
                  </a:lnTo>
                  <a:lnTo>
                    <a:pt x="2" y="18"/>
                  </a:lnTo>
                  <a:lnTo>
                    <a:pt x="0" y="20"/>
                  </a:lnTo>
                  <a:lnTo>
                    <a:pt x="0" y="24"/>
                  </a:lnTo>
                  <a:lnTo>
                    <a:pt x="0" y="2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18" name="Freeform 171"/>
            <p:cNvSpPr/>
            <p:nvPr/>
          </p:nvSpPr>
          <p:spPr bwMode="auto">
            <a:xfrm>
              <a:off x="6499225" y="901700"/>
              <a:ext cx="9525" cy="6350"/>
            </a:xfrm>
            <a:custGeom>
              <a:avLst/>
              <a:gdLst/>
              <a:ahLst/>
              <a:cxnLst>
                <a:cxn ang="0">
                  <a:pos x="6" y="2"/>
                </a:cxn>
                <a:cxn ang="0">
                  <a:pos x="6" y="2"/>
                </a:cxn>
                <a:cxn ang="0">
                  <a:pos x="6" y="0"/>
                </a:cxn>
                <a:cxn ang="0">
                  <a:pos x="4" y="0"/>
                </a:cxn>
                <a:cxn ang="0">
                  <a:pos x="4" y="0"/>
                </a:cxn>
                <a:cxn ang="0">
                  <a:pos x="0" y="4"/>
                </a:cxn>
                <a:cxn ang="0">
                  <a:pos x="0" y="4"/>
                </a:cxn>
                <a:cxn ang="0">
                  <a:pos x="2" y="4"/>
                </a:cxn>
                <a:cxn ang="0">
                  <a:pos x="2" y="4"/>
                </a:cxn>
                <a:cxn ang="0">
                  <a:pos x="4" y="4"/>
                </a:cxn>
                <a:cxn ang="0">
                  <a:pos x="6" y="2"/>
                </a:cxn>
                <a:cxn ang="0">
                  <a:pos x="6" y="2"/>
                </a:cxn>
              </a:cxnLst>
              <a:rect l="0" t="0" r="r" b="b"/>
              <a:pathLst>
                <a:path w="6" h="4">
                  <a:moveTo>
                    <a:pt x="6" y="2"/>
                  </a:moveTo>
                  <a:lnTo>
                    <a:pt x="6" y="2"/>
                  </a:lnTo>
                  <a:lnTo>
                    <a:pt x="6" y="0"/>
                  </a:lnTo>
                  <a:lnTo>
                    <a:pt x="4" y="0"/>
                  </a:lnTo>
                  <a:lnTo>
                    <a:pt x="4" y="0"/>
                  </a:lnTo>
                  <a:lnTo>
                    <a:pt x="0" y="4"/>
                  </a:lnTo>
                  <a:lnTo>
                    <a:pt x="0" y="4"/>
                  </a:lnTo>
                  <a:lnTo>
                    <a:pt x="2" y="4"/>
                  </a:lnTo>
                  <a:lnTo>
                    <a:pt x="2" y="4"/>
                  </a:lnTo>
                  <a:lnTo>
                    <a:pt x="4" y="4"/>
                  </a:lnTo>
                  <a:lnTo>
                    <a:pt x="6" y="2"/>
                  </a:lnTo>
                  <a:lnTo>
                    <a:pt x="6"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19" name="Freeform 172"/>
            <p:cNvSpPr/>
            <p:nvPr/>
          </p:nvSpPr>
          <p:spPr bwMode="auto">
            <a:xfrm>
              <a:off x="7854950" y="330200"/>
              <a:ext cx="9525" cy="6350"/>
            </a:xfrm>
            <a:custGeom>
              <a:avLst/>
              <a:gdLst/>
              <a:ahLst/>
              <a:cxnLst>
                <a:cxn ang="0">
                  <a:pos x="2" y="0"/>
                </a:cxn>
                <a:cxn ang="0">
                  <a:pos x="2" y="0"/>
                </a:cxn>
                <a:cxn ang="0">
                  <a:pos x="0" y="4"/>
                </a:cxn>
                <a:cxn ang="0">
                  <a:pos x="0" y="4"/>
                </a:cxn>
                <a:cxn ang="0">
                  <a:pos x="4" y="4"/>
                </a:cxn>
                <a:cxn ang="0">
                  <a:pos x="6" y="4"/>
                </a:cxn>
                <a:cxn ang="0">
                  <a:pos x="6" y="2"/>
                </a:cxn>
                <a:cxn ang="0">
                  <a:pos x="6" y="2"/>
                </a:cxn>
                <a:cxn ang="0">
                  <a:pos x="2" y="0"/>
                </a:cxn>
                <a:cxn ang="0">
                  <a:pos x="2" y="0"/>
                </a:cxn>
              </a:cxnLst>
              <a:rect l="0" t="0" r="r" b="b"/>
              <a:pathLst>
                <a:path w="6" h="4">
                  <a:moveTo>
                    <a:pt x="2" y="0"/>
                  </a:moveTo>
                  <a:lnTo>
                    <a:pt x="2" y="0"/>
                  </a:lnTo>
                  <a:lnTo>
                    <a:pt x="0" y="4"/>
                  </a:lnTo>
                  <a:lnTo>
                    <a:pt x="0" y="4"/>
                  </a:lnTo>
                  <a:lnTo>
                    <a:pt x="4" y="4"/>
                  </a:lnTo>
                  <a:lnTo>
                    <a:pt x="6" y="4"/>
                  </a:lnTo>
                  <a:lnTo>
                    <a:pt x="6" y="2"/>
                  </a:lnTo>
                  <a:lnTo>
                    <a:pt x="6" y="2"/>
                  </a:lnTo>
                  <a:lnTo>
                    <a:pt x="2" y="0"/>
                  </a:lnTo>
                  <a:lnTo>
                    <a:pt x="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20" name="Freeform 173"/>
            <p:cNvSpPr/>
            <p:nvPr/>
          </p:nvSpPr>
          <p:spPr bwMode="auto">
            <a:xfrm>
              <a:off x="5705475" y="1384300"/>
              <a:ext cx="6350" cy="9525"/>
            </a:xfrm>
            <a:custGeom>
              <a:avLst/>
              <a:gdLst/>
              <a:ahLst/>
              <a:cxnLst>
                <a:cxn ang="0">
                  <a:pos x="2" y="6"/>
                </a:cxn>
                <a:cxn ang="0">
                  <a:pos x="2" y="6"/>
                </a:cxn>
                <a:cxn ang="0">
                  <a:pos x="4" y="2"/>
                </a:cxn>
                <a:cxn ang="0">
                  <a:pos x="4" y="2"/>
                </a:cxn>
                <a:cxn ang="0">
                  <a:pos x="2" y="0"/>
                </a:cxn>
                <a:cxn ang="0">
                  <a:pos x="2" y="0"/>
                </a:cxn>
                <a:cxn ang="0">
                  <a:pos x="0" y="0"/>
                </a:cxn>
                <a:cxn ang="0">
                  <a:pos x="0" y="2"/>
                </a:cxn>
                <a:cxn ang="0">
                  <a:pos x="0" y="2"/>
                </a:cxn>
                <a:cxn ang="0">
                  <a:pos x="0" y="6"/>
                </a:cxn>
                <a:cxn ang="0">
                  <a:pos x="0" y="6"/>
                </a:cxn>
                <a:cxn ang="0">
                  <a:pos x="2" y="6"/>
                </a:cxn>
                <a:cxn ang="0">
                  <a:pos x="2" y="6"/>
                </a:cxn>
              </a:cxnLst>
              <a:rect l="0" t="0" r="r" b="b"/>
              <a:pathLst>
                <a:path w="4" h="6">
                  <a:moveTo>
                    <a:pt x="2" y="6"/>
                  </a:moveTo>
                  <a:lnTo>
                    <a:pt x="2" y="6"/>
                  </a:lnTo>
                  <a:lnTo>
                    <a:pt x="4" y="2"/>
                  </a:lnTo>
                  <a:lnTo>
                    <a:pt x="4" y="2"/>
                  </a:lnTo>
                  <a:lnTo>
                    <a:pt x="2" y="0"/>
                  </a:lnTo>
                  <a:lnTo>
                    <a:pt x="2" y="0"/>
                  </a:lnTo>
                  <a:lnTo>
                    <a:pt x="0" y="0"/>
                  </a:lnTo>
                  <a:lnTo>
                    <a:pt x="0" y="2"/>
                  </a:lnTo>
                  <a:lnTo>
                    <a:pt x="0" y="2"/>
                  </a:lnTo>
                  <a:lnTo>
                    <a:pt x="0" y="6"/>
                  </a:lnTo>
                  <a:lnTo>
                    <a:pt x="0" y="6"/>
                  </a:lnTo>
                  <a:lnTo>
                    <a:pt x="2" y="6"/>
                  </a:lnTo>
                  <a:lnTo>
                    <a:pt x="2"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21" name="Freeform 174"/>
            <p:cNvSpPr/>
            <p:nvPr/>
          </p:nvSpPr>
          <p:spPr bwMode="auto">
            <a:xfrm>
              <a:off x="7991475" y="1377950"/>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22" name="Freeform 175"/>
            <p:cNvSpPr/>
            <p:nvPr/>
          </p:nvSpPr>
          <p:spPr bwMode="auto">
            <a:xfrm>
              <a:off x="7943850" y="1381125"/>
              <a:ext cx="9525" cy="9525"/>
            </a:xfrm>
            <a:custGeom>
              <a:avLst/>
              <a:gdLst/>
              <a:ahLst/>
              <a:cxnLst>
                <a:cxn ang="0">
                  <a:pos x="0" y="6"/>
                </a:cxn>
                <a:cxn ang="0">
                  <a:pos x="0" y="6"/>
                </a:cxn>
                <a:cxn ang="0">
                  <a:pos x="6" y="4"/>
                </a:cxn>
                <a:cxn ang="0">
                  <a:pos x="6" y="4"/>
                </a:cxn>
                <a:cxn ang="0">
                  <a:pos x="2" y="0"/>
                </a:cxn>
                <a:cxn ang="0">
                  <a:pos x="2" y="0"/>
                </a:cxn>
                <a:cxn ang="0">
                  <a:pos x="0" y="4"/>
                </a:cxn>
                <a:cxn ang="0">
                  <a:pos x="0" y="4"/>
                </a:cxn>
                <a:cxn ang="0">
                  <a:pos x="0" y="6"/>
                </a:cxn>
                <a:cxn ang="0">
                  <a:pos x="0" y="6"/>
                </a:cxn>
                <a:cxn ang="0">
                  <a:pos x="0" y="6"/>
                </a:cxn>
              </a:cxnLst>
              <a:rect l="0" t="0" r="r" b="b"/>
              <a:pathLst>
                <a:path w="6" h="6">
                  <a:moveTo>
                    <a:pt x="0" y="6"/>
                  </a:moveTo>
                  <a:lnTo>
                    <a:pt x="0" y="6"/>
                  </a:lnTo>
                  <a:lnTo>
                    <a:pt x="6" y="4"/>
                  </a:lnTo>
                  <a:lnTo>
                    <a:pt x="6" y="4"/>
                  </a:lnTo>
                  <a:lnTo>
                    <a:pt x="2" y="0"/>
                  </a:lnTo>
                  <a:lnTo>
                    <a:pt x="2" y="0"/>
                  </a:lnTo>
                  <a:lnTo>
                    <a:pt x="0" y="4"/>
                  </a:lnTo>
                  <a:lnTo>
                    <a:pt x="0" y="4"/>
                  </a:lnTo>
                  <a:lnTo>
                    <a:pt x="0" y="6"/>
                  </a:lnTo>
                  <a:lnTo>
                    <a:pt x="0" y="6"/>
                  </a:lnTo>
                  <a:lnTo>
                    <a:pt x="0"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23" name="Freeform 176"/>
            <p:cNvSpPr/>
            <p:nvPr/>
          </p:nvSpPr>
          <p:spPr bwMode="auto">
            <a:xfrm>
              <a:off x="5276850" y="276225"/>
              <a:ext cx="22225" cy="6350"/>
            </a:xfrm>
            <a:custGeom>
              <a:avLst/>
              <a:gdLst/>
              <a:ahLst/>
              <a:cxnLst>
                <a:cxn ang="0">
                  <a:pos x="0" y="2"/>
                </a:cxn>
                <a:cxn ang="0">
                  <a:pos x="0" y="2"/>
                </a:cxn>
                <a:cxn ang="0">
                  <a:pos x="6" y="4"/>
                </a:cxn>
                <a:cxn ang="0">
                  <a:pos x="14" y="2"/>
                </a:cxn>
                <a:cxn ang="0">
                  <a:pos x="14" y="2"/>
                </a:cxn>
                <a:cxn ang="0">
                  <a:pos x="6" y="0"/>
                </a:cxn>
                <a:cxn ang="0">
                  <a:pos x="4" y="2"/>
                </a:cxn>
                <a:cxn ang="0">
                  <a:pos x="0" y="2"/>
                </a:cxn>
                <a:cxn ang="0">
                  <a:pos x="0" y="2"/>
                </a:cxn>
              </a:cxnLst>
              <a:rect l="0" t="0" r="r" b="b"/>
              <a:pathLst>
                <a:path w="14" h="4">
                  <a:moveTo>
                    <a:pt x="0" y="2"/>
                  </a:moveTo>
                  <a:lnTo>
                    <a:pt x="0" y="2"/>
                  </a:lnTo>
                  <a:lnTo>
                    <a:pt x="6" y="4"/>
                  </a:lnTo>
                  <a:lnTo>
                    <a:pt x="14" y="2"/>
                  </a:lnTo>
                  <a:lnTo>
                    <a:pt x="14" y="2"/>
                  </a:lnTo>
                  <a:lnTo>
                    <a:pt x="6" y="0"/>
                  </a:lnTo>
                  <a:lnTo>
                    <a:pt x="4" y="2"/>
                  </a:lnTo>
                  <a:lnTo>
                    <a:pt x="0" y="2"/>
                  </a:lnTo>
                  <a:lnTo>
                    <a:pt x="0"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24" name="Freeform 177"/>
            <p:cNvSpPr/>
            <p:nvPr/>
          </p:nvSpPr>
          <p:spPr bwMode="auto">
            <a:xfrm>
              <a:off x="5670550" y="736600"/>
              <a:ext cx="28575" cy="12700"/>
            </a:xfrm>
            <a:custGeom>
              <a:avLst/>
              <a:gdLst/>
              <a:ahLst/>
              <a:cxnLst>
                <a:cxn ang="0">
                  <a:pos x="0" y="2"/>
                </a:cxn>
                <a:cxn ang="0">
                  <a:pos x="0" y="2"/>
                </a:cxn>
                <a:cxn ang="0">
                  <a:pos x="6" y="4"/>
                </a:cxn>
                <a:cxn ang="0">
                  <a:pos x="6" y="4"/>
                </a:cxn>
                <a:cxn ang="0">
                  <a:pos x="12" y="8"/>
                </a:cxn>
                <a:cxn ang="0">
                  <a:pos x="18" y="8"/>
                </a:cxn>
                <a:cxn ang="0">
                  <a:pos x="18" y="8"/>
                </a:cxn>
                <a:cxn ang="0">
                  <a:pos x="14" y="4"/>
                </a:cxn>
                <a:cxn ang="0">
                  <a:pos x="10" y="2"/>
                </a:cxn>
                <a:cxn ang="0">
                  <a:pos x="10" y="2"/>
                </a:cxn>
                <a:cxn ang="0">
                  <a:pos x="6" y="0"/>
                </a:cxn>
                <a:cxn ang="0">
                  <a:pos x="0" y="2"/>
                </a:cxn>
                <a:cxn ang="0">
                  <a:pos x="0" y="2"/>
                </a:cxn>
              </a:cxnLst>
              <a:rect l="0" t="0" r="r" b="b"/>
              <a:pathLst>
                <a:path w="18" h="8">
                  <a:moveTo>
                    <a:pt x="0" y="2"/>
                  </a:moveTo>
                  <a:lnTo>
                    <a:pt x="0" y="2"/>
                  </a:lnTo>
                  <a:lnTo>
                    <a:pt x="6" y="4"/>
                  </a:lnTo>
                  <a:lnTo>
                    <a:pt x="6" y="4"/>
                  </a:lnTo>
                  <a:lnTo>
                    <a:pt x="12" y="8"/>
                  </a:lnTo>
                  <a:lnTo>
                    <a:pt x="18" y="8"/>
                  </a:lnTo>
                  <a:lnTo>
                    <a:pt x="18" y="8"/>
                  </a:lnTo>
                  <a:lnTo>
                    <a:pt x="14" y="4"/>
                  </a:lnTo>
                  <a:lnTo>
                    <a:pt x="10" y="2"/>
                  </a:lnTo>
                  <a:lnTo>
                    <a:pt x="10" y="2"/>
                  </a:lnTo>
                  <a:lnTo>
                    <a:pt x="6" y="0"/>
                  </a:lnTo>
                  <a:lnTo>
                    <a:pt x="0" y="2"/>
                  </a:lnTo>
                  <a:lnTo>
                    <a:pt x="0"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25" name="Freeform 178"/>
            <p:cNvSpPr/>
            <p:nvPr/>
          </p:nvSpPr>
          <p:spPr bwMode="auto">
            <a:xfrm>
              <a:off x="8083550" y="1558925"/>
              <a:ext cx="6350" cy="6350"/>
            </a:xfrm>
            <a:custGeom>
              <a:avLst/>
              <a:gdLst/>
              <a:ahLst/>
              <a:cxnLst>
                <a:cxn ang="0">
                  <a:pos x="4" y="2"/>
                </a:cxn>
                <a:cxn ang="0">
                  <a:pos x="4" y="2"/>
                </a:cxn>
                <a:cxn ang="0">
                  <a:pos x="2" y="0"/>
                </a:cxn>
                <a:cxn ang="0">
                  <a:pos x="2" y="0"/>
                </a:cxn>
                <a:cxn ang="0">
                  <a:pos x="0" y="2"/>
                </a:cxn>
                <a:cxn ang="0">
                  <a:pos x="0" y="2"/>
                </a:cxn>
                <a:cxn ang="0">
                  <a:pos x="2" y="4"/>
                </a:cxn>
                <a:cxn ang="0">
                  <a:pos x="2" y="4"/>
                </a:cxn>
                <a:cxn ang="0">
                  <a:pos x="4" y="4"/>
                </a:cxn>
                <a:cxn ang="0">
                  <a:pos x="4" y="2"/>
                </a:cxn>
                <a:cxn ang="0">
                  <a:pos x="4" y="2"/>
                </a:cxn>
              </a:cxnLst>
              <a:rect l="0" t="0" r="r" b="b"/>
              <a:pathLst>
                <a:path w="4" h="4">
                  <a:moveTo>
                    <a:pt x="4" y="2"/>
                  </a:moveTo>
                  <a:lnTo>
                    <a:pt x="4" y="2"/>
                  </a:lnTo>
                  <a:lnTo>
                    <a:pt x="2" y="0"/>
                  </a:lnTo>
                  <a:lnTo>
                    <a:pt x="2" y="0"/>
                  </a:lnTo>
                  <a:lnTo>
                    <a:pt x="0" y="2"/>
                  </a:lnTo>
                  <a:lnTo>
                    <a:pt x="0" y="2"/>
                  </a:lnTo>
                  <a:lnTo>
                    <a:pt x="2" y="4"/>
                  </a:lnTo>
                  <a:lnTo>
                    <a:pt x="2" y="4"/>
                  </a:lnTo>
                  <a:lnTo>
                    <a:pt x="4" y="4"/>
                  </a:lnTo>
                  <a:lnTo>
                    <a:pt x="4" y="2"/>
                  </a:lnTo>
                  <a:lnTo>
                    <a:pt x="4" y="2"/>
                  </a:lnTo>
                  <a:close/>
                </a:path>
              </a:pathLst>
            </a:custGeom>
            <a:grpFill/>
            <a:ln w="9525">
              <a:noFill/>
              <a:round/>
            </a:ln>
          </p:spPr>
          <p:txBody>
            <a:bodyPr vert="horz" wrap="square" lIns="91440" tIns="45720" rIns="91440" bIns="45720" numCol="1" anchor="t" anchorCtr="0" compatLnSpc="1"/>
            <a:lstStyle/>
            <a:p>
              <a:endParaRPr lang="zh-CN" altLang="en-US"/>
            </a:p>
          </p:txBody>
        </p:sp>
      </p:grpSp>
      <p:sp>
        <p:nvSpPr>
          <p:cNvPr id="3" name="框架 2"/>
          <p:cNvSpPr/>
          <p:nvPr userDrawn="1"/>
        </p:nvSpPr>
        <p:spPr>
          <a:xfrm>
            <a:off x="0" y="0"/>
            <a:ext cx="12192000" cy="6858000"/>
          </a:xfrm>
          <a:prstGeom prst="frame">
            <a:avLst>
              <a:gd name="adj1" fmla="val 213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文本占位符 7"/>
          <p:cNvSpPr>
            <a:spLocks noGrp="1"/>
          </p:cNvSpPr>
          <p:nvPr>
            <p:ph type="body" sz="quarter" idx="10" hasCustomPrompt="1"/>
          </p:nvPr>
        </p:nvSpPr>
        <p:spPr>
          <a:xfrm>
            <a:off x="248457" y="258233"/>
            <a:ext cx="5293927" cy="529569"/>
          </a:xfrm>
          <a:prstGeom prst="rect">
            <a:avLst/>
          </a:prstGeom>
          <a:ln w="12700" cmpd="sng">
            <a:noFill/>
          </a:ln>
        </p:spPr>
        <p:txBody>
          <a:bodyPr vert="horz" anchor="ctr"/>
          <a:lstStyle>
            <a:lvl1pPr marL="0" indent="0" algn="l">
              <a:buNone/>
              <a:defRPr sz="2400" b="1">
                <a:solidFill>
                  <a:schemeClr val="accent2"/>
                </a:solidFill>
                <a:latin typeface="微软雅黑" panose="020B0503020204020204" charset="-122"/>
                <a:ea typeface="微软雅黑" panose="020B0503020204020204" charset="-122"/>
                <a:cs typeface="微软雅黑" panose="020B0503020204020204" charset="-122"/>
              </a:defRPr>
            </a:lvl1pPr>
          </a:lstStyle>
          <a:p>
            <a:pPr lvl="0"/>
            <a:r>
              <a:rPr kumimoji="1" lang="en-US" altLang="zh-CN"/>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5" name="文本占位符 7"/>
          <p:cNvSpPr>
            <a:spLocks noGrp="1"/>
          </p:cNvSpPr>
          <p:nvPr>
            <p:ph type="body" sz="quarter" idx="13" hasCustomPrompt="1"/>
          </p:nvPr>
        </p:nvSpPr>
        <p:spPr>
          <a:xfrm>
            <a:off x="11386592" y="214889"/>
            <a:ext cx="805408" cy="616255"/>
          </a:xfrm>
          <a:prstGeom prst="rect">
            <a:avLst/>
          </a:prstGeom>
          <a:solidFill>
            <a:schemeClr val="accent2"/>
          </a:solidFill>
        </p:spPr>
        <p:txBody>
          <a:bodyPr vert="horz" anchor="ctr"/>
          <a:lstStyle>
            <a:lvl1pPr marL="0" indent="0" algn="ctr">
              <a:buNone/>
              <a:defRPr sz="2400" b="1">
                <a:solidFill>
                  <a:srgbClr val="FFFFFF"/>
                </a:solidFill>
              </a:defRPr>
            </a:lvl1pPr>
          </a:lstStyle>
          <a:p>
            <a:pPr lvl="0"/>
            <a:r>
              <a:rPr kumimoji="1" lang="en-US" altLang="zh-CN" dirty="0"/>
              <a:t>01</a:t>
            </a:r>
            <a:endParaRPr kumimoji="1"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9_标题幻灯片">
    <p:spTree>
      <p:nvGrpSpPr>
        <p:cNvPr id="1" name=""/>
        <p:cNvGrpSpPr/>
        <p:nvPr/>
      </p:nvGrpSpPr>
      <p:grpSpPr>
        <a:xfrm>
          <a:off x="0" y="0"/>
          <a:ext cx="0" cy="0"/>
          <a:chOff x="0" y="0"/>
          <a:chExt cx="0" cy="0"/>
        </a:xfrm>
      </p:grpSpPr>
      <p:sp>
        <p:nvSpPr>
          <p:cNvPr id="3" name="框架 2"/>
          <p:cNvSpPr/>
          <p:nvPr userDrawn="1"/>
        </p:nvSpPr>
        <p:spPr>
          <a:xfrm>
            <a:off x="0" y="0"/>
            <a:ext cx="12192000" cy="6858000"/>
          </a:xfrm>
          <a:prstGeom prst="frame">
            <a:avLst>
              <a:gd name="adj1" fmla="val 213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文本占位符 7"/>
          <p:cNvSpPr>
            <a:spLocks noGrp="1"/>
          </p:cNvSpPr>
          <p:nvPr>
            <p:ph type="body" sz="quarter" idx="10" hasCustomPrompt="1"/>
          </p:nvPr>
        </p:nvSpPr>
        <p:spPr>
          <a:xfrm>
            <a:off x="248457" y="258233"/>
            <a:ext cx="5293927" cy="529569"/>
          </a:xfrm>
          <a:prstGeom prst="rect">
            <a:avLst/>
          </a:prstGeom>
          <a:ln w="12700" cmpd="sng">
            <a:noFill/>
          </a:ln>
        </p:spPr>
        <p:txBody>
          <a:bodyPr vert="horz" anchor="ctr"/>
          <a:lstStyle>
            <a:lvl1pPr marL="0" indent="0" algn="l">
              <a:buNone/>
              <a:defRPr sz="2400" b="1">
                <a:solidFill>
                  <a:schemeClr val="accent2"/>
                </a:solidFill>
                <a:latin typeface="微软雅黑" panose="020B0503020204020204" charset="-122"/>
                <a:ea typeface="微软雅黑" panose="020B0503020204020204" charset="-122"/>
                <a:cs typeface="微软雅黑" panose="020B0503020204020204" charset="-122"/>
              </a:defRPr>
            </a:lvl1pPr>
          </a:lstStyle>
          <a:p>
            <a:pPr lvl="0"/>
            <a:r>
              <a:rPr kumimoji="1" lang="en-US" altLang="zh-CN"/>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5" name="文本占位符 7"/>
          <p:cNvSpPr>
            <a:spLocks noGrp="1"/>
          </p:cNvSpPr>
          <p:nvPr>
            <p:ph type="body" sz="quarter" idx="13" hasCustomPrompt="1"/>
          </p:nvPr>
        </p:nvSpPr>
        <p:spPr>
          <a:xfrm>
            <a:off x="11386592" y="214889"/>
            <a:ext cx="805408" cy="616255"/>
          </a:xfrm>
          <a:prstGeom prst="rect">
            <a:avLst/>
          </a:prstGeom>
          <a:solidFill>
            <a:schemeClr val="accent2"/>
          </a:solidFill>
        </p:spPr>
        <p:txBody>
          <a:bodyPr vert="horz" anchor="ctr"/>
          <a:lstStyle>
            <a:lvl1pPr marL="0" indent="0" algn="ctr">
              <a:buNone/>
              <a:defRPr sz="2400" b="1">
                <a:solidFill>
                  <a:srgbClr val="FFFFFF"/>
                </a:solidFill>
              </a:defRPr>
            </a:lvl1pPr>
          </a:lstStyle>
          <a:p>
            <a:pPr lvl="0"/>
            <a:r>
              <a:rPr kumimoji="1" lang="en-US" altLang="zh-CN" dirty="0"/>
              <a:t>01</a:t>
            </a:r>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image" Target="../media/image18.png"/><Relationship Id="rId3" Type="http://schemas.openxmlformats.org/officeDocument/2006/relationships/tags" Target="../tags/tag35.xml"/><Relationship Id="rId7" Type="http://schemas.openxmlformats.org/officeDocument/2006/relationships/tags" Target="../tags/tag39.xml"/><Relationship Id="rId12" Type="http://schemas.openxmlformats.org/officeDocument/2006/relationships/image" Target="../media/image17.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slideLayout" Target="../slideLayouts/slideLayout5.xml"/><Relationship Id="rId5" Type="http://schemas.openxmlformats.org/officeDocument/2006/relationships/tags" Target="../tags/tag37.xml"/><Relationship Id="rId10" Type="http://schemas.openxmlformats.org/officeDocument/2006/relationships/tags" Target="../tags/tag42.xml"/><Relationship Id="rId4" Type="http://schemas.openxmlformats.org/officeDocument/2006/relationships/tags" Target="../tags/tag36.xml"/><Relationship Id="rId9" Type="http://schemas.openxmlformats.org/officeDocument/2006/relationships/tags" Target="../tags/tag41.xml"/></Relationships>
</file>

<file path=ppt/slides/_rels/slide11.xml.rels><?xml version="1.0" encoding="UTF-8" standalone="yes"?>
<Relationships xmlns="http://schemas.openxmlformats.org/package/2006/relationships"><Relationship Id="rId8" Type="http://schemas.openxmlformats.org/officeDocument/2006/relationships/tags" Target="../tags/tag50.xml"/><Relationship Id="rId13" Type="http://schemas.openxmlformats.org/officeDocument/2006/relationships/image" Target="../media/image20.png"/><Relationship Id="rId3" Type="http://schemas.openxmlformats.org/officeDocument/2006/relationships/tags" Target="../tags/tag45.xml"/><Relationship Id="rId7" Type="http://schemas.openxmlformats.org/officeDocument/2006/relationships/tags" Target="../tags/tag49.xml"/><Relationship Id="rId12" Type="http://schemas.openxmlformats.org/officeDocument/2006/relationships/image" Target="../media/image19.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notesSlide" Target="../notesSlides/notesSlide2.xml"/><Relationship Id="rId5" Type="http://schemas.openxmlformats.org/officeDocument/2006/relationships/tags" Target="../tags/tag47.xml"/><Relationship Id="rId10" Type="http://schemas.openxmlformats.org/officeDocument/2006/relationships/slideLayout" Target="../slideLayouts/slideLayout5.xml"/><Relationship Id="rId4" Type="http://schemas.openxmlformats.org/officeDocument/2006/relationships/tags" Target="../tags/tag46.xml"/><Relationship Id="rId9" Type="http://schemas.openxmlformats.org/officeDocument/2006/relationships/tags" Target="../tags/tag51.xml"/></Relationships>
</file>

<file path=ppt/slides/_rels/slide12.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image" Target="../media/image21.png"/><Relationship Id="rId5" Type="http://schemas.openxmlformats.org/officeDocument/2006/relationships/slideLayout" Target="../slideLayouts/slideLayout5.xml"/><Relationship Id="rId4" Type="http://schemas.openxmlformats.org/officeDocument/2006/relationships/tags" Target="../tags/tag55.xml"/></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58.xml"/><Relationship Id="rId7" Type="http://schemas.openxmlformats.org/officeDocument/2006/relationships/image" Target="../media/image22.png"/><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image" Target="../media/image21.png"/><Relationship Id="rId5" Type="http://schemas.openxmlformats.org/officeDocument/2006/relationships/slideLayout" Target="../slideLayouts/slideLayout5.xml"/><Relationship Id="rId4" Type="http://schemas.openxmlformats.org/officeDocument/2006/relationships/tags" Target="../tags/tag59.xml"/></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62.xml"/><Relationship Id="rId7" Type="http://schemas.openxmlformats.org/officeDocument/2006/relationships/image" Target="../media/image24.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21.png"/><Relationship Id="rId5" Type="http://schemas.openxmlformats.org/officeDocument/2006/relationships/slideLayout" Target="../slideLayouts/slideLayout5.xml"/><Relationship Id="rId4" Type="http://schemas.openxmlformats.org/officeDocument/2006/relationships/tags" Target="../tags/tag6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5.xml"/><Relationship Id="rId1" Type="http://schemas.openxmlformats.org/officeDocument/2006/relationships/tags" Target="../tags/tag64.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66.xml"/></Relationships>
</file>

<file path=ppt/slides/_rels/slide17.xml.rels><?xml version="1.0" encoding="UTF-8" standalone="yes"?>
<Relationships xmlns="http://schemas.openxmlformats.org/package/2006/relationships"><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tags" Target="../tags/tag67.xml"/><Relationship Id="rId5" Type="http://schemas.openxmlformats.org/officeDocument/2006/relationships/slideLayout" Target="../slideLayouts/slideLayout11.xml"/><Relationship Id="rId4" Type="http://schemas.openxmlformats.org/officeDocument/2006/relationships/tags" Target="../tags/tag70.xml"/></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73.xml"/><Relationship Id="rId7" Type="http://schemas.openxmlformats.org/officeDocument/2006/relationships/chart" Target="../charts/chart1.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notesSlide" Target="../notesSlides/notesSlide3.xml"/><Relationship Id="rId5" Type="http://schemas.openxmlformats.org/officeDocument/2006/relationships/slideLayout" Target="../slideLayouts/slideLayout11.xml"/><Relationship Id="rId10" Type="http://schemas.openxmlformats.org/officeDocument/2006/relationships/image" Target="../media/image28.png"/><Relationship Id="rId4" Type="http://schemas.openxmlformats.org/officeDocument/2006/relationships/tags" Target="../tags/tag74.xml"/><Relationship Id="rId9" Type="http://schemas.openxmlformats.org/officeDocument/2006/relationships/image" Target="../media/image27.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77.xml"/><Relationship Id="rId7" Type="http://schemas.openxmlformats.org/officeDocument/2006/relationships/slideLayout" Target="../slideLayouts/slideLayout11.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tags" Target="../tags/tag80.xml"/><Relationship Id="rId11" Type="http://schemas.openxmlformats.org/officeDocument/2006/relationships/image" Target="../media/image30.png"/><Relationship Id="rId5" Type="http://schemas.openxmlformats.org/officeDocument/2006/relationships/tags" Target="../tags/tag79.xml"/><Relationship Id="rId10" Type="http://schemas.openxmlformats.org/officeDocument/2006/relationships/image" Target="../media/image29.png"/><Relationship Id="rId4" Type="http://schemas.openxmlformats.org/officeDocument/2006/relationships/tags" Target="../tags/tag78.xml"/><Relationship Id="rId9" Type="http://schemas.openxmlformats.org/officeDocument/2006/relationships/chart" Target="../charts/char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83.xml"/><Relationship Id="rId7" Type="http://schemas.openxmlformats.org/officeDocument/2006/relationships/chart" Target="../charts/chart3.xml"/><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notesSlide" Target="../notesSlides/notesSlide5.xml"/><Relationship Id="rId5" Type="http://schemas.openxmlformats.org/officeDocument/2006/relationships/slideLayout" Target="../slideLayouts/slideLayout11.xml"/><Relationship Id="rId4" Type="http://schemas.openxmlformats.org/officeDocument/2006/relationships/tags" Target="../tags/tag84.xml"/><Relationship Id="rId9" Type="http://schemas.openxmlformats.org/officeDocument/2006/relationships/image" Target="../media/image32.tiff"/></Relationships>
</file>

<file path=ppt/slides/_rels/slide2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87.xml"/><Relationship Id="rId7" Type="http://schemas.openxmlformats.org/officeDocument/2006/relationships/chart" Target="../charts/chart4.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notesSlide" Target="../notesSlides/notesSlide6.xml"/><Relationship Id="rId5" Type="http://schemas.openxmlformats.org/officeDocument/2006/relationships/slideLayout" Target="../slideLayouts/slideLayout11.xml"/><Relationship Id="rId10" Type="http://schemas.openxmlformats.org/officeDocument/2006/relationships/image" Target="../media/image35.tiff"/><Relationship Id="rId4" Type="http://schemas.openxmlformats.org/officeDocument/2006/relationships/tags" Target="../tags/tag88.xml"/><Relationship Id="rId9" Type="http://schemas.openxmlformats.org/officeDocument/2006/relationships/image" Target="../media/image34.png"/></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image" Target="../media/image38.png"/><Relationship Id="rId3" Type="http://schemas.openxmlformats.org/officeDocument/2006/relationships/tags" Target="../tags/tag91.xml"/><Relationship Id="rId7" Type="http://schemas.openxmlformats.org/officeDocument/2006/relationships/tags" Target="../tags/tag95.xml"/><Relationship Id="rId12" Type="http://schemas.openxmlformats.org/officeDocument/2006/relationships/image" Target="../media/image37.png"/><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tags" Target="../tags/tag94.xml"/><Relationship Id="rId11" Type="http://schemas.openxmlformats.org/officeDocument/2006/relationships/image" Target="../media/image36.png"/><Relationship Id="rId5" Type="http://schemas.openxmlformats.org/officeDocument/2006/relationships/tags" Target="../tags/tag93.xml"/><Relationship Id="rId10" Type="http://schemas.openxmlformats.org/officeDocument/2006/relationships/chart" Target="../charts/chart5.xml"/><Relationship Id="rId4" Type="http://schemas.openxmlformats.org/officeDocument/2006/relationships/tags" Target="../tags/tag92.xml"/><Relationship Id="rId9"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1.xml"/><Relationship Id="rId1" Type="http://schemas.openxmlformats.org/officeDocument/2006/relationships/tags" Target="../tags/tag96.xml"/><Relationship Id="rId4" Type="http://schemas.openxmlformats.org/officeDocument/2006/relationships/image" Target="../media/image39.jpg"/></Relationships>
</file>

<file path=ppt/slides/_rels/slide2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notesSlide" Target="../notesSlides/notesSlide9.xml"/><Relationship Id="rId7" Type="http://schemas.openxmlformats.org/officeDocument/2006/relationships/image" Target="../media/image43.png"/><Relationship Id="rId2" Type="http://schemas.openxmlformats.org/officeDocument/2006/relationships/slideLayout" Target="../slideLayouts/slideLayout11.xml"/><Relationship Id="rId1" Type="http://schemas.openxmlformats.org/officeDocument/2006/relationships/tags" Target="../tags/tag9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1.xml"/><Relationship Id="rId1" Type="http://schemas.openxmlformats.org/officeDocument/2006/relationships/tags" Target="../tags/tag98.xml"/><Relationship Id="rId5" Type="http://schemas.openxmlformats.org/officeDocument/2006/relationships/image" Target="../media/image4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99.xml"/></Relationships>
</file>

<file path=ppt/slides/_rels/slide2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e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1.xml"/><Relationship Id="rId1" Type="http://schemas.openxmlformats.org/officeDocument/2006/relationships/tags" Target="../tags/tag100.xml"/><Relationship Id="rId4" Type="http://schemas.openxmlformats.org/officeDocument/2006/relationships/notesSlide" Target="../notesSlides/notesSlide1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image" Target="../media/image11.png"/><Relationship Id="rId3" Type="http://schemas.openxmlformats.org/officeDocument/2006/relationships/tags" Target="../tags/tag4.xml"/><Relationship Id="rId21" Type="http://schemas.openxmlformats.org/officeDocument/2006/relationships/tags" Target="../tags/tag2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image" Target="../media/image10.png"/><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29" Type="http://schemas.openxmlformats.org/officeDocument/2006/relationships/image" Target="../media/image14.pn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image" Target="../media/image9.png"/><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image" Target="../media/image8.png"/><Relationship Id="rId28" Type="http://schemas.openxmlformats.org/officeDocument/2006/relationships/image" Target="../media/image13.png"/><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slideLayout" Target="../slideLayouts/slideLayout5.xml"/><Relationship Id="rId27"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tags" Target="../tags/tag30.xml"/><Relationship Id="rId13" Type="http://schemas.openxmlformats.org/officeDocument/2006/relationships/image" Target="../media/image16.png"/><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image" Target="../media/image15.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slideLayout" Target="../slideLayouts/slideLayout5.xml"/><Relationship Id="rId5" Type="http://schemas.openxmlformats.org/officeDocument/2006/relationships/tags" Target="../tags/tag27.xml"/><Relationship Id="rId10" Type="http://schemas.openxmlformats.org/officeDocument/2006/relationships/tags" Target="../tags/tag32.xml"/><Relationship Id="rId4" Type="http://schemas.openxmlformats.org/officeDocument/2006/relationships/tags" Target="../tags/tag26.xml"/><Relationship Id="rId9" Type="http://schemas.openxmlformats.org/officeDocument/2006/relationships/tags" Target="../tags/tag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00988" y="2772636"/>
            <a:ext cx="3877985" cy="1200329"/>
          </a:xfrm>
          <a:prstGeom prst="rect">
            <a:avLst/>
          </a:prstGeom>
        </p:spPr>
        <p:txBody>
          <a:bodyPr wrap="none">
            <a:spAutoFit/>
          </a:bodyPr>
          <a:lstStyle/>
          <a:p>
            <a:r>
              <a:rPr kumimoji="1" lang="zh-CN" altLang="en-US" sz="7200" b="1" dirty="0">
                <a:solidFill>
                  <a:schemeClr val="accent1"/>
                </a:solidFill>
                <a:latin typeface="微软雅黑" panose="020B0503020204020204" charset="-122"/>
                <a:ea typeface="微软雅黑" panose="020B0503020204020204" charset="-122"/>
                <a:cs typeface="微软雅黑" panose="020B0503020204020204" charset="-122"/>
              </a:rPr>
              <a:t>林地提取</a:t>
            </a:r>
            <a:endParaRPr kumimoji="1" lang="zh-CN" altLang="en-US" sz="7200" b="1" dirty="0">
              <a:solidFill>
                <a:schemeClr val="accent2"/>
              </a:solidFill>
              <a:latin typeface="微软雅黑" panose="020B0503020204020204" charset="-122"/>
              <a:ea typeface="微软雅黑" panose="020B0503020204020204" charset="-122"/>
              <a:cs typeface="微软雅黑" panose="020B0503020204020204" charset="-122"/>
            </a:endParaRPr>
          </a:p>
        </p:txBody>
      </p:sp>
      <p:grpSp>
        <p:nvGrpSpPr>
          <p:cNvPr id="24" name="组 23"/>
          <p:cNvGrpSpPr/>
          <p:nvPr/>
        </p:nvGrpSpPr>
        <p:grpSpPr>
          <a:xfrm>
            <a:off x="0" y="2915354"/>
            <a:ext cx="1158440" cy="2761546"/>
            <a:chOff x="0" y="3347154"/>
            <a:chExt cx="1193800" cy="2026297"/>
          </a:xfrm>
        </p:grpSpPr>
        <p:sp>
          <p:nvSpPr>
            <p:cNvPr id="9" name="矩形 8"/>
            <p:cNvSpPr/>
            <p:nvPr/>
          </p:nvSpPr>
          <p:spPr>
            <a:xfrm>
              <a:off x="0" y="3347154"/>
              <a:ext cx="273596" cy="20262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317122" y="3347154"/>
              <a:ext cx="175883" cy="20262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549229" y="3347154"/>
              <a:ext cx="212177" cy="202629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810231" y="3347154"/>
              <a:ext cx="383569" cy="202629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5" name="文本框 8"/>
          <p:cNvSpPr txBox="1"/>
          <p:nvPr/>
        </p:nvSpPr>
        <p:spPr>
          <a:xfrm>
            <a:off x="1300988" y="4615069"/>
            <a:ext cx="7330748" cy="70057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n"/>
            </a:pPr>
            <a:r>
              <a:rPr lang="zh-CN" altLang="en-US" sz="1400" dirty="0">
                <a:solidFill>
                  <a:schemeClr val="accent1"/>
                </a:solidFill>
                <a:latin typeface="微软雅黑" panose="020B0503020204020204" charset="-122"/>
                <a:ea typeface="微软雅黑" panose="020B0503020204020204" charset="-122"/>
              </a:rPr>
              <a:t>报告人：贾羽佳 刘怿欣 王俊烨 张欣蕊</a:t>
            </a:r>
            <a:endParaRPr lang="en-US" altLang="zh-CN" sz="1400" dirty="0">
              <a:solidFill>
                <a:schemeClr val="accent1"/>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n"/>
            </a:pPr>
            <a:r>
              <a:rPr lang="zh-CN" altLang="en-US" sz="1400" dirty="0">
                <a:solidFill>
                  <a:schemeClr val="accent1"/>
                </a:solidFill>
                <a:latin typeface="微软雅黑" panose="020B0503020204020204" charset="-122"/>
                <a:ea typeface="微软雅黑" panose="020B0503020204020204" charset="-122"/>
              </a:rPr>
              <a:t>指导老师：杨代琴</a:t>
            </a:r>
          </a:p>
        </p:txBody>
      </p:sp>
      <p:grpSp>
        <p:nvGrpSpPr>
          <p:cNvPr id="23" name="组 22"/>
          <p:cNvGrpSpPr/>
          <p:nvPr/>
        </p:nvGrpSpPr>
        <p:grpSpPr>
          <a:xfrm>
            <a:off x="8988280" y="2915352"/>
            <a:ext cx="3203719" cy="2761547"/>
            <a:chOff x="7661032" y="3347153"/>
            <a:chExt cx="4530968" cy="2026298"/>
          </a:xfrm>
        </p:grpSpPr>
        <p:sp>
          <p:nvSpPr>
            <p:cNvPr id="18" name="矩形 17"/>
            <p:cNvSpPr/>
            <p:nvPr/>
          </p:nvSpPr>
          <p:spPr>
            <a:xfrm>
              <a:off x="7661032" y="3347154"/>
              <a:ext cx="1190868" cy="20262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8926135" y="3347153"/>
              <a:ext cx="667550" cy="20262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p:cNvSpPr/>
            <p:nvPr/>
          </p:nvSpPr>
          <p:spPr>
            <a:xfrm>
              <a:off x="9660060" y="3347153"/>
              <a:ext cx="195220" cy="202629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p:cNvSpPr/>
            <p:nvPr/>
          </p:nvSpPr>
          <p:spPr>
            <a:xfrm>
              <a:off x="9921656" y="3347154"/>
              <a:ext cx="2270344" cy="202629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5" name="矩形 24"/>
          <p:cNvSpPr/>
          <p:nvPr/>
        </p:nvSpPr>
        <p:spPr>
          <a:xfrm>
            <a:off x="1300988" y="3972965"/>
            <a:ext cx="4852610" cy="523220"/>
          </a:xfrm>
          <a:prstGeom prst="rect">
            <a:avLst/>
          </a:prstGeom>
        </p:spPr>
        <p:txBody>
          <a:bodyPr wrap="none">
            <a:spAutoFit/>
          </a:bodyPr>
          <a:lstStyle/>
          <a:p>
            <a:r>
              <a:rPr kumimoji="1" lang="zh-CN" altLang="en-US" sz="2800" b="1">
                <a:solidFill>
                  <a:schemeClr val="accent2"/>
                </a:solidFill>
                <a:latin typeface="微软雅黑" panose="020B0503020204020204" charset="-122"/>
                <a:ea typeface="微软雅黑" panose="020B0503020204020204" charset="-122"/>
                <a:cs typeface="微软雅黑" panose="020B0503020204020204" charset="-122"/>
              </a:rPr>
              <a:t>灰度共生矩阵特征提取与分析</a:t>
            </a:r>
            <a:endParaRPr kumimoji="1" lang="zh-CN" altLang="en-US" sz="2800" b="1" dirty="0">
              <a:solidFill>
                <a:schemeClr val="accent2"/>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29432" y="301413"/>
            <a:ext cx="5293927" cy="529569"/>
          </a:xfrm>
        </p:spPr>
        <p:txBody>
          <a:bodyPr/>
          <a:lstStyle/>
          <a:p>
            <a:r>
              <a:rPr lang="zh-CN" altLang="en-US" sz="3200"/>
              <a:t>算法设计与实现</a:t>
            </a:r>
          </a:p>
        </p:txBody>
      </p:sp>
      <p:sp>
        <p:nvSpPr>
          <p:cNvPr id="3" name="文本占位符 2"/>
          <p:cNvSpPr>
            <a:spLocks noGrp="1"/>
          </p:cNvSpPr>
          <p:nvPr>
            <p:ph type="body" sz="quarter" idx="13"/>
          </p:nvPr>
        </p:nvSpPr>
        <p:spPr/>
        <p:txBody>
          <a:bodyPr/>
          <a:lstStyle/>
          <a:p>
            <a:r>
              <a:rPr lang="en-US" altLang="zh-CN" dirty="0"/>
              <a:t>06</a:t>
            </a:r>
          </a:p>
        </p:txBody>
      </p:sp>
      <p:sp>
        <p:nvSpPr>
          <p:cNvPr id="15" name="矩形 14"/>
          <p:cNvSpPr/>
          <p:nvPr>
            <p:custDataLst>
              <p:tags r:id="rId1"/>
            </p:custDataLst>
          </p:nvPr>
        </p:nvSpPr>
        <p:spPr>
          <a:xfrm>
            <a:off x="632460" y="709930"/>
            <a:ext cx="858520" cy="1050925"/>
          </a:xfrm>
          <a:prstGeom prst="rect">
            <a:avLst/>
          </a:prstGeom>
        </p:spPr>
        <p:txBody>
          <a:bodyPr wrap="none">
            <a:spAutoFit/>
          </a:bodyPr>
          <a:lstStyle/>
          <a:p>
            <a:pPr defTabSz="609600">
              <a:lnSpc>
                <a:spcPct val="130000"/>
              </a:lnSpc>
            </a:pPr>
            <a:r>
              <a:rPr lang="en-US" altLang="zh-CN" sz="4800" dirty="0">
                <a:solidFill>
                  <a:schemeClr val="accent1"/>
                </a:solidFill>
                <a:ea typeface="微软雅黑" panose="020B0503020204020204" charset="-122"/>
              </a:rPr>
              <a:t>03</a:t>
            </a:r>
          </a:p>
        </p:txBody>
      </p:sp>
      <p:sp>
        <p:nvSpPr>
          <p:cNvPr id="8" name="文本占位符 1"/>
          <p:cNvSpPr>
            <a:spLocks noGrp="1"/>
          </p:cNvSpPr>
          <p:nvPr>
            <p:custDataLst>
              <p:tags r:id="rId2"/>
            </p:custDataLst>
          </p:nvPr>
        </p:nvSpPr>
        <p:spPr>
          <a:xfrm>
            <a:off x="1043940" y="1638935"/>
            <a:ext cx="3984625" cy="239966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accent1"/>
                </a:solidFill>
                <a:latin typeface="微软雅黑" panose="020B0503020204020204" charset="-122"/>
                <a:ea typeface="微软雅黑" panose="020B0503020204020204" charset="-122"/>
                <a:cs typeface="微软雅黑" panose="020B050302020402020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a:t>逆差矩</a:t>
            </a:r>
            <a:r>
              <a:rPr lang="zh-CN" altLang="en-US"/>
              <a:t>：</a:t>
            </a:r>
          </a:p>
          <a:p>
            <a:pPr>
              <a:lnSpc>
                <a:spcPct val="130000"/>
              </a:lnSpc>
              <a:spcAft>
                <a:spcPts val="0"/>
              </a:spcAft>
            </a:pPr>
            <a:r>
              <a:rPr lang="zh-CN" altLang="en-US" sz="2000" b="0">
                <a:sym typeface="+mn-ea"/>
              </a:rPr>
              <a:t>同理，遍历灰度共生矩阵后，由逆差矩计算公式得到其特征值。</a:t>
            </a:r>
            <a:endParaRPr lang="zh-CN" altLang="en-US" sz="2000" b="0"/>
          </a:p>
          <a:p>
            <a:endParaRPr lang="zh-CN" altLang="en-US"/>
          </a:p>
          <a:p>
            <a:endParaRPr lang="zh-CN" altLang="en-US"/>
          </a:p>
        </p:txBody>
      </p:sp>
      <p:sp>
        <p:nvSpPr>
          <p:cNvPr id="21" name="矩形 20"/>
          <p:cNvSpPr/>
          <p:nvPr>
            <p:custDataLst>
              <p:tags r:id="rId3"/>
            </p:custDataLst>
          </p:nvPr>
        </p:nvSpPr>
        <p:spPr>
          <a:xfrm>
            <a:off x="8696960" y="831215"/>
            <a:ext cx="858520" cy="1050925"/>
          </a:xfrm>
          <a:prstGeom prst="rect">
            <a:avLst/>
          </a:prstGeom>
        </p:spPr>
        <p:txBody>
          <a:bodyPr wrap="none">
            <a:spAutoFit/>
          </a:bodyPr>
          <a:lstStyle/>
          <a:p>
            <a:pPr defTabSz="609600">
              <a:lnSpc>
                <a:spcPct val="130000"/>
              </a:lnSpc>
            </a:pPr>
            <a:r>
              <a:rPr lang="en-US" altLang="zh-CN" sz="4800" dirty="0">
                <a:solidFill>
                  <a:schemeClr val="accent1"/>
                </a:solidFill>
                <a:ea typeface="微软雅黑" panose="020B0503020204020204" charset="-122"/>
              </a:rPr>
              <a:t>04</a:t>
            </a:r>
          </a:p>
        </p:txBody>
      </p:sp>
      <p:sp>
        <p:nvSpPr>
          <p:cNvPr id="22" name="文本占位符 1"/>
          <p:cNvSpPr>
            <a:spLocks noGrp="1"/>
          </p:cNvSpPr>
          <p:nvPr>
            <p:custDataLst>
              <p:tags r:id="rId4"/>
            </p:custDataLst>
          </p:nvPr>
        </p:nvSpPr>
        <p:spPr>
          <a:xfrm>
            <a:off x="7797800" y="1948180"/>
            <a:ext cx="3984625" cy="239966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accent1"/>
                </a:solidFill>
                <a:latin typeface="微软雅黑" panose="020B0503020204020204" charset="-122"/>
                <a:ea typeface="微软雅黑" panose="020B0503020204020204" charset="-122"/>
                <a:cs typeface="微软雅黑" panose="020B050302020402020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a:t>熵</a:t>
            </a:r>
            <a:r>
              <a:rPr lang="zh-CN" altLang="en-US"/>
              <a:t>：</a:t>
            </a:r>
          </a:p>
          <a:p>
            <a:pPr>
              <a:lnSpc>
                <a:spcPct val="130000"/>
              </a:lnSpc>
              <a:spcAft>
                <a:spcPts val="0"/>
              </a:spcAft>
            </a:pPr>
            <a:r>
              <a:rPr lang="zh-CN" altLang="en-US" sz="2000" b="0"/>
              <a:t>同理，遍历灰度共生矩阵后，由熵计算公式</a:t>
            </a:r>
            <a:r>
              <a:rPr lang="zh-CN" altLang="en-US" sz="2000" b="0">
                <a:sym typeface="+mn-ea"/>
              </a:rPr>
              <a:t>得到其特征值。</a:t>
            </a:r>
            <a:endParaRPr lang="zh-CN" altLang="en-US" sz="2000" b="0"/>
          </a:p>
          <a:p>
            <a:endParaRPr lang="zh-CN" altLang="en-US"/>
          </a:p>
          <a:p>
            <a:endParaRPr lang="zh-CN" altLang="en-US"/>
          </a:p>
        </p:txBody>
      </p:sp>
      <p:pic>
        <p:nvPicPr>
          <p:cNvPr id="7" name="图片 6" descr="{CC39AE58-9131-465c-AC8E-9184EF429ECE}"/>
          <p:cNvPicPr>
            <a:picLocks noChangeAspect="1"/>
          </p:cNvPicPr>
          <p:nvPr/>
        </p:nvPicPr>
        <p:blipFill>
          <a:blip r:embed="rId12"/>
          <a:srcRect r="2477"/>
          <a:stretch>
            <a:fillRect/>
          </a:stretch>
        </p:blipFill>
        <p:spPr>
          <a:xfrm>
            <a:off x="227330" y="3230880"/>
            <a:ext cx="4700270" cy="1814830"/>
          </a:xfrm>
          <a:prstGeom prst="rect">
            <a:avLst/>
          </a:prstGeom>
        </p:spPr>
      </p:pic>
      <p:pic>
        <p:nvPicPr>
          <p:cNvPr id="13" name="图片 12" descr="80902801958fc0fead572b3cc37ea1b3"/>
          <p:cNvPicPr>
            <a:picLocks noChangeAspect="1"/>
          </p:cNvPicPr>
          <p:nvPr/>
        </p:nvPicPr>
        <p:blipFill>
          <a:blip r:embed="rId13"/>
          <a:stretch>
            <a:fillRect/>
          </a:stretch>
        </p:blipFill>
        <p:spPr>
          <a:xfrm>
            <a:off x="7451090" y="3514090"/>
            <a:ext cx="4535805" cy="2157730"/>
          </a:xfrm>
          <a:prstGeom prst="rect">
            <a:avLst/>
          </a:prstGeom>
        </p:spPr>
      </p:pic>
      <p:grpSp>
        <p:nvGrpSpPr>
          <p:cNvPr id="12" name="组 11"/>
          <p:cNvGrpSpPr/>
          <p:nvPr/>
        </p:nvGrpSpPr>
        <p:grpSpPr>
          <a:xfrm>
            <a:off x="4013200" y="1295400"/>
            <a:ext cx="4165600" cy="4165600"/>
            <a:chOff x="3974698" y="1193800"/>
            <a:chExt cx="4165600" cy="4165600"/>
          </a:xfrm>
        </p:grpSpPr>
        <p:cxnSp>
          <p:nvCxnSpPr>
            <p:cNvPr id="11" name="直线连接符 10"/>
            <p:cNvCxnSpPr/>
            <p:nvPr>
              <p:custDataLst>
                <p:tags r:id="rId6"/>
              </p:custDataLst>
            </p:nvPr>
          </p:nvCxnSpPr>
          <p:spPr>
            <a:xfrm flipH="1">
              <a:off x="3974698" y="1193800"/>
              <a:ext cx="4165600" cy="416560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 name="直线连接符 8"/>
            <p:cNvCxnSpPr/>
            <p:nvPr>
              <p:custDataLst>
                <p:tags r:id="rId7"/>
              </p:custDataLst>
            </p:nvPr>
          </p:nvCxnSpPr>
          <p:spPr>
            <a:xfrm>
              <a:off x="3974698" y="1193800"/>
              <a:ext cx="4165600" cy="416560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 name="椭圆 3"/>
            <p:cNvSpPr/>
            <p:nvPr>
              <p:custDataLst>
                <p:tags r:id="rId8"/>
              </p:custDataLst>
            </p:nvPr>
          </p:nvSpPr>
          <p:spPr>
            <a:xfrm>
              <a:off x="4749398" y="1968500"/>
              <a:ext cx="2616200" cy="26162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椭圆 4"/>
            <p:cNvSpPr/>
            <p:nvPr>
              <p:custDataLst>
                <p:tags r:id="rId9"/>
              </p:custDataLst>
            </p:nvPr>
          </p:nvSpPr>
          <p:spPr>
            <a:xfrm>
              <a:off x="4889098" y="2108200"/>
              <a:ext cx="2336800" cy="23368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p:cNvSpPr/>
            <p:nvPr>
              <p:custDataLst>
                <p:tags r:id="rId10"/>
              </p:custDataLst>
            </p:nvPr>
          </p:nvSpPr>
          <p:spPr>
            <a:xfrm>
              <a:off x="4990698" y="2209800"/>
              <a:ext cx="2133600" cy="21336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2" name="矩形 31"/>
          <p:cNvSpPr/>
          <p:nvPr>
            <p:custDataLst>
              <p:tags r:id="rId5"/>
            </p:custDataLst>
          </p:nvPr>
        </p:nvSpPr>
        <p:spPr>
          <a:xfrm>
            <a:off x="5209540" y="2654300"/>
            <a:ext cx="1772285" cy="1384300"/>
          </a:xfrm>
          <a:prstGeom prst="rect">
            <a:avLst/>
          </a:prstGeom>
        </p:spPr>
        <p:txBody>
          <a:bodyPr wrap="square">
            <a:noAutofit/>
          </a:bodyPr>
          <a:lstStyle/>
          <a:p>
            <a:pPr algn="ctr" defTabSz="609600">
              <a:lnSpc>
                <a:spcPct val="130000"/>
              </a:lnSpc>
            </a:pPr>
            <a:r>
              <a:rPr lang="zh-CN" altLang="en-US" sz="3200" b="1" dirty="0">
                <a:solidFill>
                  <a:schemeClr val="bg1"/>
                </a:solidFill>
                <a:ea typeface="微软雅黑" panose="020B0503020204020204" charset="-122"/>
              </a:rPr>
              <a:t>纹理</a:t>
            </a:r>
          </a:p>
          <a:p>
            <a:pPr algn="ctr" defTabSz="609600">
              <a:lnSpc>
                <a:spcPct val="130000"/>
              </a:lnSpc>
            </a:pPr>
            <a:r>
              <a:rPr lang="zh-CN" altLang="en-US" sz="3200" b="1" dirty="0">
                <a:solidFill>
                  <a:schemeClr val="bg1"/>
                </a:solidFill>
                <a:ea typeface="微软雅黑" panose="020B0503020204020204" charset="-122"/>
              </a:rPr>
              <a:t>特征</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84652" y="214418"/>
            <a:ext cx="5293927" cy="529569"/>
          </a:xfrm>
        </p:spPr>
        <p:txBody>
          <a:bodyPr/>
          <a:lstStyle/>
          <a:p>
            <a:r>
              <a:rPr lang="zh-CN" altLang="en-US" sz="3200"/>
              <a:t>算法设计与实现</a:t>
            </a:r>
          </a:p>
        </p:txBody>
      </p:sp>
      <p:sp>
        <p:nvSpPr>
          <p:cNvPr id="3" name="文本占位符 2"/>
          <p:cNvSpPr>
            <a:spLocks noGrp="1"/>
          </p:cNvSpPr>
          <p:nvPr>
            <p:ph type="body" sz="quarter" idx="13"/>
          </p:nvPr>
        </p:nvSpPr>
        <p:spPr/>
        <p:txBody>
          <a:bodyPr/>
          <a:lstStyle/>
          <a:p>
            <a:r>
              <a:rPr lang="en-US" altLang="zh-CN" dirty="0"/>
              <a:t>07</a:t>
            </a:r>
          </a:p>
        </p:txBody>
      </p:sp>
      <p:sp>
        <p:nvSpPr>
          <p:cNvPr id="15" name="矩形 14"/>
          <p:cNvSpPr/>
          <p:nvPr>
            <p:custDataLst>
              <p:tags r:id="rId1"/>
            </p:custDataLst>
          </p:nvPr>
        </p:nvSpPr>
        <p:spPr>
          <a:xfrm>
            <a:off x="575310" y="391795"/>
            <a:ext cx="858520" cy="1050925"/>
          </a:xfrm>
          <a:prstGeom prst="rect">
            <a:avLst/>
          </a:prstGeom>
        </p:spPr>
        <p:txBody>
          <a:bodyPr wrap="none">
            <a:spAutoFit/>
          </a:bodyPr>
          <a:lstStyle/>
          <a:p>
            <a:pPr defTabSz="609600">
              <a:lnSpc>
                <a:spcPct val="130000"/>
              </a:lnSpc>
            </a:pPr>
            <a:r>
              <a:rPr lang="en-US" altLang="zh-CN" sz="4800" dirty="0">
                <a:solidFill>
                  <a:schemeClr val="accent1"/>
                </a:solidFill>
                <a:ea typeface="微软雅黑" panose="020B0503020204020204" charset="-122"/>
              </a:rPr>
              <a:t>05</a:t>
            </a:r>
          </a:p>
        </p:txBody>
      </p:sp>
      <p:sp>
        <p:nvSpPr>
          <p:cNvPr id="8" name="文本占位符 1"/>
          <p:cNvSpPr>
            <a:spLocks noGrp="1"/>
          </p:cNvSpPr>
          <p:nvPr>
            <p:custDataLst>
              <p:tags r:id="rId2"/>
            </p:custDataLst>
          </p:nvPr>
        </p:nvSpPr>
        <p:spPr>
          <a:xfrm>
            <a:off x="1433830" y="608965"/>
            <a:ext cx="7476490" cy="239966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accent1"/>
                </a:solidFill>
                <a:latin typeface="微软雅黑" panose="020B0503020204020204" charset="-122"/>
                <a:ea typeface="微软雅黑" panose="020B0503020204020204" charset="-122"/>
                <a:cs typeface="微软雅黑" panose="020B050302020402020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a:t>相关</a:t>
            </a:r>
            <a:r>
              <a:rPr lang="zh-CN" altLang="en-US"/>
              <a:t>：</a:t>
            </a:r>
          </a:p>
          <a:p>
            <a:pPr>
              <a:lnSpc>
                <a:spcPct val="130000"/>
              </a:lnSpc>
              <a:spcAft>
                <a:spcPts val="0"/>
              </a:spcAft>
            </a:pPr>
            <a:r>
              <a:rPr lang="zh-CN" altLang="en-US" sz="2000" b="0">
                <a:sym typeface="+mn-ea"/>
              </a:rPr>
              <a:t>同理，遍历灰度共生矩阵后，由相关计算公式可得相关特征值</a:t>
            </a:r>
            <a:endParaRPr lang="zh-CN" altLang="en-US" sz="2000" b="0"/>
          </a:p>
          <a:p>
            <a:endParaRPr lang="zh-CN" altLang="en-US"/>
          </a:p>
          <a:p>
            <a:endParaRPr lang="zh-CN" altLang="en-US"/>
          </a:p>
        </p:txBody>
      </p:sp>
      <p:pic>
        <p:nvPicPr>
          <p:cNvPr id="10" name="图片 9" descr="01e7ebabcff6a7d4942924044d6320dc"/>
          <p:cNvPicPr>
            <a:picLocks noChangeAspect="1"/>
          </p:cNvPicPr>
          <p:nvPr/>
        </p:nvPicPr>
        <p:blipFill>
          <a:blip r:embed="rId12"/>
          <a:stretch>
            <a:fillRect/>
          </a:stretch>
        </p:blipFill>
        <p:spPr>
          <a:xfrm>
            <a:off x="374650" y="1768475"/>
            <a:ext cx="3525520" cy="3340735"/>
          </a:xfrm>
          <a:prstGeom prst="rect">
            <a:avLst/>
          </a:prstGeom>
        </p:spPr>
      </p:pic>
      <p:pic>
        <p:nvPicPr>
          <p:cNvPr id="14" name="图片 13" descr="c1a0f6862609223b0527ab4e0b109298"/>
          <p:cNvPicPr>
            <a:picLocks noChangeAspect="1"/>
          </p:cNvPicPr>
          <p:nvPr/>
        </p:nvPicPr>
        <p:blipFill>
          <a:blip r:embed="rId13"/>
          <a:stretch>
            <a:fillRect/>
          </a:stretch>
        </p:blipFill>
        <p:spPr>
          <a:xfrm>
            <a:off x="4448810" y="1768475"/>
            <a:ext cx="4100830" cy="4930140"/>
          </a:xfrm>
          <a:prstGeom prst="rect">
            <a:avLst/>
          </a:prstGeom>
        </p:spPr>
      </p:pic>
      <p:sp>
        <p:nvSpPr>
          <p:cNvPr id="17" name="文本占位符 1"/>
          <p:cNvSpPr>
            <a:spLocks noGrp="1"/>
          </p:cNvSpPr>
          <p:nvPr>
            <p:custDataLst>
              <p:tags r:id="rId3"/>
            </p:custDataLst>
          </p:nvPr>
        </p:nvSpPr>
        <p:spPr>
          <a:xfrm>
            <a:off x="536575" y="5354955"/>
            <a:ext cx="3503295" cy="1699260"/>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accent1"/>
                </a:solidFill>
                <a:latin typeface="微软雅黑" panose="020B0503020204020204" charset="-122"/>
                <a:ea typeface="微软雅黑" panose="020B0503020204020204" charset="-122"/>
                <a:cs typeface="微软雅黑" panose="020B050302020402020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000" b="0">
                <a:sym typeface="+mn-ea"/>
              </a:rPr>
              <a:t>首先按公式分别计算</a:t>
            </a:r>
            <a:r>
              <a:rPr lang="en-US" altLang="zh-CN" sz="2000" b="0">
                <a:sym typeface="+mn-ea"/>
              </a:rPr>
              <a:t>u1</a:t>
            </a:r>
            <a:r>
              <a:rPr lang="zh-CN" altLang="en-US" sz="2000" b="0">
                <a:sym typeface="+mn-ea"/>
              </a:rPr>
              <a:t>、</a:t>
            </a:r>
            <a:r>
              <a:rPr lang="en-US" altLang="zh-CN" sz="2000" b="0">
                <a:sym typeface="+mn-ea"/>
              </a:rPr>
              <a:t>u2</a:t>
            </a:r>
            <a:r>
              <a:rPr lang="zh-CN" altLang="en-US" sz="2000" b="0">
                <a:sym typeface="+mn-ea"/>
              </a:rPr>
              <a:t>、</a:t>
            </a:r>
            <a:r>
              <a:rPr lang="en-US" altLang="zh-CN" sz="2000" b="0">
                <a:sym typeface="+mn-ea"/>
              </a:rPr>
              <a:t>detal1</a:t>
            </a:r>
            <a:r>
              <a:rPr lang="zh-CN" altLang="en-US" sz="2000" b="0">
                <a:sym typeface="+mn-ea"/>
              </a:rPr>
              <a:t>、</a:t>
            </a:r>
            <a:r>
              <a:rPr lang="en-US" altLang="zh-CN" sz="2000" b="0">
                <a:sym typeface="+mn-ea"/>
              </a:rPr>
              <a:t>detal2</a:t>
            </a:r>
            <a:r>
              <a:rPr lang="zh-CN" altLang="en-US" sz="2000" b="0">
                <a:sym typeface="+mn-ea"/>
              </a:rPr>
              <a:t>，再按总公式计算</a:t>
            </a:r>
            <a:r>
              <a:rPr lang="en-US" altLang="zh-CN" sz="2000" b="0">
                <a:sym typeface="+mn-ea"/>
              </a:rPr>
              <a:t>relativity</a:t>
            </a:r>
            <a:endParaRPr lang="zh-CN" altLang="en-US"/>
          </a:p>
          <a:p>
            <a:endParaRPr lang="zh-CN" altLang="en-US"/>
          </a:p>
        </p:txBody>
      </p:sp>
      <p:grpSp>
        <p:nvGrpSpPr>
          <p:cNvPr id="12" name="组 11"/>
          <p:cNvGrpSpPr/>
          <p:nvPr/>
        </p:nvGrpSpPr>
        <p:grpSpPr>
          <a:xfrm>
            <a:off x="8183880" y="1346200"/>
            <a:ext cx="4165600" cy="4165600"/>
            <a:chOff x="3974698" y="1193800"/>
            <a:chExt cx="4165600" cy="4165600"/>
          </a:xfrm>
        </p:grpSpPr>
        <p:cxnSp>
          <p:nvCxnSpPr>
            <p:cNvPr id="11" name="直线连接符 10"/>
            <p:cNvCxnSpPr/>
            <p:nvPr>
              <p:custDataLst>
                <p:tags r:id="rId5"/>
              </p:custDataLst>
            </p:nvPr>
          </p:nvCxnSpPr>
          <p:spPr>
            <a:xfrm flipH="1">
              <a:off x="3974698" y="1193800"/>
              <a:ext cx="4165600" cy="416560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 name="直线连接符 8"/>
            <p:cNvCxnSpPr/>
            <p:nvPr>
              <p:custDataLst>
                <p:tags r:id="rId6"/>
              </p:custDataLst>
            </p:nvPr>
          </p:nvCxnSpPr>
          <p:spPr>
            <a:xfrm>
              <a:off x="3974698" y="1193800"/>
              <a:ext cx="4165600" cy="416560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 name="椭圆 3"/>
            <p:cNvSpPr/>
            <p:nvPr>
              <p:custDataLst>
                <p:tags r:id="rId7"/>
              </p:custDataLst>
            </p:nvPr>
          </p:nvSpPr>
          <p:spPr>
            <a:xfrm>
              <a:off x="4749398" y="1968500"/>
              <a:ext cx="2616200" cy="26162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椭圆 4"/>
            <p:cNvSpPr/>
            <p:nvPr>
              <p:custDataLst>
                <p:tags r:id="rId8"/>
              </p:custDataLst>
            </p:nvPr>
          </p:nvSpPr>
          <p:spPr>
            <a:xfrm>
              <a:off x="4889098" y="2108200"/>
              <a:ext cx="2336800" cy="23368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p:cNvSpPr/>
            <p:nvPr>
              <p:custDataLst>
                <p:tags r:id="rId9"/>
              </p:custDataLst>
            </p:nvPr>
          </p:nvSpPr>
          <p:spPr>
            <a:xfrm>
              <a:off x="4990698" y="2209800"/>
              <a:ext cx="2133600" cy="21336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2" name="矩形 31"/>
          <p:cNvSpPr/>
          <p:nvPr>
            <p:custDataLst>
              <p:tags r:id="rId4"/>
            </p:custDataLst>
          </p:nvPr>
        </p:nvSpPr>
        <p:spPr>
          <a:xfrm>
            <a:off x="9380220" y="2705100"/>
            <a:ext cx="1772285" cy="1384300"/>
          </a:xfrm>
          <a:prstGeom prst="rect">
            <a:avLst/>
          </a:prstGeom>
        </p:spPr>
        <p:txBody>
          <a:bodyPr wrap="square">
            <a:noAutofit/>
          </a:bodyPr>
          <a:lstStyle/>
          <a:p>
            <a:pPr algn="ctr" defTabSz="609600">
              <a:lnSpc>
                <a:spcPct val="130000"/>
              </a:lnSpc>
            </a:pPr>
            <a:r>
              <a:rPr lang="zh-CN" altLang="en-US" sz="3200" b="1" dirty="0">
                <a:solidFill>
                  <a:schemeClr val="bg1"/>
                </a:solidFill>
                <a:ea typeface="微软雅黑" panose="020B0503020204020204" charset="-122"/>
              </a:rPr>
              <a:t>纹理</a:t>
            </a:r>
          </a:p>
          <a:p>
            <a:pPr algn="ctr" defTabSz="609600">
              <a:lnSpc>
                <a:spcPct val="130000"/>
              </a:lnSpc>
            </a:pPr>
            <a:r>
              <a:rPr lang="zh-CN" altLang="en-US" sz="3200" b="1" dirty="0">
                <a:solidFill>
                  <a:schemeClr val="bg1"/>
                </a:solidFill>
                <a:ea typeface="微软雅黑" panose="020B0503020204020204" charset="-122"/>
              </a:rPr>
              <a:t>特征</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sz="3200"/>
              <a:t>成果展示</a:t>
            </a:r>
          </a:p>
        </p:txBody>
      </p:sp>
      <p:cxnSp>
        <p:nvCxnSpPr>
          <p:cNvPr id="6" name="直线连接符 5"/>
          <p:cNvCxnSpPr/>
          <p:nvPr>
            <p:custDataLst>
              <p:tags r:id="rId1"/>
            </p:custDataLst>
          </p:nvPr>
        </p:nvCxnSpPr>
        <p:spPr>
          <a:xfrm>
            <a:off x="6096000" y="787802"/>
            <a:ext cx="0" cy="462985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椭圆 6"/>
          <p:cNvSpPr/>
          <p:nvPr>
            <p:custDataLst>
              <p:tags r:id="rId2"/>
            </p:custDataLst>
          </p:nvPr>
        </p:nvSpPr>
        <p:spPr>
          <a:xfrm>
            <a:off x="5657850" y="2393950"/>
            <a:ext cx="876300" cy="8763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VS</a:t>
            </a:r>
            <a:endParaRPr kumimoji="1" lang="zh-CN" altLang="en-US" dirty="0"/>
          </a:p>
        </p:txBody>
      </p:sp>
      <p:sp>
        <p:nvSpPr>
          <p:cNvPr id="9" name="矩形 8"/>
          <p:cNvSpPr/>
          <p:nvPr>
            <p:custDataLst>
              <p:tags r:id="rId3"/>
            </p:custDataLst>
          </p:nvPr>
        </p:nvSpPr>
        <p:spPr>
          <a:xfrm>
            <a:off x="2867025" y="5386705"/>
            <a:ext cx="1384935" cy="570865"/>
          </a:xfrm>
          <a:prstGeom prst="rect">
            <a:avLst/>
          </a:prstGeom>
        </p:spPr>
        <p:txBody>
          <a:bodyPr wrap="square">
            <a:spAutoFit/>
          </a:bodyPr>
          <a:lstStyle/>
          <a:p>
            <a:pPr defTabSz="609600">
              <a:lnSpc>
                <a:spcPct val="130000"/>
              </a:lnSpc>
            </a:pPr>
            <a:r>
              <a:rPr lang="zh-CN" altLang="en-US" sz="2400" b="1" dirty="0">
                <a:solidFill>
                  <a:schemeClr val="accent1"/>
                </a:solidFill>
                <a:ea typeface="微软雅黑" panose="020B0503020204020204" charset="-122"/>
              </a:rPr>
              <a:t>原图像</a:t>
            </a:r>
          </a:p>
        </p:txBody>
      </p:sp>
      <p:pic>
        <p:nvPicPr>
          <p:cNvPr id="5" name="图片 4" descr="3c64c6e488764935c0fd1863f20127b5"/>
          <p:cNvPicPr>
            <a:picLocks noChangeAspect="1"/>
          </p:cNvPicPr>
          <p:nvPr/>
        </p:nvPicPr>
        <p:blipFill>
          <a:blip r:embed="rId6"/>
          <a:srcRect t="5312" r="49917"/>
          <a:stretch>
            <a:fillRect/>
          </a:stretch>
        </p:blipFill>
        <p:spPr>
          <a:xfrm>
            <a:off x="1135380" y="1456690"/>
            <a:ext cx="4406900" cy="3681730"/>
          </a:xfrm>
          <a:prstGeom prst="rect">
            <a:avLst/>
          </a:prstGeom>
        </p:spPr>
      </p:pic>
      <p:pic>
        <p:nvPicPr>
          <p:cNvPr id="8" name="图片 7" descr="3c64c6e488764935c0fd1863f20127b5"/>
          <p:cNvPicPr>
            <a:picLocks noChangeAspect="1"/>
          </p:cNvPicPr>
          <p:nvPr/>
        </p:nvPicPr>
        <p:blipFill>
          <a:blip r:embed="rId6"/>
          <a:srcRect l="50395" t="6067"/>
          <a:stretch>
            <a:fillRect/>
          </a:stretch>
        </p:blipFill>
        <p:spPr>
          <a:xfrm>
            <a:off x="6649721" y="1456690"/>
            <a:ext cx="4400245" cy="3682800"/>
          </a:xfrm>
          <a:prstGeom prst="rect">
            <a:avLst/>
          </a:prstGeom>
        </p:spPr>
      </p:pic>
      <p:sp>
        <p:nvSpPr>
          <p:cNvPr id="11" name="矩形 10"/>
          <p:cNvSpPr/>
          <p:nvPr>
            <p:custDataLst>
              <p:tags r:id="rId4"/>
            </p:custDataLst>
          </p:nvPr>
        </p:nvSpPr>
        <p:spPr>
          <a:xfrm>
            <a:off x="8613140" y="5417820"/>
            <a:ext cx="863600" cy="539750"/>
          </a:xfrm>
          <a:prstGeom prst="rect">
            <a:avLst/>
          </a:prstGeom>
        </p:spPr>
        <p:txBody>
          <a:bodyPr wrap="square">
            <a:noAutofit/>
          </a:bodyPr>
          <a:lstStyle/>
          <a:p>
            <a:pPr defTabSz="609600">
              <a:lnSpc>
                <a:spcPct val="130000"/>
              </a:lnSpc>
            </a:pPr>
            <a:r>
              <a:rPr lang="zh-CN" altLang="en-US" sz="2400" b="1" dirty="0">
                <a:solidFill>
                  <a:schemeClr val="accent1"/>
                </a:solidFill>
                <a:ea typeface="微软雅黑" panose="020B0503020204020204" charset="-122"/>
              </a:rPr>
              <a:t>能量</a:t>
            </a:r>
          </a:p>
        </p:txBody>
      </p:sp>
      <p:sp>
        <p:nvSpPr>
          <p:cNvPr id="10" name="文本占位符 2">
            <a:extLst>
              <a:ext uri="{FF2B5EF4-FFF2-40B4-BE49-F238E27FC236}">
                <a16:creationId xmlns:a16="http://schemas.microsoft.com/office/drawing/2014/main" id="{7FC3C153-61F0-435B-8F66-72DC826359F6}"/>
              </a:ext>
            </a:extLst>
          </p:cNvPr>
          <p:cNvSpPr>
            <a:spLocks noGrp="1"/>
          </p:cNvSpPr>
          <p:nvPr>
            <p:ph type="body" sz="quarter" idx="13"/>
          </p:nvPr>
        </p:nvSpPr>
        <p:spPr>
          <a:xfrm>
            <a:off x="11386592" y="214889"/>
            <a:ext cx="805408" cy="616255"/>
          </a:xfrm>
        </p:spPr>
        <p:txBody>
          <a:bodyPr/>
          <a:lstStyle/>
          <a:p>
            <a:r>
              <a:rPr lang="en-US" altLang="zh-CN" dirty="0"/>
              <a:t>08</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sz="3200"/>
              <a:t>成果展示</a:t>
            </a:r>
          </a:p>
        </p:txBody>
      </p:sp>
      <p:cxnSp>
        <p:nvCxnSpPr>
          <p:cNvPr id="6" name="直线连接符 5"/>
          <p:cNvCxnSpPr/>
          <p:nvPr>
            <p:custDataLst>
              <p:tags r:id="rId1"/>
            </p:custDataLst>
          </p:nvPr>
        </p:nvCxnSpPr>
        <p:spPr>
          <a:xfrm>
            <a:off x="6096000" y="787802"/>
            <a:ext cx="0" cy="462985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椭圆 6"/>
          <p:cNvSpPr/>
          <p:nvPr>
            <p:custDataLst>
              <p:tags r:id="rId2"/>
            </p:custDataLst>
          </p:nvPr>
        </p:nvSpPr>
        <p:spPr>
          <a:xfrm>
            <a:off x="5657850" y="2393950"/>
            <a:ext cx="876300" cy="8763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VS</a:t>
            </a:r>
            <a:endParaRPr kumimoji="1" lang="zh-CN" altLang="en-US" dirty="0"/>
          </a:p>
        </p:txBody>
      </p:sp>
      <p:sp>
        <p:nvSpPr>
          <p:cNvPr id="9" name="矩形 8"/>
          <p:cNvSpPr/>
          <p:nvPr>
            <p:custDataLst>
              <p:tags r:id="rId3"/>
            </p:custDataLst>
          </p:nvPr>
        </p:nvSpPr>
        <p:spPr>
          <a:xfrm>
            <a:off x="2867025" y="5386705"/>
            <a:ext cx="1384935" cy="570865"/>
          </a:xfrm>
          <a:prstGeom prst="rect">
            <a:avLst/>
          </a:prstGeom>
        </p:spPr>
        <p:txBody>
          <a:bodyPr wrap="square">
            <a:spAutoFit/>
          </a:bodyPr>
          <a:lstStyle/>
          <a:p>
            <a:pPr defTabSz="609600">
              <a:lnSpc>
                <a:spcPct val="130000"/>
              </a:lnSpc>
            </a:pPr>
            <a:r>
              <a:rPr lang="zh-CN" altLang="en-US" sz="2400" b="1" dirty="0">
                <a:solidFill>
                  <a:schemeClr val="accent1"/>
                </a:solidFill>
                <a:ea typeface="微软雅黑" panose="020B0503020204020204" charset="-122"/>
              </a:rPr>
              <a:t>惯性矩</a:t>
            </a:r>
          </a:p>
        </p:txBody>
      </p:sp>
      <p:pic>
        <p:nvPicPr>
          <p:cNvPr id="5" name="图片 4" descr="3c64c6e488764935c0fd1863f20127b5"/>
          <p:cNvPicPr>
            <a:picLocks noChangeAspect="1"/>
          </p:cNvPicPr>
          <p:nvPr/>
        </p:nvPicPr>
        <p:blipFill>
          <a:blip r:embed="rId6"/>
          <a:srcRect t="5312" r="49917"/>
          <a:stretch>
            <a:fillRect/>
          </a:stretch>
        </p:blipFill>
        <p:spPr>
          <a:xfrm>
            <a:off x="1135380" y="1456690"/>
            <a:ext cx="4406900" cy="3681730"/>
          </a:xfrm>
          <a:prstGeom prst="rect">
            <a:avLst/>
          </a:prstGeom>
        </p:spPr>
      </p:pic>
      <p:pic>
        <p:nvPicPr>
          <p:cNvPr id="8" name="图片 7" descr="3c64c6e488764935c0fd1863f20127b5"/>
          <p:cNvPicPr>
            <a:picLocks noChangeAspect="1"/>
          </p:cNvPicPr>
          <p:nvPr/>
        </p:nvPicPr>
        <p:blipFill>
          <a:blip r:embed="rId6"/>
          <a:srcRect l="50395" t="6067"/>
          <a:stretch>
            <a:fillRect/>
          </a:stretch>
        </p:blipFill>
        <p:spPr>
          <a:xfrm>
            <a:off x="6649720" y="1456690"/>
            <a:ext cx="4443730" cy="3719195"/>
          </a:xfrm>
          <a:prstGeom prst="rect">
            <a:avLst/>
          </a:prstGeom>
        </p:spPr>
      </p:pic>
      <p:sp>
        <p:nvSpPr>
          <p:cNvPr id="11" name="矩形 10"/>
          <p:cNvSpPr/>
          <p:nvPr>
            <p:custDataLst>
              <p:tags r:id="rId4"/>
            </p:custDataLst>
          </p:nvPr>
        </p:nvSpPr>
        <p:spPr>
          <a:xfrm>
            <a:off x="8242935" y="5417820"/>
            <a:ext cx="1257935" cy="535305"/>
          </a:xfrm>
          <a:prstGeom prst="rect">
            <a:avLst/>
          </a:prstGeom>
        </p:spPr>
        <p:txBody>
          <a:bodyPr wrap="square">
            <a:noAutofit/>
          </a:bodyPr>
          <a:lstStyle/>
          <a:p>
            <a:pPr defTabSz="609600">
              <a:lnSpc>
                <a:spcPct val="130000"/>
              </a:lnSpc>
            </a:pPr>
            <a:r>
              <a:rPr lang="zh-CN" altLang="en-US" sz="2400" b="1" dirty="0">
                <a:solidFill>
                  <a:schemeClr val="accent1"/>
                </a:solidFill>
                <a:ea typeface="微软雅黑" panose="020B0503020204020204" charset="-122"/>
              </a:rPr>
              <a:t>逆差矩</a:t>
            </a:r>
          </a:p>
        </p:txBody>
      </p:sp>
      <p:pic>
        <p:nvPicPr>
          <p:cNvPr id="3" name="图片 2" descr="de3aa7c206f57cd3039ceff7e5f64ac9"/>
          <p:cNvPicPr>
            <a:picLocks noChangeAspect="1"/>
          </p:cNvPicPr>
          <p:nvPr/>
        </p:nvPicPr>
        <p:blipFill>
          <a:blip r:embed="rId7"/>
          <a:srcRect l="50328" t="5635"/>
          <a:stretch>
            <a:fillRect/>
          </a:stretch>
        </p:blipFill>
        <p:spPr>
          <a:xfrm>
            <a:off x="1135380" y="1456690"/>
            <a:ext cx="4398010" cy="3681730"/>
          </a:xfrm>
          <a:prstGeom prst="rect">
            <a:avLst/>
          </a:prstGeom>
        </p:spPr>
      </p:pic>
      <p:pic>
        <p:nvPicPr>
          <p:cNvPr id="10" name="图片 9" descr="c53c53af349e427ebc6a56883819c249"/>
          <p:cNvPicPr>
            <a:picLocks noChangeAspect="1"/>
          </p:cNvPicPr>
          <p:nvPr/>
        </p:nvPicPr>
        <p:blipFill>
          <a:blip r:embed="rId8"/>
          <a:srcRect l="50271" t="5635"/>
          <a:stretch>
            <a:fillRect/>
          </a:stretch>
        </p:blipFill>
        <p:spPr>
          <a:xfrm>
            <a:off x="6649617" y="1456690"/>
            <a:ext cx="4421439" cy="3682800"/>
          </a:xfrm>
          <a:prstGeom prst="rect">
            <a:avLst/>
          </a:prstGeom>
        </p:spPr>
      </p:pic>
      <p:sp>
        <p:nvSpPr>
          <p:cNvPr id="12" name="文本占位符 2">
            <a:extLst>
              <a:ext uri="{FF2B5EF4-FFF2-40B4-BE49-F238E27FC236}">
                <a16:creationId xmlns:a16="http://schemas.microsoft.com/office/drawing/2014/main" id="{FA2BAAA1-A404-47DA-BDCF-18806F0584FA}"/>
              </a:ext>
            </a:extLst>
          </p:cNvPr>
          <p:cNvSpPr>
            <a:spLocks noGrp="1"/>
          </p:cNvSpPr>
          <p:nvPr>
            <p:ph type="body" sz="quarter" idx="13"/>
          </p:nvPr>
        </p:nvSpPr>
        <p:spPr>
          <a:xfrm>
            <a:off x="11386592" y="214889"/>
            <a:ext cx="805408" cy="616255"/>
          </a:xfrm>
        </p:spPr>
        <p:txBody>
          <a:bodyPr/>
          <a:lstStyle/>
          <a:p>
            <a:r>
              <a:rPr lang="en-US" altLang="zh-CN" dirty="0"/>
              <a:t>09</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sz="3200"/>
              <a:t>成果展示</a:t>
            </a:r>
          </a:p>
        </p:txBody>
      </p:sp>
      <p:cxnSp>
        <p:nvCxnSpPr>
          <p:cNvPr id="6" name="直线连接符 5"/>
          <p:cNvCxnSpPr/>
          <p:nvPr>
            <p:custDataLst>
              <p:tags r:id="rId1"/>
            </p:custDataLst>
          </p:nvPr>
        </p:nvCxnSpPr>
        <p:spPr>
          <a:xfrm>
            <a:off x="6096000" y="787802"/>
            <a:ext cx="0" cy="462985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椭圆 6"/>
          <p:cNvSpPr/>
          <p:nvPr>
            <p:custDataLst>
              <p:tags r:id="rId2"/>
            </p:custDataLst>
          </p:nvPr>
        </p:nvSpPr>
        <p:spPr>
          <a:xfrm>
            <a:off x="5657850" y="2393950"/>
            <a:ext cx="876300" cy="8763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VS</a:t>
            </a:r>
            <a:endParaRPr kumimoji="1" lang="zh-CN" altLang="en-US" dirty="0"/>
          </a:p>
        </p:txBody>
      </p:sp>
      <p:sp>
        <p:nvSpPr>
          <p:cNvPr id="9" name="矩形 8"/>
          <p:cNvSpPr/>
          <p:nvPr>
            <p:custDataLst>
              <p:tags r:id="rId3"/>
            </p:custDataLst>
          </p:nvPr>
        </p:nvSpPr>
        <p:spPr>
          <a:xfrm>
            <a:off x="3005455" y="5382260"/>
            <a:ext cx="943610" cy="570865"/>
          </a:xfrm>
          <a:prstGeom prst="rect">
            <a:avLst/>
          </a:prstGeom>
        </p:spPr>
        <p:txBody>
          <a:bodyPr wrap="square">
            <a:spAutoFit/>
          </a:bodyPr>
          <a:lstStyle/>
          <a:p>
            <a:pPr defTabSz="609600">
              <a:lnSpc>
                <a:spcPct val="130000"/>
              </a:lnSpc>
            </a:pPr>
            <a:r>
              <a:rPr lang="zh-CN" altLang="en-US" sz="2400" b="1" dirty="0">
                <a:solidFill>
                  <a:schemeClr val="accent1"/>
                </a:solidFill>
                <a:ea typeface="微软雅黑" panose="020B0503020204020204" charset="-122"/>
              </a:rPr>
              <a:t>相关</a:t>
            </a:r>
          </a:p>
        </p:txBody>
      </p:sp>
      <p:pic>
        <p:nvPicPr>
          <p:cNvPr id="5" name="图片 4" descr="3c64c6e488764935c0fd1863f20127b5"/>
          <p:cNvPicPr>
            <a:picLocks noChangeAspect="1"/>
          </p:cNvPicPr>
          <p:nvPr/>
        </p:nvPicPr>
        <p:blipFill>
          <a:blip r:embed="rId6"/>
          <a:srcRect t="5312" r="49917"/>
          <a:stretch>
            <a:fillRect/>
          </a:stretch>
        </p:blipFill>
        <p:spPr>
          <a:xfrm>
            <a:off x="1135380" y="1456690"/>
            <a:ext cx="4406900" cy="3681730"/>
          </a:xfrm>
          <a:prstGeom prst="rect">
            <a:avLst/>
          </a:prstGeom>
        </p:spPr>
      </p:pic>
      <p:pic>
        <p:nvPicPr>
          <p:cNvPr id="8" name="图片 7" descr="3c64c6e488764935c0fd1863f20127b5"/>
          <p:cNvPicPr>
            <a:picLocks noChangeAspect="1"/>
          </p:cNvPicPr>
          <p:nvPr/>
        </p:nvPicPr>
        <p:blipFill>
          <a:blip r:embed="rId6"/>
          <a:srcRect l="50395" t="6067"/>
          <a:stretch>
            <a:fillRect/>
          </a:stretch>
        </p:blipFill>
        <p:spPr>
          <a:xfrm>
            <a:off x="6649720" y="1456690"/>
            <a:ext cx="4443730" cy="3719195"/>
          </a:xfrm>
          <a:prstGeom prst="rect">
            <a:avLst/>
          </a:prstGeom>
        </p:spPr>
      </p:pic>
      <p:sp>
        <p:nvSpPr>
          <p:cNvPr id="11" name="矩形 10"/>
          <p:cNvSpPr/>
          <p:nvPr>
            <p:custDataLst>
              <p:tags r:id="rId4"/>
            </p:custDataLst>
          </p:nvPr>
        </p:nvSpPr>
        <p:spPr>
          <a:xfrm>
            <a:off x="8811260" y="5417820"/>
            <a:ext cx="689610" cy="535305"/>
          </a:xfrm>
          <a:prstGeom prst="rect">
            <a:avLst/>
          </a:prstGeom>
        </p:spPr>
        <p:txBody>
          <a:bodyPr wrap="square">
            <a:noAutofit/>
          </a:bodyPr>
          <a:lstStyle/>
          <a:p>
            <a:pPr defTabSz="609600">
              <a:lnSpc>
                <a:spcPct val="130000"/>
              </a:lnSpc>
            </a:pPr>
            <a:r>
              <a:rPr lang="zh-CN" altLang="en-US" sz="2400" b="1" dirty="0">
                <a:solidFill>
                  <a:schemeClr val="accent1"/>
                </a:solidFill>
                <a:ea typeface="微软雅黑" panose="020B0503020204020204" charset="-122"/>
              </a:rPr>
              <a:t>熵</a:t>
            </a:r>
          </a:p>
        </p:txBody>
      </p:sp>
      <p:pic>
        <p:nvPicPr>
          <p:cNvPr id="4" name="图片 3" descr="c613ab9091d94f5ce630b98af9d45058"/>
          <p:cNvPicPr>
            <a:picLocks noChangeAspect="1"/>
          </p:cNvPicPr>
          <p:nvPr/>
        </p:nvPicPr>
        <p:blipFill>
          <a:blip r:embed="rId7"/>
          <a:srcRect l="50856" t="5983"/>
          <a:stretch>
            <a:fillRect/>
          </a:stretch>
        </p:blipFill>
        <p:spPr>
          <a:xfrm>
            <a:off x="1135380" y="1456690"/>
            <a:ext cx="4426585" cy="3681730"/>
          </a:xfrm>
          <a:prstGeom prst="rect">
            <a:avLst/>
          </a:prstGeom>
        </p:spPr>
      </p:pic>
      <p:pic>
        <p:nvPicPr>
          <p:cNvPr id="12" name="图片 11" descr="462418daa10ad1c6c22af7dbccd9a442"/>
          <p:cNvPicPr>
            <a:picLocks noChangeAspect="1"/>
          </p:cNvPicPr>
          <p:nvPr/>
        </p:nvPicPr>
        <p:blipFill>
          <a:blip r:embed="rId8"/>
          <a:srcRect l="50122" t="5723"/>
          <a:stretch>
            <a:fillRect/>
          </a:stretch>
        </p:blipFill>
        <p:spPr>
          <a:xfrm>
            <a:off x="6649720" y="1455620"/>
            <a:ext cx="4416002" cy="3682800"/>
          </a:xfrm>
          <a:prstGeom prst="rect">
            <a:avLst/>
          </a:prstGeom>
        </p:spPr>
      </p:pic>
      <p:sp>
        <p:nvSpPr>
          <p:cNvPr id="13" name="文本占位符 2">
            <a:extLst>
              <a:ext uri="{FF2B5EF4-FFF2-40B4-BE49-F238E27FC236}">
                <a16:creationId xmlns:a16="http://schemas.microsoft.com/office/drawing/2014/main" id="{04BAE81A-2789-4F9F-AF72-CEAC358C7576}"/>
              </a:ext>
            </a:extLst>
          </p:cNvPr>
          <p:cNvSpPr>
            <a:spLocks noGrp="1"/>
          </p:cNvSpPr>
          <p:nvPr>
            <p:ph type="body" sz="quarter" idx="13"/>
          </p:nvPr>
        </p:nvSpPr>
        <p:spPr>
          <a:xfrm>
            <a:off x="11386592" y="214889"/>
            <a:ext cx="805408" cy="616255"/>
          </a:xfrm>
        </p:spPr>
        <p:txBody>
          <a:bodyPr/>
          <a:lstStyle/>
          <a:p>
            <a:r>
              <a:rPr lang="en-US" altLang="zh-CN" dirty="0"/>
              <a:t>10</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800350"/>
            <a:ext cx="12192000" cy="12573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custDataLst>
              <p:tags r:id="rId1"/>
            </p:custDataLst>
          </p:nvPr>
        </p:nvSpPr>
        <p:spPr>
          <a:xfrm>
            <a:off x="4713581" y="3203099"/>
            <a:ext cx="4321834" cy="452624"/>
          </a:xfrm>
          <a:prstGeom prst="rect">
            <a:avLst/>
          </a:prstGeom>
          <a:noFill/>
        </p:spPr>
        <p:txBody>
          <a:bodyPr wrap="square" rtlCol="0">
            <a:spAutoFit/>
          </a:bodyPr>
          <a:lstStyle/>
          <a:p>
            <a:pPr defTabSz="457200">
              <a:lnSpc>
                <a:spcPct val="130000"/>
              </a:lnSpc>
            </a:pPr>
            <a:r>
              <a:rPr lang="en-US" altLang="zh-CN" sz="2000" dirty="0">
                <a:solidFill>
                  <a:srgbClr val="FFFFFF"/>
                </a:solidFill>
                <a:ea typeface="微软雅黑" panose="020B0503020204020204" charset="-122"/>
              </a:rPr>
              <a:t>PART</a:t>
            </a:r>
            <a:r>
              <a:rPr lang="zh-CN" altLang="en-US" sz="2000" dirty="0">
                <a:solidFill>
                  <a:srgbClr val="FFFFFF"/>
                </a:solidFill>
                <a:ea typeface="微软雅黑" panose="020B0503020204020204" charset="-122"/>
              </a:rPr>
              <a:t> </a:t>
            </a:r>
            <a:r>
              <a:rPr lang="en-US" altLang="zh-CN" sz="2000" dirty="0">
                <a:solidFill>
                  <a:srgbClr val="FFFFFF"/>
                </a:solidFill>
                <a:ea typeface="微软雅黑" panose="020B0503020204020204" charset="-122"/>
              </a:rPr>
              <a:t>THREE</a:t>
            </a:r>
            <a:r>
              <a:rPr lang="zh-CN" altLang="en-US" sz="2000" dirty="0">
                <a:solidFill>
                  <a:srgbClr val="FFFFFF"/>
                </a:solidFill>
                <a:ea typeface="微软雅黑" panose="020B0503020204020204" charset="-122"/>
              </a:rPr>
              <a:t>  林地提取</a:t>
            </a:r>
            <a:endParaRPr kumimoji="1" lang="zh-CN" altLang="en-US" sz="2000" dirty="0">
              <a:solidFill>
                <a:srgbClr val="FFFFFF"/>
              </a:solidFill>
              <a:ea typeface="微软雅黑" panose="020B0503020204020204" charset="-122"/>
            </a:endParaRPr>
          </a:p>
        </p:txBody>
      </p:sp>
      <p:sp>
        <p:nvSpPr>
          <p:cNvPr id="6" name="文本框 5"/>
          <p:cNvSpPr txBox="1"/>
          <p:nvPr>
            <p:custDataLst>
              <p:tags r:id="rId2"/>
            </p:custDataLst>
          </p:nvPr>
        </p:nvSpPr>
        <p:spPr>
          <a:xfrm>
            <a:off x="3715492" y="3033822"/>
            <a:ext cx="873957" cy="830997"/>
          </a:xfrm>
          <a:prstGeom prst="rect">
            <a:avLst/>
          </a:prstGeom>
          <a:noFill/>
        </p:spPr>
        <p:txBody>
          <a:bodyPr wrap="none" rtlCol="0">
            <a:spAutoFit/>
          </a:bodyPr>
          <a:lstStyle/>
          <a:p>
            <a:pPr defTabSz="457200"/>
            <a:r>
              <a:rPr kumimoji="1" lang="en-US" altLang="zh-CN" sz="4800" b="1" dirty="0">
                <a:solidFill>
                  <a:srgbClr val="FFFFFF"/>
                </a:solidFill>
                <a:ea typeface="微软雅黑" panose="020B0503020204020204" charset="-122"/>
              </a:rPr>
              <a:t>03</a:t>
            </a:r>
            <a:endParaRPr kumimoji="1" lang="zh-CN" altLang="en-US" sz="4800" b="1" dirty="0">
              <a:solidFill>
                <a:srgbClr val="FFFFFF"/>
              </a:solidFill>
              <a:ea typeface="微软雅黑" panose="020B050302020402020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800350"/>
            <a:ext cx="12192000" cy="1257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p:cNvSpPr txBox="1"/>
          <p:nvPr>
            <p:custDataLst>
              <p:tags r:id="rId1"/>
            </p:custDataLst>
          </p:nvPr>
        </p:nvSpPr>
        <p:spPr>
          <a:xfrm>
            <a:off x="5205202" y="3013502"/>
            <a:ext cx="2011680" cy="829945"/>
          </a:xfrm>
          <a:prstGeom prst="rect">
            <a:avLst/>
          </a:prstGeom>
          <a:noFill/>
        </p:spPr>
        <p:txBody>
          <a:bodyPr wrap="none" rtlCol="0">
            <a:spAutoFit/>
          </a:bodyPr>
          <a:lstStyle/>
          <a:p>
            <a:pPr defTabSz="457200"/>
            <a:r>
              <a:rPr kumimoji="1" lang="zh-CN" altLang="en-US" sz="4800" b="1" dirty="0">
                <a:solidFill>
                  <a:srgbClr val="FFFFFF"/>
                </a:solidFill>
                <a:ea typeface="微软雅黑" panose="020B0503020204020204" charset="-122"/>
              </a:rPr>
              <a:t>方法一</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54807" y="301413"/>
            <a:ext cx="5293927" cy="529569"/>
          </a:xfrm>
        </p:spPr>
        <p:txBody>
          <a:bodyPr/>
          <a:lstStyle/>
          <a:p>
            <a:r>
              <a:rPr kumimoji="1" lang="zh-CN" altLang="en-US" sz="3600" dirty="0"/>
              <a:t>原理</a:t>
            </a:r>
          </a:p>
        </p:txBody>
      </p:sp>
      <p:sp>
        <p:nvSpPr>
          <p:cNvPr id="3" name="文本占位符 2"/>
          <p:cNvSpPr>
            <a:spLocks noGrp="1"/>
          </p:cNvSpPr>
          <p:nvPr>
            <p:ph type="body" sz="quarter" idx="13"/>
          </p:nvPr>
        </p:nvSpPr>
        <p:spPr/>
        <p:txBody>
          <a:bodyPr/>
          <a:lstStyle/>
          <a:p>
            <a:r>
              <a:rPr kumimoji="1" lang="en-US" altLang="zh-CN" dirty="0"/>
              <a:t>11</a:t>
            </a:r>
            <a:endParaRPr kumimoji="1" lang="zh-CN" altLang="en-US" dirty="0"/>
          </a:p>
        </p:txBody>
      </p:sp>
      <p:cxnSp>
        <p:nvCxnSpPr>
          <p:cNvPr id="6" name="直线连接符 5"/>
          <p:cNvCxnSpPr/>
          <p:nvPr/>
        </p:nvCxnSpPr>
        <p:spPr>
          <a:xfrm>
            <a:off x="6643370" y="787802"/>
            <a:ext cx="0" cy="462985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6205220" y="2393950"/>
            <a:ext cx="876300" cy="876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 name="文本框 4"/>
          <p:cNvSpPr txBox="1"/>
          <p:nvPr/>
        </p:nvSpPr>
        <p:spPr>
          <a:xfrm>
            <a:off x="1534689" y="1617980"/>
            <a:ext cx="3774440" cy="1568450"/>
          </a:xfrm>
          <a:prstGeom prst="rect">
            <a:avLst/>
          </a:prstGeom>
          <a:noFill/>
        </p:spPr>
        <p:txBody>
          <a:bodyPr wrap="square" rtlCol="0">
            <a:spAutoFit/>
          </a:bodyPr>
          <a:lstStyle/>
          <a:p>
            <a:pPr>
              <a:lnSpc>
                <a:spcPct val="150000"/>
              </a:lnSpc>
            </a:pPr>
            <a:r>
              <a:rPr lang="zh-CN" altLang="en-US" sz="2400" dirty="0"/>
              <a:t>不同的地貌，灰度共生矩阵的五个二次统计量不同。</a:t>
            </a:r>
          </a:p>
          <a:p>
            <a:endParaRPr lang="zh-CN" altLang="en-US" sz="2400" dirty="0"/>
          </a:p>
        </p:txBody>
      </p:sp>
      <p:sp>
        <p:nvSpPr>
          <p:cNvPr id="14" name="Freeform 119"/>
          <p:cNvSpPr>
            <a:spLocks noEditPoints="1"/>
          </p:cNvSpPr>
          <p:nvPr/>
        </p:nvSpPr>
        <p:spPr bwMode="auto">
          <a:xfrm>
            <a:off x="6333167" y="2540946"/>
            <a:ext cx="620406" cy="582307"/>
          </a:xfrm>
          <a:custGeom>
            <a:avLst/>
            <a:gdLst/>
            <a:ahLst/>
            <a:cxnLst>
              <a:cxn ang="0">
                <a:pos x="182" y="12"/>
              </a:cxn>
              <a:cxn ang="0">
                <a:pos x="76" y="76"/>
              </a:cxn>
              <a:cxn ang="0">
                <a:pos x="10" y="182"/>
              </a:cxn>
              <a:cxn ang="0">
                <a:pos x="0" y="286"/>
              </a:cxn>
              <a:cxn ang="0">
                <a:pos x="44" y="406"/>
              </a:cxn>
              <a:cxn ang="0">
                <a:pos x="136" y="488"/>
              </a:cxn>
              <a:cxn ang="0">
                <a:pos x="260" y="520"/>
              </a:cxn>
              <a:cxn ang="0">
                <a:pos x="360" y="500"/>
              </a:cxn>
              <a:cxn ang="0">
                <a:pos x="460" y="426"/>
              </a:cxn>
              <a:cxn ang="0">
                <a:pos x="514" y="312"/>
              </a:cxn>
              <a:cxn ang="0">
                <a:pos x="514" y="208"/>
              </a:cxn>
              <a:cxn ang="0">
                <a:pos x="460" y="94"/>
              </a:cxn>
              <a:cxn ang="0">
                <a:pos x="360" y="20"/>
              </a:cxn>
              <a:cxn ang="0">
                <a:pos x="260" y="0"/>
              </a:cxn>
              <a:cxn ang="0">
                <a:pos x="172" y="88"/>
              </a:cxn>
              <a:cxn ang="0">
                <a:pos x="118" y="96"/>
              </a:cxn>
              <a:cxn ang="0">
                <a:pos x="194" y="54"/>
              </a:cxn>
              <a:cxn ang="0">
                <a:pos x="148" y="140"/>
              </a:cxn>
              <a:cxn ang="0">
                <a:pos x="42" y="252"/>
              </a:cxn>
              <a:cxn ang="0">
                <a:pos x="58" y="180"/>
              </a:cxn>
              <a:cxn ang="0">
                <a:pos x="100" y="114"/>
              </a:cxn>
              <a:cxn ang="0">
                <a:pos x="132" y="336"/>
              </a:cxn>
              <a:cxn ang="0">
                <a:pos x="100" y="410"/>
              </a:cxn>
              <a:cxn ang="0">
                <a:pos x="58" y="350"/>
              </a:cxn>
              <a:cxn ang="0">
                <a:pos x="42" y="276"/>
              </a:cxn>
              <a:cxn ang="0">
                <a:pos x="156" y="406"/>
              </a:cxn>
              <a:cxn ang="0">
                <a:pos x="192" y="466"/>
              </a:cxn>
              <a:cxn ang="0">
                <a:pos x="118" y="426"/>
              </a:cxn>
              <a:cxn ang="0">
                <a:pos x="220" y="460"/>
              </a:cxn>
              <a:cxn ang="0">
                <a:pos x="210" y="392"/>
              </a:cxn>
              <a:cxn ang="0">
                <a:pos x="248" y="364"/>
              </a:cxn>
              <a:cxn ang="0">
                <a:pos x="162" y="356"/>
              </a:cxn>
              <a:cxn ang="0">
                <a:pos x="248" y="364"/>
              </a:cxn>
              <a:cxn ang="0">
                <a:pos x="156" y="196"/>
              </a:cxn>
              <a:cxn ang="0">
                <a:pos x="208" y="154"/>
              </a:cxn>
              <a:cxn ang="0">
                <a:pos x="212" y="130"/>
              </a:cxn>
              <a:cxn ang="0">
                <a:pos x="206" y="80"/>
              </a:cxn>
              <a:cxn ang="0">
                <a:pos x="248" y="134"/>
              </a:cxn>
              <a:cxn ang="0">
                <a:pos x="358" y="114"/>
              </a:cxn>
              <a:cxn ang="0">
                <a:pos x="320" y="54"/>
              </a:cxn>
              <a:cxn ang="0">
                <a:pos x="396" y="94"/>
              </a:cxn>
              <a:cxn ang="0">
                <a:pos x="294" y="60"/>
              </a:cxn>
              <a:cxn ang="0">
                <a:pos x="334" y="122"/>
              </a:cxn>
              <a:cxn ang="0">
                <a:pos x="268" y="158"/>
              </a:cxn>
              <a:cxn ang="0">
                <a:pos x="352" y="170"/>
              </a:cxn>
              <a:cxn ang="0">
                <a:pos x="268" y="158"/>
              </a:cxn>
              <a:cxn ang="0">
                <a:pos x="360" y="330"/>
              </a:cxn>
              <a:cxn ang="0">
                <a:pos x="290" y="366"/>
              </a:cxn>
              <a:cxn ang="0">
                <a:pos x="268" y="476"/>
              </a:cxn>
              <a:cxn ang="0">
                <a:pos x="336" y="400"/>
              </a:cxn>
              <a:cxn ang="0">
                <a:pos x="296" y="462"/>
              </a:cxn>
              <a:cxn ang="0">
                <a:pos x="328" y="460"/>
              </a:cxn>
              <a:cxn ang="0">
                <a:pos x="380" y="418"/>
              </a:cxn>
              <a:cxn ang="0">
                <a:pos x="342" y="460"/>
              </a:cxn>
              <a:cxn ang="0">
                <a:pos x="394" y="400"/>
              </a:cxn>
              <a:cxn ang="0">
                <a:pos x="388" y="308"/>
              </a:cxn>
              <a:cxn ang="0">
                <a:pos x="468" y="314"/>
              </a:cxn>
              <a:cxn ang="0">
                <a:pos x="428" y="396"/>
              </a:cxn>
              <a:cxn ang="0">
                <a:pos x="388" y="222"/>
              </a:cxn>
              <a:cxn ang="0">
                <a:pos x="394" y="126"/>
              </a:cxn>
              <a:cxn ang="0">
                <a:pos x="448" y="162"/>
              </a:cxn>
              <a:cxn ang="0">
                <a:pos x="474" y="252"/>
              </a:cxn>
            </a:cxnLst>
            <a:rect l="0" t="0" r="r" b="b"/>
            <a:pathLst>
              <a:path w="520" h="520">
                <a:moveTo>
                  <a:pt x="260" y="0"/>
                </a:moveTo>
                <a:lnTo>
                  <a:pt x="260" y="0"/>
                </a:lnTo>
                <a:lnTo>
                  <a:pt x="232" y="2"/>
                </a:lnTo>
                <a:lnTo>
                  <a:pt x="206" y="6"/>
                </a:lnTo>
                <a:lnTo>
                  <a:pt x="182" y="12"/>
                </a:lnTo>
                <a:lnTo>
                  <a:pt x="158" y="20"/>
                </a:lnTo>
                <a:lnTo>
                  <a:pt x="136" y="32"/>
                </a:lnTo>
                <a:lnTo>
                  <a:pt x="114" y="44"/>
                </a:lnTo>
                <a:lnTo>
                  <a:pt x="94" y="60"/>
                </a:lnTo>
                <a:lnTo>
                  <a:pt x="76" y="76"/>
                </a:lnTo>
                <a:lnTo>
                  <a:pt x="58" y="94"/>
                </a:lnTo>
                <a:lnTo>
                  <a:pt x="44" y="114"/>
                </a:lnTo>
                <a:lnTo>
                  <a:pt x="30" y="136"/>
                </a:lnTo>
                <a:lnTo>
                  <a:pt x="20" y="158"/>
                </a:lnTo>
                <a:lnTo>
                  <a:pt x="10" y="182"/>
                </a:lnTo>
                <a:lnTo>
                  <a:pt x="4" y="208"/>
                </a:lnTo>
                <a:lnTo>
                  <a:pt x="0" y="234"/>
                </a:lnTo>
                <a:lnTo>
                  <a:pt x="0" y="260"/>
                </a:lnTo>
                <a:lnTo>
                  <a:pt x="0" y="260"/>
                </a:lnTo>
                <a:lnTo>
                  <a:pt x="0" y="286"/>
                </a:lnTo>
                <a:lnTo>
                  <a:pt x="4" y="312"/>
                </a:lnTo>
                <a:lnTo>
                  <a:pt x="10" y="338"/>
                </a:lnTo>
                <a:lnTo>
                  <a:pt x="20" y="360"/>
                </a:lnTo>
                <a:lnTo>
                  <a:pt x="30" y="384"/>
                </a:lnTo>
                <a:lnTo>
                  <a:pt x="44" y="406"/>
                </a:lnTo>
                <a:lnTo>
                  <a:pt x="58" y="426"/>
                </a:lnTo>
                <a:lnTo>
                  <a:pt x="76" y="444"/>
                </a:lnTo>
                <a:lnTo>
                  <a:pt x="94" y="460"/>
                </a:lnTo>
                <a:lnTo>
                  <a:pt x="114" y="476"/>
                </a:lnTo>
                <a:lnTo>
                  <a:pt x="136" y="488"/>
                </a:lnTo>
                <a:lnTo>
                  <a:pt x="158" y="500"/>
                </a:lnTo>
                <a:lnTo>
                  <a:pt x="182" y="508"/>
                </a:lnTo>
                <a:lnTo>
                  <a:pt x="206" y="514"/>
                </a:lnTo>
                <a:lnTo>
                  <a:pt x="232" y="518"/>
                </a:lnTo>
                <a:lnTo>
                  <a:pt x="260" y="520"/>
                </a:lnTo>
                <a:lnTo>
                  <a:pt x="260" y="520"/>
                </a:lnTo>
                <a:lnTo>
                  <a:pt x="286" y="518"/>
                </a:lnTo>
                <a:lnTo>
                  <a:pt x="312" y="514"/>
                </a:lnTo>
                <a:lnTo>
                  <a:pt x="336" y="508"/>
                </a:lnTo>
                <a:lnTo>
                  <a:pt x="360" y="500"/>
                </a:lnTo>
                <a:lnTo>
                  <a:pt x="384" y="488"/>
                </a:lnTo>
                <a:lnTo>
                  <a:pt x="404" y="476"/>
                </a:lnTo>
                <a:lnTo>
                  <a:pt x="424" y="460"/>
                </a:lnTo>
                <a:lnTo>
                  <a:pt x="444" y="444"/>
                </a:lnTo>
                <a:lnTo>
                  <a:pt x="460" y="426"/>
                </a:lnTo>
                <a:lnTo>
                  <a:pt x="474" y="406"/>
                </a:lnTo>
                <a:lnTo>
                  <a:pt x="488" y="384"/>
                </a:lnTo>
                <a:lnTo>
                  <a:pt x="498" y="360"/>
                </a:lnTo>
                <a:lnTo>
                  <a:pt x="508" y="338"/>
                </a:lnTo>
                <a:lnTo>
                  <a:pt x="514" y="312"/>
                </a:lnTo>
                <a:lnTo>
                  <a:pt x="518" y="286"/>
                </a:lnTo>
                <a:lnTo>
                  <a:pt x="520" y="260"/>
                </a:lnTo>
                <a:lnTo>
                  <a:pt x="520" y="260"/>
                </a:lnTo>
                <a:lnTo>
                  <a:pt x="518" y="234"/>
                </a:lnTo>
                <a:lnTo>
                  <a:pt x="514" y="208"/>
                </a:lnTo>
                <a:lnTo>
                  <a:pt x="508" y="182"/>
                </a:lnTo>
                <a:lnTo>
                  <a:pt x="498" y="158"/>
                </a:lnTo>
                <a:lnTo>
                  <a:pt x="488" y="136"/>
                </a:lnTo>
                <a:lnTo>
                  <a:pt x="474" y="114"/>
                </a:lnTo>
                <a:lnTo>
                  <a:pt x="460" y="94"/>
                </a:lnTo>
                <a:lnTo>
                  <a:pt x="444" y="76"/>
                </a:lnTo>
                <a:lnTo>
                  <a:pt x="424" y="60"/>
                </a:lnTo>
                <a:lnTo>
                  <a:pt x="404" y="44"/>
                </a:lnTo>
                <a:lnTo>
                  <a:pt x="384" y="32"/>
                </a:lnTo>
                <a:lnTo>
                  <a:pt x="360" y="20"/>
                </a:lnTo>
                <a:lnTo>
                  <a:pt x="336" y="12"/>
                </a:lnTo>
                <a:lnTo>
                  <a:pt x="312" y="6"/>
                </a:lnTo>
                <a:lnTo>
                  <a:pt x="286" y="2"/>
                </a:lnTo>
                <a:lnTo>
                  <a:pt x="260" y="0"/>
                </a:lnTo>
                <a:lnTo>
                  <a:pt x="260" y="0"/>
                </a:lnTo>
                <a:close/>
                <a:moveTo>
                  <a:pt x="194" y="54"/>
                </a:moveTo>
                <a:lnTo>
                  <a:pt x="194" y="54"/>
                </a:lnTo>
                <a:lnTo>
                  <a:pt x="186" y="64"/>
                </a:lnTo>
                <a:lnTo>
                  <a:pt x="186" y="64"/>
                </a:lnTo>
                <a:lnTo>
                  <a:pt x="172" y="88"/>
                </a:lnTo>
                <a:lnTo>
                  <a:pt x="158" y="114"/>
                </a:lnTo>
                <a:lnTo>
                  <a:pt x="158" y="114"/>
                </a:lnTo>
                <a:lnTo>
                  <a:pt x="136" y="106"/>
                </a:lnTo>
                <a:lnTo>
                  <a:pt x="118" y="96"/>
                </a:lnTo>
                <a:lnTo>
                  <a:pt x="118" y="96"/>
                </a:lnTo>
                <a:lnTo>
                  <a:pt x="136" y="82"/>
                </a:lnTo>
                <a:lnTo>
                  <a:pt x="154" y="70"/>
                </a:lnTo>
                <a:lnTo>
                  <a:pt x="174" y="62"/>
                </a:lnTo>
                <a:lnTo>
                  <a:pt x="194" y="54"/>
                </a:lnTo>
                <a:lnTo>
                  <a:pt x="194" y="54"/>
                </a:lnTo>
                <a:close/>
                <a:moveTo>
                  <a:pt x="100" y="114"/>
                </a:moveTo>
                <a:lnTo>
                  <a:pt x="100" y="114"/>
                </a:lnTo>
                <a:lnTo>
                  <a:pt x="122" y="128"/>
                </a:lnTo>
                <a:lnTo>
                  <a:pt x="148" y="140"/>
                </a:lnTo>
                <a:lnTo>
                  <a:pt x="148" y="140"/>
                </a:lnTo>
                <a:lnTo>
                  <a:pt x="140" y="164"/>
                </a:lnTo>
                <a:lnTo>
                  <a:pt x="132" y="192"/>
                </a:lnTo>
                <a:lnTo>
                  <a:pt x="128" y="222"/>
                </a:lnTo>
                <a:lnTo>
                  <a:pt x="124" y="252"/>
                </a:lnTo>
                <a:lnTo>
                  <a:pt x="42" y="252"/>
                </a:lnTo>
                <a:lnTo>
                  <a:pt x="42" y="252"/>
                </a:lnTo>
                <a:lnTo>
                  <a:pt x="44" y="234"/>
                </a:lnTo>
                <a:lnTo>
                  <a:pt x="48" y="216"/>
                </a:lnTo>
                <a:lnTo>
                  <a:pt x="52" y="196"/>
                </a:lnTo>
                <a:lnTo>
                  <a:pt x="58" y="180"/>
                </a:lnTo>
                <a:lnTo>
                  <a:pt x="66" y="162"/>
                </a:lnTo>
                <a:lnTo>
                  <a:pt x="76" y="144"/>
                </a:lnTo>
                <a:lnTo>
                  <a:pt x="88" y="130"/>
                </a:lnTo>
                <a:lnTo>
                  <a:pt x="100" y="114"/>
                </a:lnTo>
                <a:lnTo>
                  <a:pt x="100" y="114"/>
                </a:lnTo>
                <a:close/>
                <a:moveTo>
                  <a:pt x="42" y="276"/>
                </a:moveTo>
                <a:lnTo>
                  <a:pt x="124" y="276"/>
                </a:lnTo>
                <a:lnTo>
                  <a:pt x="124" y="276"/>
                </a:lnTo>
                <a:lnTo>
                  <a:pt x="126" y="308"/>
                </a:lnTo>
                <a:lnTo>
                  <a:pt x="132" y="336"/>
                </a:lnTo>
                <a:lnTo>
                  <a:pt x="138" y="362"/>
                </a:lnTo>
                <a:lnTo>
                  <a:pt x="146" y="386"/>
                </a:lnTo>
                <a:lnTo>
                  <a:pt x="146" y="386"/>
                </a:lnTo>
                <a:lnTo>
                  <a:pt x="120" y="398"/>
                </a:lnTo>
                <a:lnTo>
                  <a:pt x="100" y="410"/>
                </a:lnTo>
                <a:lnTo>
                  <a:pt x="100" y="410"/>
                </a:lnTo>
                <a:lnTo>
                  <a:pt x="88" y="396"/>
                </a:lnTo>
                <a:lnTo>
                  <a:pt x="76" y="382"/>
                </a:lnTo>
                <a:lnTo>
                  <a:pt x="66" y="366"/>
                </a:lnTo>
                <a:lnTo>
                  <a:pt x="58" y="350"/>
                </a:lnTo>
                <a:lnTo>
                  <a:pt x="52" y="332"/>
                </a:lnTo>
                <a:lnTo>
                  <a:pt x="48" y="314"/>
                </a:lnTo>
                <a:lnTo>
                  <a:pt x="44" y="296"/>
                </a:lnTo>
                <a:lnTo>
                  <a:pt x="42" y="276"/>
                </a:lnTo>
                <a:lnTo>
                  <a:pt x="42" y="276"/>
                </a:lnTo>
                <a:close/>
                <a:moveTo>
                  <a:pt x="118" y="426"/>
                </a:moveTo>
                <a:lnTo>
                  <a:pt x="118" y="426"/>
                </a:lnTo>
                <a:lnTo>
                  <a:pt x="136" y="416"/>
                </a:lnTo>
                <a:lnTo>
                  <a:pt x="156" y="406"/>
                </a:lnTo>
                <a:lnTo>
                  <a:pt x="156" y="406"/>
                </a:lnTo>
                <a:lnTo>
                  <a:pt x="170" y="436"/>
                </a:lnTo>
                <a:lnTo>
                  <a:pt x="186" y="460"/>
                </a:lnTo>
                <a:lnTo>
                  <a:pt x="186" y="460"/>
                </a:lnTo>
                <a:lnTo>
                  <a:pt x="192" y="466"/>
                </a:lnTo>
                <a:lnTo>
                  <a:pt x="192" y="466"/>
                </a:lnTo>
                <a:lnTo>
                  <a:pt x="172" y="460"/>
                </a:lnTo>
                <a:lnTo>
                  <a:pt x="154" y="450"/>
                </a:lnTo>
                <a:lnTo>
                  <a:pt x="136" y="438"/>
                </a:lnTo>
                <a:lnTo>
                  <a:pt x="118" y="426"/>
                </a:lnTo>
                <a:lnTo>
                  <a:pt x="118" y="426"/>
                </a:lnTo>
                <a:close/>
                <a:moveTo>
                  <a:pt x="248" y="476"/>
                </a:moveTo>
                <a:lnTo>
                  <a:pt x="248" y="476"/>
                </a:lnTo>
                <a:lnTo>
                  <a:pt x="232" y="476"/>
                </a:lnTo>
                <a:lnTo>
                  <a:pt x="232" y="476"/>
                </a:lnTo>
                <a:lnTo>
                  <a:pt x="220" y="460"/>
                </a:lnTo>
                <a:lnTo>
                  <a:pt x="206" y="444"/>
                </a:lnTo>
                <a:lnTo>
                  <a:pt x="192" y="422"/>
                </a:lnTo>
                <a:lnTo>
                  <a:pt x="180" y="398"/>
                </a:lnTo>
                <a:lnTo>
                  <a:pt x="180" y="398"/>
                </a:lnTo>
                <a:lnTo>
                  <a:pt x="210" y="392"/>
                </a:lnTo>
                <a:lnTo>
                  <a:pt x="228" y="388"/>
                </a:lnTo>
                <a:lnTo>
                  <a:pt x="248" y="388"/>
                </a:lnTo>
                <a:lnTo>
                  <a:pt x="248" y="476"/>
                </a:lnTo>
                <a:close/>
                <a:moveTo>
                  <a:pt x="248" y="364"/>
                </a:moveTo>
                <a:lnTo>
                  <a:pt x="248" y="364"/>
                </a:lnTo>
                <a:lnTo>
                  <a:pt x="224" y="364"/>
                </a:lnTo>
                <a:lnTo>
                  <a:pt x="204" y="368"/>
                </a:lnTo>
                <a:lnTo>
                  <a:pt x="170" y="378"/>
                </a:lnTo>
                <a:lnTo>
                  <a:pt x="170" y="378"/>
                </a:lnTo>
                <a:lnTo>
                  <a:pt x="162" y="356"/>
                </a:lnTo>
                <a:lnTo>
                  <a:pt x="156" y="332"/>
                </a:lnTo>
                <a:lnTo>
                  <a:pt x="150" y="306"/>
                </a:lnTo>
                <a:lnTo>
                  <a:pt x="148" y="276"/>
                </a:lnTo>
                <a:lnTo>
                  <a:pt x="248" y="276"/>
                </a:lnTo>
                <a:lnTo>
                  <a:pt x="248" y="364"/>
                </a:lnTo>
                <a:close/>
                <a:moveTo>
                  <a:pt x="248" y="252"/>
                </a:moveTo>
                <a:lnTo>
                  <a:pt x="150" y="252"/>
                </a:lnTo>
                <a:lnTo>
                  <a:pt x="150" y="252"/>
                </a:lnTo>
                <a:lnTo>
                  <a:pt x="152" y="224"/>
                </a:lnTo>
                <a:lnTo>
                  <a:pt x="156" y="196"/>
                </a:lnTo>
                <a:lnTo>
                  <a:pt x="164" y="170"/>
                </a:lnTo>
                <a:lnTo>
                  <a:pt x="172" y="148"/>
                </a:lnTo>
                <a:lnTo>
                  <a:pt x="172" y="148"/>
                </a:lnTo>
                <a:lnTo>
                  <a:pt x="188" y="152"/>
                </a:lnTo>
                <a:lnTo>
                  <a:pt x="208" y="154"/>
                </a:lnTo>
                <a:lnTo>
                  <a:pt x="248" y="158"/>
                </a:lnTo>
                <a:lnTo>
                  <a:pt x="248" y="252"/>
                </a:lnTo>
                <a:close/>
                <a:moveTo>
                  <a:pt x="248" y="134"/>
                </a:moveTo>
                <a:lnTo>
                  <a:pt x="248" y="134"/>
                </a:lnTo>
                <a:lnTo>
                  <a:pt x="212" y="130"/>
                </a:lnTo>
                <a:lnTo>
                  <a:pt x="182" y="122"/>
                </a:lnTo>
                <a:lnTo>
                  <a:pt x="182" y="122"/>
                </a:lnTo>
                <a:lnTo>
                  <a:pt x="194" y="100"/>
                </a:lnTo>
                <a:lnTo>
                  <a:pt x="206" y="80"/>
                </a:lnTo>
                <a:lnTo>
                  <a:pt x="206" y="80"/>
                </a:lnTo>
                <a:lnTo>
                  <a:pt x="220" y="60"/>
                </a:lnTo>
                <a:lnTo>
                  <a:pt x="234" y="46"/>
                </a:lnTo>
                <a:lnTo>
                  <a:pt x="234" y="46"/>
                </a:lnTo>
                <a:lnTo>
                  <a:pt x="248" y="44"/>
                </a:lnTo>
                <a:lnTo>
                  <a:pt x="248" y="134"/>
                </a:lnTo>
                <a:close/>
                <a:moveTo>
                  <a:pt x="396" y="94"/>
                </a:moveTo>
                <a:lnTo>
                  <a:pt x="396" y="94"/>
                </a:lnTo>
                <a:lnTo>
                  <a:pt x="378" y="104"/>
                </a:lnTo>
                <a:lnTo>
                  <a:pt x="358" y="114"/>
                </a:lnTo>
                <a:lnTo>
                  <a:pt x="358" y="114"/>
                </a:lnTo>
                <a:lnTo>
                  <a:pt x="342" y="88"/>
                </a:lnTo>
                <a:lnTo>
                  <a:pt x="328" y="64"/>
                </a:lnTo>
                <a:lnTo>
                  <a:pt x="328" y="64"/>
                </a:lnTo>
                <a:lnTo>
                  <a:pt x="320" y="54"/>
                </a:lnTo>
                <a:lnTo>
                  <a:pt x="320" y="54"/>
                </a:lnTo>
                <a:lnTo>
                  <a:pt x="340" y="60"/>
                </a:lnTo>
                <a:lnTo>
                  <a:pt x="360" y="70"/>
                </a:lnTo>
                <a:lnTo>
                  <a:pt x="378" y="82"/>
                </a:lnTo>
                <a:lnTo>
                  <a:pt x="396" y="94"/>
                </a:lnTo>
                <a:lnTo>
                  <a:pt x="396" y="94"/>
                </a:lnTo>
                <a:close/>
                <a:moveTo>
                  <a:pt x="268" y="44"/>
                </a:moveTo>
                <a:lnTo>
                  <a:pt x="268" y="44"/>
                </a:lnTo>
                <a:lnTo>
                  <a:pt x="282" y="46"/>
                </a:lnTo>
                <a:lnTo>
                  <a:pt x="282" y="46"/>
                </a:lnTo>
                <a:lnTo>
                  <a:pt x="294" y="60"/>
                </a:lnTo>
                <a:lnTo>
                  <a:pt x="308" y="80"/>
                </a:lnTo>
                <a:lnTo>
                  <a:pt x="308" y="80"/>
                </a:lnTo>
                <a:lnTo>
                  <a:pt x="322" y="98"/>
                </a:lnTo>
                <a:lnTo>
                  <a:pt x="334" y="122"/>
                </a:lnTo>
                <a:lnTo>
                  <a:pt x="334" y="122"/>
                </a:lnTo>
                <a:lnTo>
                  <a:pt x="304" y="130"/>
                </a:lnTo>
                <a:lnTo>
                  <a:pt x="268" y="134"/>
                </a:lnTo>
                <a:lnTo>
                  <a:pt x="268" y="44"/>
                </a:lnTo>
                <a:close/>
                <a:moveTo>
                  <a:pt x="268" y="158"/>
                </a:moveTo>
                <a:lnTo>
                  <a:pt x="268" y="158"/>
                </a:lnTo>
                <a:lnTo>
                  <a:pt x="308" y="154"/>
                </a:lnTo>
                <a:lnTo>
                  <a:pt x="326" y="150"/>
                </a:lnTo>
                <a:lnTo>
                  <a:pt x="344" y="146"/>
                </a:lnTo>
                <a:lnTo>
                  <a:pt x="344" y="146"/>
                </a:lnTo>
                <a:lnTo>
                  <a:pt x="352" y="170"/>
                </a:lnTo>
                <a:lnTo>
                  <a:pt x="358" y="196"/>
                </a:lnTo>
                <a:lnTo>
                  <a:pt x="364" y="224"/>
                </a:lnTo>
                <a:lnTo>
                  <a:pt x="366" y="252"/>
                </a:lnTo>
                <a:lnTo>
                  <a:pt x="268" y="252"/>
                </a:lnTo>
                <a:lnTo>
                  <a:pt x="268" y="158"/>
                </a:lnTo>
                <a:close/>
                <a:moveTo>
                  <a:pt x="268" y="276"/>
                </a:moveTo>
                <a:lnTo>
                  <a:pt x="366" y="276"/>
                </a:lnTo>
                <a:lnTo>
                  <a:pt x="366" y="276"/>
                </a:lnTo>
                <a:lnTo>
                  <a:pt x="364" y="304"/>
                </a:lnTo>
                <a:lnTo>
                  <a:pt x="360" y="330"/>
                </a:lnTo>
                <a:lnTo>
                  <a:pt x="354" y="354"/>
                </a:lnTo>
                <a:lnTo>
                  <a:pt x="346" y="378"/>
                </a:lnTo>
                <a:lnTo>
                  <a:pt x="346" y="378"/>
                </a:lnTo>
                <a:lnTo>
                  <a:pt x="310" y="368"/>
                </a:lnTo>
                <a:lnTo>
                  <a:pt x="290" y="366"/>
                </a:lnTo>
                <a:lnTo>
                  <a:pt x="268" y="364"/>
                </a:lnTo>
                <a:lnTo>
                  <a:pt x="268" y="276"/>
                </a:lnTo>
                <a:close/>
                <a:moveTo>
                  <a:pt x="284" y="476"/>
                </a:moveTo>
                <a:lnTo>
                  <a:pt x="284" y="476"/>
                </a:lnTo>
                <a:lnTo>
                  <a:pt x="268" y="476"/>
                </a:lnTo>
                <a:lnTo>
                  <a:pt x="268" y="388"/>
                </a:lnTo>
                <a:lnTo>
                  <a:pt x="268" y="388"/>
                </a:lnTo>
                <a:lnTo>
                  <a:pt x="288" y="390"/>
                </a:lnTo>
                <a:lnTo>
                  <a:pt x="306" y="392"/>
                </a:lnTo>
                <a:lnTo>
                  <a:pt x="336" y="400"/>
                </a:lnTo>
                <a:lnTo>
                  <a:pt x="336" y="400"/>
                </a:lnTo>
                <a:lnTo>
                  <a:pt x="324" y="422"/>
                </a:lnTo>
                <a:lnTo>
                  <a:pt x="308" y="444"/>
                </a:lnTo>
                <a:lnTo>
                  <a:pt x="308" y="444"/>
                </a:lnTo>
                <a:lnTo>
                  <a:pt x="296" y="462"/>
                </a:lnTo>
                <a:lnTo>
                  <a:pt x="284" y="476"/>
                </a:lnTo>
                <a:lnTo>
                  <a:pt x="284" y="476"/>
                </a:lnTo>
                <a:close/>
                <a:moveTo>
                  <a:pt x="322" y="466"/>
                </a:moveTo>
                <a:lnTo>
                  <a:pt x="322" y="466"/>
                </a:lnTo>
                <a:lnTo>
                  <a:pt x="328" y="460"/>
                </a:lnTo>
                <a:lnTo>
                  <a:pt x="328" y="460"/>
                </a:lnTo>
                <a:lnTo>
                  <a:pt x="344" y="436"/>
                </a:lnTo>
                <a:lnTo>
                  <a:pt x="358" y="408"/>
                </a:lnTo>
                <a:lnTo>
                  <a:pt x="358" y="408"/>
                </a:lnTo>
                <a:lnTo>
                  <a:pt x="380" y="418"/>
                </a:lnTo>
                <a:lnTo>
                  <a:pt x="396" y="426"/>
                </a:lnTo>
                <a:lnTo>
                  <a:pt x="396" y="426"/>
                </a:lnTo>
                <a:lnTo>
                  <a:pt x="380" y="440"/>
                </a:lnTo>
                <a:lnTo>
                  <a:pt x="362" y="450"/>
                </a:lnTo>
                <a:lnTo>
                  <a:pt x="342" y="460"/>
                </a:lnTo>
                <a:lnTo>
                  <a:pt x="322" y="466"/>
                </a:lnTo>
                <a:lnTo>
                  <a:pt x="322" y="466"/>
                </a:lnTo>
                <a:close/>
                <a:moveTo>
                  <a:pt x="414" y="410"/>
                </a:moveTo>
                <a:lnTo>
                  <a:pt x="414" y="410"/>
                </a:lnTo>
                <a:lnTo>
                  <a:pt x="394" y="400"/>
                </a:lnTo>
                <a:lnTo>
                  <a:pt x="368" y="388"/>
                </a:lnTo>
                <a:lnTo>
                  <a:pt x="368" y="388"/>
                </a:lnTo>
                <a:lnTo>
                  <a:pt x="376" y="364"/>
                </a:lnTo>
                <a:lnTo>
                  <a:pt x="384" y="338"/>
                </a:lnTo>
                <a:lnTo>
                  <a:pt x="388" y="308"/>
                </a:lnTo>
                <a:lnTo>
                  <a:pt x="390" y="276"/>
                </a:lnTo>
                <a:lnTo>
                  <a:pt x="474" y="276"/>
                </a:lnTo>
                <a:lnTo>
                  <a:pt x="474" y="276"/>
                </a:lnTo>
                <a:lnTo>
                  <a:pt x="472" y="296"/>
                </a:lnTo>
                <a:lnTo>
                  <a:pt x="468" y="314"/>
                </a:lnTo>
                <a:lnTo>
                  <a:pt x="462" y="332"/>
                </a:lnTo>
                <a:lnTo>
                  <a:pt x="456" y="350"/>
                </a:lnTo>
                <a:lnTo>
                  <a:pt x="448" y="366"/>
                </a:lnTo>
                <a:lnTo>
                  <a:pt x="438" y="382"/>
                </a:lnTo>
                <a:lnTo>
                  <a:pt x="428" y="396"/>
                </a:lnTo>
                <a:lnTo>
                  <a:pt x="414" y="410"/>
                </a:lnTo>
                <a:lnTo>
                  <a:pt x="414" y="410"/>
                </a:lnTo>
                <a:close/>
                <a:moveTo>
                  <a:pt x="390" y="252"/>
                </a:moveTo>
                <a:lnTo>
                  <a:pt x="390" y="252"/>
                </a:lnTo>
                <a:lnTo>
                  <a:pt x="388" y="222"/>
                </a:lnTo>
                <a:lnTo>
                  <a:pt x="382" y="192"/>
                </a:lnTo>
                <a:lnTo>
                  <a:pt x="376" y="164"/>
                </a:lnTo>
                <a:lnTo>
                  <a:pt x="366" y="138"/>
                </a:lnTo>
                <a:lnTo>
                  <a:pt x="366" y="138"/>
                </a:lnTo>
                <a:lnTo>
                  <a:pt x="394" y="126"/>
                </a:lnTo>
                <a:lnTo>
                  <a:pt x="414" y="114"/>
                </a:lnTo>
                <a:lnTo>
                  <a:pt x="414" y="114"/>
                </a:lnTo>
                <a:lnTo>
                  <a:pt x="428" y="130"/>
                </a:lnTo>
                <a:lnTo>
                  <a:pt x="438" y="146"/>
                </a:lnTo>
                <a:lnTo>
                  <a:pt x="448" y="162"/>
                </a:lnTo>
                <a:lnTo>
                  <a:pt x="456" y="180"/>
                </a:lnTo>
                <a:lnTo>
                  <a:pt x="462" y="198"/>
                </a:lnTo>
                <a:lnTo>
                  <a:pt x="468" y="216"/>
                </a:lnTo>
                <a:lnTo>
                  <a:pt x="472" y="234"/>
                </a:lnTo>
                <a:lnTo>
                  <a:pt x="474" y="252"/>
                </a:lnTo>
                <a:lnTo>
                  <a:pt x="390" y="252"/>
                </a:lnTo>
                <a:close/>
              </a:path>
            </a:pathLst>
          </a:custGeom>
          <a:solidFill>
            <a:schemeClr val="bg1"/>
          </a:solidFill>
          <a:ln w="9525">
            <a:noFill/>
            <a:round/>
          </a:ln>
        </p:spPr>
        <p:txBody>
          <a:bodyPr vert="horz" wrap="square" lIns="91440" tIns="45720" rIns="91440" bIns="45720" numCol="1" anchor="t" anchorCtr="0" compatLnSpc="1"/>
          <a:lstStyle/>
          <a:p>
            <a:endParaRPr lang="zh-CN" altLang="en-US"/>
          </a:p>
        </p:txBody>
      </p:sp>
      <p:sp>
        <p:nvSpPr>
          <p:cNvPr id="8" name="文本框 7"/>
          <p:cNvSpPr txBox="1"/>
          <p:nvPr>
            <p:custDataLst>
              <p:tags r:id="rId1"/>
            </p:custDataLst>
          </p:nvPr>
        </p:nvSpPr>
        <p:spPr>
          <a:xfrm>
            <a:off x="918952" y="949117"/>
            <a:ext cx="866140" cy="829945"/>
          </a:xfrm>
          <a:prstGeom prst="rect">
            <a:avLst/>
          </a:prstGeom>
          <a:noFill/>
        </p:spPr>
        <p:txBody>
          <a:bodyPr wrap="none" rtlCol="0">
            <a:spAutoFit/>
          </a:bodyPr>
          <a:lstStyle/>
          <a:p>
            <a:pPr defTabSz="457200"/>
            <a:r>
              <a:rPr kumimoji="1" lang="en-US" altLang="zh-CN" sz="4800" b="1" dirty="0">
                <a:solidFill>
                  <a:schemeClr val="tx1"/>
                </a:solidFill>
                <a:ea typeface="微软雅黑" panose="020B0503020204020204" charset="-122"/>
              </a:rPr>
              <a:t>01</a:t>
            </a:r>
          </a:p>
        </p:txBody>
      </p:sp>
      <p:sp>
        <p:nvSpPr>
          <p:cNvPr id="9" name="文本框 8"/>
          <p:cNvSpPr txBox="1"/>
          <p:nvPr>
            <p:custDataLst>
              <p:tags r:id="rId2"/>
            </p:custDataLst>
          </p:nvPr>
        </p:nvSpPr>
        <p:spPr>
          <a:xfrm>
            <a:off x="588117" y="3400217"/>
            <a:ext cx="866140" cy="829945"/>
          </a:xfrm>
          <a:prstGeom prst="rect">
            <a:avLst/>
          </a:prstGeom>
          <a:noFill/>
        </p:spPr>
        <p:txBody>
          <a:bodyPr wrap="none" rtlCol="0">
            <a:spAutoFit/>
          </a:bodyPr>
          <a:lstStyle/>
          <a:p>
            <a:pPr defTabSz="457200"/>
            <a:r>
              <a:rPr kumimoji="1" lang="en-US" altLang="zh-CN" sz="4800" b="1" dirty="0">
                <a:solidFill>
                  <a:schemeClr val="tx1"/>
                </a:solidFill>
                <a:ea typeface="微软雅黑" panose="020B0503020204020204" charset="-122"/>
              </a:rPr>
              <a:t>02</a:t>
            </a:r>
          </a:p>
        </p:txBody>
      </p:sp>
      <p:sp>
        <p:nvSpPr>
          <p:cNvPr id="10" name="文本框 9"/>
          <p:cNvSpPr txBox="1"/>
          <p:nvPr/>
        </p:nvSpPr>
        <p:spPr>
          <a:xfrm>
            <a:off x="918845" y="4455795"/>
            <a:ext cx="5614670" cy="1198880"/>
          </a:xfrm>
          <a:prstGeom prst="rect">
            <a:avLst/>
          </a:prstGeom>
          <a:noFill/>
        </p:spPr>
        <p:txBody>
          <a:bodyPr wrap="square" rtlCol="0" anchor="t">
            <a:spAutoFit/>
          </a:bodyPr>
          <a:lstStyle/>
          <a:p>
            <a:pPr>
              <a:lnSpc>
                <a:spcPct val="150000"/>
              </a:lnSpc>
            </a:pPr>
            <a:r>
              <a:rPr lang="zh-CN" altLang="en-US" sz="2400" dirty="0">
                <a:sym typeface="+mn-ea"/>
              </a:rPr>
              <a:t>通过选取一片林地的典型图像，就可以获得一般林地五个特征量的大致范围。</a:t>
            </a:r>
          </a:p>
        </p:txBody>
      </p:sp>
      <p:sp>
        <p:nvSpPr>
          <p:cNvPr id="11" name="文本框 10"/>
          <p:cNvSpPr txBox="1"/>
          <p:nvPr>
            <p:custDataLst>
              <p:tags r:id="rId3"/>
            </p:custDataLst>
          </p:nvPr>
        </p:nvSpPr>
        <p:spPr>
          <a:xfrm>
            <a:off x="7539462" y="1362502"/>
            <a:ext cx="866140" cy="829945"/>
          </a:xfrm>
          <a:prstGeom prst="rect">
            <a:avLst/>
          </a:prstGeom>
          <a:noFill/>
        </p:spPr>
        <p:txBody>
          <a:bodyPr wrap="none" rtlCol="0">
            <a:spAutoFit/>
          </a:bodyPr>
          <a:lstStyle/>
          <a:p>
            <a:pPr defTabSz="457200"/>
            <a:r>
              <a:rPr kumimoji="1" lang="en-US" altLang="zh-CN" sz="4800" b="1" dirty="0">
                <a:solidFill>
                  <a:schemeClr val="tx1"/>
                </a:solidFill>
                <a:ea typeface="微软雅黑" panose="020B0503020204020204" charset="-122"/>
              </a:rPr>
              <a:t>03</a:t>
            </a:r>
          </a:p>
        </p:txBody>
      </p:sp>
      <p:sp>
        <p:nvSpPr>
          <p:cNvPr id="12" name="文本框 11"/>
          <p:cNvSpPr txBox="1"/>
          <p:nvPr>
            <p:custDataLst>
              <p:tags r:id="rId4"/>
            </p:custDataLst>
          </p:nvPr>
        </p:nvSpPr>
        <p:spPr>
          <a:xfrm>
            <a:off x="7612380" y="2540946"/>
            <a:ext cx="3490595" cy="2306955"/>
          </a:xfrm>
          <a:prstGeom prst="rect">
            <a:avLst/>
          </a:prstGeom>
          <a:noFill/>
        </p:spPr>
        <p:txBody>
          <a:bodyPr wrap="square" rtlCol="0">
            <a:spAutoFit/>
          </a:bodyPr>
          <a:lstStyle/>
          <a:p>
            <a:pPr>
              <a:lnSpc>
                <a:spcPct val="150000"/>
              </a:lnSpc>
            </a:pPr>
            <a:r>
              <a:rPr lang="zh-CN" altLang="en-US" sz="2400" dirty="0"/>
              <a:t>通过求出另一个图像中符合特征量要求的像素出现的频率，判断图像是否为林地图</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代码实现</a:t>
            </a:r>
          </a:p>
        </p:txBody>
      </p:sp>
      <p:sp>
        <p:nvSpPr>
          <p:cNvPr id="3" name="文本占位符 2"/>
          <p:cNvSpPr>
            <a:spLocks noGrp="1"/>
          </p:cNvSpPr>
          <p:nvPr>
            <p:ph type="body" sz="quarter" idx="13"/>
          </p:nvPr>
        </p:nvSpPr>
        <p:spPr>
          <a:xfrm>
            <a:off x="11352937" y="258704"/>
            <a:ext cx="805408" cy="616255"/>
          </a:xfrm>
        </p:spPr>
        <p:txBody>
          <a:bodyPr/>
          <a:lstStyle/>
          <a:p>
            <a:r>
              <a:rPr lang="en-US" altLang="zh-CN" dirty="0"/>
              <a:t>12</a:t>
            </a:r>
            <a:endParaRPr lang="zh-CN" altLang="en-US" dirty="0"/>
          </a:p>
        </p:txBody>
      </p:sp>
      <p:graphicFrame>
        <p:nvGraphicFramePr>
          <p:cNvPr id="4" name="图表 3"/>
          <p:cNvGraphicFramePr/>
          <p:nvPr>
            <p:custDataLst>
              <p:tags r:id="rId1"/>
            </p:custDataLst>
          </p:nvPr>
        </p:nvGraphicFramePr>
        <p:xfrm>
          <a:off x="487781" y="2700776"/>
          <a:ext cx="1885907" cy="1862775"/>
        </p:xfrm>
        <a:graphic>
          <a:graphicData uri="http://schemas.openxmlformats.org/drawingml/2006/chart">
            <c:chart xmlns:c="http://schemas.openxmlformats.org/drawingml/2006/chart" xmlns:r="http://schemas.openxmlformats.org/officeDocument/2006/relationships" r:id="rId7"/>
          </a:graphicData>
        </a:graphic>
      </p:graphicFrame>
      <p:sp>
        <p:nvSpPr>
          <p:cNvPr id="116" name="矩形 115"/>
          <p:cNvSpPr/>
          <p:nvPr>
            <p:custDataLst>
              <p:tags r:id="rId2"/>
            </p:custDataLst>
          </p:nvPr>
        </p:nvSpPr>
        <p:spPr>
          <a:xfrm>
            <a:off x="813092" y="1167122"/>
            <a:ext cx="1235696" cy="1050925"/>
          </a:xfrm>
          <a:prstGeom prst="rect">
            <a:avLst/>
          </a:prstGeom>
        </p:spPr>
        <p:txBody>
          <a:bodyPr wrap="square">
            <a:spAutoFit/>
          </a:bodyPr>
          <a:lstStyle/>
          <a:p>
            <a:pPr algn="ctr" defTabSz="609600">
              <a:lnSpc>
                <a:spcPct val="130000"/>
              </a:lnSpc>
            </a:pPr>
            <a:r>
              <a:rPr lang="en-US" altLang="zh-CN" sz="4800" b="1" dirty="0">
                <a:solidFill>
                  <a:schemeClr val="accent3"/>
                </a:solidFill>
                <a:ea typeface="微软雅黑" panose="020B0503020204020204" charset="-122"/>
              </a:rPr>
              <a:t>01</a:t>
            </a:r>
          </a:p>
        </p:txBody>
      </p:sp>
      <p:sp>
        <p:nvSpPr>
          <p:cNvPr id="5" name="文本框 4"/>
          <p:cNvSpPr txBox="1"/>
          <p:nvPr/>
        </p:nvSpPr>
        <p:spPr>
          <a:xfrm>
            <a:off x="2783840" y="1048385"/>
            <a:ext cx="7562850" cy="337185"/>
          </a:xfrm>
          <a:prstGeom prst="rect">
            <a:avLst/>
          </a:prstGeom>
          <a:noFill/>
        </p:spPr>
        <p:txBody>
          <a:bodyPr wrap="square" rtlCol="0" anchor="t">
            <a:spAutoFit/>
          </a:bodyPr>
          <a:lstStyle/>
          <a:p>
            <a:r>
              <a:rPr sz="1600" b="1" dirty="0">
                <a:solidFill>
                  <a:schemeClr val="accent1">
                    <a:lumMod val="50000"/>
                  </a:schemeClr>
                </a:solidFill>
                <a:latin typeface="微软雅黑" panose="020B0503020204020204" charset="-122"/>
                <a:ea typeface="微软雅黑" panose="020B0503020204020204" charset="-122"/>
                <a:sym typeface="+mn-ea"/>
              </a:rPr>
              <a:t>先找一块全部是林地的图（即main函数中定义的standard，大小为250✖️250）</a:t>
            </a:r>
            <a:endParaRPr lang="zh-CN" altLang="en-US" sz="1600" b="1" dirty="0">
              <a:solidFill>
                <a:schemeClr val="accent1">
                  <a:lumMod val="50000"/>
                </a:schemeClr>
              </a:solidFill>
              <a:latin typeface="微软雅黑" panose="020B0503020204020204" charset="-122"/>
              <a:ea typeface="微软雅黑" panose="020B0503020204020204" charset="-122"/>
              <a:sym typeface="+mn-ea"/>
            </a:endParaRPr>
          </a:p>
        </p:txBody>
      </p:sp>
      <p:pic>
        <p:nvPicPr>
          <p:cNvPr id="6" name="图片 5" descr="{7BA85982-A088-4656-A892-219243686B14}"/>
          <p:cNvPicPr>
            <a:picLocks noChangeAspect="1"/>
          </p:cNvPicPr>
          <p:nvPr/>
        </p:nvPicPr>
        <p:blipFill>
          <a:blip r:embed="rId8"/>
          <a:stretch>
            <a:fillRect/>
          </a:stretch>
        </p:blipFill>
        <p:spPr>
          <a:xfrm>
            <a:off x="2844800" y="1743710"/>
            <a:ext cx="6125210" cy="282575"/>
          </a:xfrm>
          <a:prstGeom prst="rect">
            <a:avLst/>
          </a:prstGeom>
        </p:spPr>
      </p:pic>
      <p:sp>
        <p:nvSpPr>
          <p:cNvPr id="11" name="文本框 10"/>
          <p:cNvSpPr txBox="1"/>
          <p:nvPr>
            <p:custDataLst>
              <p:tags r:id="rId3"/>
            </p:custDataLst>
          </p:nvPr>
        </p:nvSpPr>
        <p:spPr>
          <a:xfrm>
            <a:off x="2658745" y="2218055"/>
            <a:ext cx="8663305" cy="1198880"/>
          </a:xfrm>
          <a:prstGeom prst="rect">
            <a:avLst/>
          </a:prstGeom>
          <a:noFill/>
        </p:spPr>
        <p:txBody>
          <a:bodyPr wrap="square" rtlCol="0" anchor="t">
            <a:spAutoFit/>
          </a:bodyPr>
          <a:lstStyle/>
          <a:p>
            <a:pPr>
              <a:lnSpc>
                <a:spcPct val="150000"/>
              </a:lnSpc>
              <a:spcBef>
                <a:spcPts val="0"/>
              </a:spcBef>
              <a:spcAft>
                <a:spcPts val="0"/>
              </a:spcAft>
            </a:pPr>
            <a:r>
              <a:rPr sz="1600" b="1" dirty="0">
                <a:solidFill>
                  <a:schemeClr val="accent1">
                    <a:lumMod val="50000"/>
                  </a:schemeClr>
                </a:solidFill>
                <a:latin typeface="微软雅黑" panose="020B0503020204020204" charset="-122"/>
                <a:ea typeface="微软雅黑" panose="020B0503020204020204" charset="-122"/>
              </a:rPr>
              <a:t>以13✖️13大小的模板在上边遍历卷积操作，每个模板内计算4个方向的灰度共生矩阵及的5个特征值（每个特征值是四个方向的灰度共生矩阵分别求特征值再求平均），将5个特征值分别放在对应的p[]层中，得到5个储存standard的特征值的矩阵</a:t>
            </a:r>
          </a:p>
        </p:txBody>
      </p:sp>
      <p:pic>
        <p:nvPicPr>
          <p:cNvPr id="18" name="图片 17" descr="3779a1f9211c59aea626fbfece389886"/>
          <p:cNvPicPr>
            <a:picLocks noChangeAspect="1"/>
          </p:cNvPicPr>
          <p:nvPr/>
        </p:nvPicPr>
        <p:blipFill>
          <a:blip r:embed="rId9"/>
          <a:srcRect t="12793"/>
          <a:stretch>
            <a:fillRect/>
          </a:stretch>
        </p:blipFill>
        <p:spPr>
          <a:xfrm>
            <a:off x="2844800" y="3838575"/>
            <a:ext cx="2407920" cy="2359025"/>
          </a:xfrm>
          <a:prstGeom prst="rect">
            <a:avLst/>
          </a:prstGeom>
        </p:spPr>
      </p:pic>
      <p:pic>
        <p:nvPicPr>
          <p:cNvPr id="19" name="图片 18" descr="{3C702626-DB7E-43c2-AE65-E8D4ADF2131B}"/>
          <p:cNvPicPr>
            <a:picLocks noChangeAspect="1"/>
          </p:cNvPicPr>
          <p:nvPr>
            <p:custDataLst>
              <p:tags r:id="rId4"/>
            </p:custDataLst>
          </p:nvPr>
        </p:nvPicPr>
        <p:blipFill>
          <a:blip r:embed="rId10"/>
          <a:stretch>
            <a:fillRect/>
          </a:stretch>
        </p:blipFill>
        <p:spPr>
          <a:xfrm>
            <a:off x="6379845" y="4587240"/>
            <a:ext cx="3253740" cy="4343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代码实现</a:t>
            </a:r>
          </a:p>
        </p:txBody>
      </p:sp>
      <p:sp>
        <p:nvSpPr>
          <p:cNvPr id="3" name="文本占位符 2"/>
          <p:cNvSpPr>
            <a:spLocks noGrp="1"/>
          </p:cNvSpPr>
          <p:nvPr>
            <p:ph type="body" sz="quarter" idx="13"/>
          </p:nvPr>
        </p:nvSpPr>
        <p:spPr>
          <a:xfrm>
            <a:off x="11352937" y="258704"/>
            <a:ext cx="805408" cy="616255"/>
          </a:xfrm>
        </p:spPr>
        <p:txBody>
          <a:bodyPr/>
          <a:lstStyle/>
          <a:p>
            <a:r>
              <a:rPr lang="en-US" altLang="zh-CN" dirty="0"/>
              <a:t>13</a:t>
            </a:r>
          </a:p>
        </p:txBody>
      </p:sp>
      <p:graphicFrame>
        <p:nvGraphicFramePr>
          <p:cNvPr id="4" name="图表 3"/>
          <p:cNvGraphicFramePr/>
          <p:nvPr>
            <p:custDataLst>
              <p:tags r:id="rId1"/>
            </p:custDataLst>
          </p:nvPr>
        </p:nvGraphicFramePr>
        <p:xfrm>
          <a:off x="487781" y="2700776"/>
          <a:ext cx="1885907" cy="1862775"/>
        </p:xfrm>
        <a:graphic>
          <a:graphicData uri="http://schemas.openxmlformats.org/drawingml/2006/chart">
            <c:chart xmlns:c="http://schemas.openxmlformats.org/drawingml/2006/chart" xmlns:r="http://schemas.openxmlformats.org/officeDocument/2006/relationships" r:id="rId9"/>
          </a:graphicData>
        </a:graphic>
      </p:graphicFrame>
      <p:sp>
        <p:nvSpPr>
          <p:cNvPr id="116" name="矩形 115"/>
          <p:cNvSpPr/>
          <p:nvPr>
            <p:custDataLst>
              <p:tags r:id="rId2"/>
            </p:custDataLst>
          </p:nvPr>
        </p:nvSpPr>
        <p:spPr>
          <a:xfrm>
            <a:off x="813092" y="1167122"/>
            <a:ext cx="1235696" cy="1050925"/>
          </a:xfrm>
          <a:prstGeom prst="rect">
            <a:avLst/>
          </a:prstGeom>
        </p:spPr>
        <p:txBody>
          <a:bodyPr wrap="square">
            <a:spAutoFit/>
          </a:bodyPr>
          <a:lstStyle/>
          <a:p>
            <a:pPr algn="ctr" defTabSz="609600">
              <a:lnSpc>
                <a:spcPct val="130000"/>
              </a:lnSpc>
            </a:pPr>
            <a:r>
              <a:rPr lang="en-US" altLang="zh-CN" sz="4800" b="1" dirty="0">
                <a:solidFill>
                  <a:schemeClr val="accent3"/>
                </a:solidFill>
                <a:ea typeface="微软雅黑" panose="020B0503020204020204" charset="-122"/>
              </a:rPr>
              <a:t>02</a:t>
            </a:r>
          </a:p>
        </p:txBody>
      </p:sp>
      <p:pic>
        <p:nvPicPr>
          <p:cNvPr id="7" name="图片 6" descr="{6DE5A5A2-0CB8-45ca-8EC7-B08118DA85CE}"/>
          <p:cNvPicPr>
            <a:picLocks noChangeAspect="1"/>
          </p:cNvPicPr>
          <p:nvPr>
            <p:custDataLst>
              <p:tags r:id="rId3"/>
            </p:custDataLst>
          </p:nvPr>
        </p:nvPicPr>
        <p:blipFill>
          <a:blip r:embed="rId10"/>
          <a:stretch>
            <a:fillRect/>
          </a:stretch>
        </p:blipFill>
        <p:spPr>
          <a:xfrm>
            <a:off x="2895600" y="1264920"/>
            <a:ext cx="7492365" cy="3696335"/>
          </a:xfrm>
          <a:prstGeom prst="rect">
            <a:avLst/>
          </a:prstGeom>
        </p:spPr>
      </p:pic>
      <p:sp>
        <p:nvSpPr>
          <p:cNvPr id="115" name="文本框 8"/>
          <p:cNvSpPr txBox="1"/>
          <p:nvPr>
            <p:custDataLst>
              <p:tags r:id="rId4"/>
            </p:custDataLst>
          </p:nvPr>
        </p:nvSpPr>
        <p:spPr>
          <a:xfrm>
            <a:off x="1979930" y="1934845"/>
            <a:ext cx="2595880" cy="320675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endParaRPr lang="zh-CN" sz="1600" dirty="0">
              <a:solidFill>
                <a:schemeClr val="accent1">
                  <a:lumMod val="50000"/>
                </a:schemeClr>
              </a:solidFill>
              <a:latin typeface="微软雅黑" panose="020B0503020204020204" charset="-122"/>
              <a:ea typeface="微软雅黑" panose="020B0503020204020204" charset="-122"/>
            </a:endParaRPr>
          </a:p>
        </p:txBody>
      </p:sp>
      <p:pic>
        <p:nvPicPr>
          <p:cNvPr id="9" name="图片 8" descr="75c5a5f8fdd624426c828f3dbe9c0a3f"/>
          <p:cNvPicPr>
            <a:picLocks noChangeAspect="1"/>
          </p:cNvPicPr>
          <p:nvPr>
            <p:custDataLst>
              <p:tags r:id="rId5"/>
            </p:custDataLst>
          </p:nvPr>
        </p:nvPicPr>
        <p:blipFill>
          <a:blip r:embed="rId11"/>
          <a:stretch>
            <a:fillRect/>
          </a:stretch>
        </p:blipFill>
        <p:spPr>
          <a:xfrm>
            <a:off x="6962140" y="5141595"/>
            <a:ext cx="2621280" cy="1310640"/>
          </a:xfrm>
          <a:prstGeom prst="rect">
            <a:avLst/>
          </a:prstGeom>
        </p:spPr>
      </p:pic>
      <p:sp>
        <p:nvSpPr>
          <p:cNvPr id="8" name="文本框 7"/>
          <p:cNvSpPr txBox="1"/>
          <p:nvPr/>
        </p:nvSpPr>
        <p:spPr>
          <a:xfrm>
            <a:off x="2895600" y="788035"/>
            <a:ext cx="10251440" cy="368300"/>
          </a:xfrm>
          <a:prstGeom prst="rect">
            <a:avLst/>
          </a:prstGeom>
          <a:noFill/>
        </p:spPr>
        <p:txBody>
          <a:bodyPr wrap="square" rtlCol="0" anchor="t">
            <a:spAutoFit/>
          </a:bodyPr>
          <a:lstStyle/>
          <a:p>
            <a:r>
              <a:rPr lang="zh-CN" altLang="en-US" b="1" dirty="0"/>
              <a:t>求出每一层p的均值，标准差，确定林地的特征值范围（经过调试，选择范围为1σ的）</a:t>
            </a:r>
          </a:p>
        </p:txBody>
      </p:sp>
      <p:sp>
        <p:nvSpPr>
          <p:cNvPr id="10" name="文本框 9"/>
          <p:cNvSpPr txBox="1"/>
          <p:nvPr>
            <p:custDataLst>
              <p:tags r:id="rId6"/>
            </p:custDataLst>
          </p:nvPr>
        </p:nvSpPr>
        <p:spPr>
          <a:xfrm>
            <a:off x="3090545" y="5710555"/>
            <a:ext cx="3440430" cy="368300"/>
          </a:xfrm>
          <a:prstGeom prst="rect">
            <a:avLst/>
          </a:prstGeom>
          <a:noFill/>
        </p:spPr>
        <p:txBody>
          <a:bodyPr wrap="square" rtlCol="0" anchor="t">
            <a:spAutoFit/>
          </a:bodyPr>
          <a:lstStyle/>
          <a:p>
            <a:r>
              <a:rPr lang="zh-CN" altLang="en-US" b="1"/>
              <a:t>求出的均值与方差</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3143" y="2921169"/>
            <a:ext cx="4017446" cy="1015663"/>
          </a:xfrm>
          <a:prstGeom prst="rect">
            <a:avLst/>
          </a:prstGeom>
          <a:noFill/>
          <a:ln>
            <a:noFill/>
          </a:ln>
        </p:spPr>
        <p:txBody>
          <a:bodyPr wrap="none" rtlCol="0">
            <a:spAutoFit/>
          </a:bodyPr>
          <a:lstStyle/>
          <a:p>
            <a:pPr algn="ctr"/>
            <a:r>
              <a:rPr kumimoji="1" lang="en-US" altLang="zh-CN" sz="6000" b="1" dirty="0">
                <a:solidFill>
                  <a:schemeClr val="bg1"/>
                </a:solidFill>
                <a:ea typeface="微软雅黑" panose="020B0503020204020204" charset="-122"/>
                <a:cs typeface="微软雅黑" panose="020B0503020204020204" charset="-122"/>
              </a:rPr>
              <a:t>CONTENTS</a:t>
            </a:r>
            <a:endParaRPr kumimoji="1" lang="zh-CN" altLang="en-US" sz="6000" b="1" dirty="0">
              <a:solidFill>
                <a:schemeClr val="bg1"/>
              </a:solidFill>
              <a:ea typeface="微软雅黑" panose="020B0503020204020204" charset="-122"/>
              <a:cs typeface="微软雅黑" panose="020B0503020204020204" charset="-122"/>
            </a:endParaRPr>
          </a:p>
        </p:txBody>
      </p:sp>
      <p:sp>
        <p:nvSpPr>
          <p:cNvPr id="28" name="文本框 27"/>
          <p:cNvSpPr txBox="1"/>
          <p:nvPr/>
        </p:nvSpPr>
        <p:spPr>
          <a:xfrm>
            <a:off x="7956526" y="2181607"/>
            <a:ext cx="3318534" cy="491490"/>
          </a:xfrm>
          <a:prstGeom prst="rect">
            <a:avLst/>
          </a:prstGeom>
          <a:noFill/>
        </p:spPr>
        <p:txBody>
          <a:bodyPr wrap="square" rtlCol="0">
            <a:spAutoFit/>
          </a:bodyPr>
          <a:lstStyle/>
          <a:p>
            <a:pPr defTabSz="457200">
              <a:lnSpc>
                <a:spcPct val="130000"/>
              </a:lnSpc>
            </a:pPr>
            <a:r>
              <a:rPr lang="zh-CN" altLang="en-US" sz="2000" dirty="0">
                <a:solidFill>
                  <a:srgbClr val="FFFFFF"/>
                </a:solidFill>
                <a:ea typeface="微软雅黑" panose="020B0503020204020204" charset="-122"/>
              </a:rPr>
              <a:t>图像灰度共生矩阵</a:t>
            </a:r>
            <a:endParaRPr kumimoji="1" lang="zh-CN" altLang="en-US" sz="2000" dirty="0">
              <a:solidFill>
                <a:srgbClr val="FFFFFF"/>
              </a:solidFill>
              <a:ea typeface="微软雅黑" panose="020B0503020204020204" charset="-122"/>
            </a:endParaRPr>
          </a:p>
        </p:txBody>
      </p:sp>
      <p:sp>
        <p:nvSpPr>
          <p:cNvPr id="29" name="文本框 28"/>
          <p:cNvSpPr txBox="1"/>
          <p:nvPr/>
        </p:nvSpPr>
        <p:spPr>
          <a:xfrm>
            <a:off x="6958437" y="2003098"/>
            <a:ext cx="873957" cy="829945"/>
          </a:xfrm>
          <a:prstGeom prst="rect">
            <a:avLst/>
          </a:prstGeom>
          <a:noFill/>
        </p:spPr>
        <p:txBody>
          <a:bodyPr wrap="square" rtlCol="0">
            <a:spAutoFit/>
          </a:bodyPr>
          <a:lstStyle/>
          <a:p>
            <a:pPr defTabSz="457200"/>
            <a:r>
              <a:rPr kumimoji="1" lang="en-US" altLang="zh-CN" sz="4800" b="1" dirty="0">
                <a:solidFill>
                  <a:srgbClr val="FFFFFF"/>
                </a:solidFill>
                <a:ea typeface="微软雅黑" panose="020B0503020204020204" charset="-122"/>
              </a:rPr>
              <a:t>01</a:t>
            </a:r>
            <a:endParaRPr kumimoji="1" lang="zh-CN" altLang="en-US" sz="4800" b="1" dirty="0">
              <a:solidFill>
                <a:srgbClr val="FFFFFF"/>
              </a:solidFill>
              <a:ea typeface="微软雅黑" panose="020B0503020204020204" charset="-122"/>
            </a:endParaRPr>
          </a:p>
        </p:txBody>
      </p:sp>
      <p:sp>
        <p:nvSpPr>
          <p:cNvPr id="31" name="文本框 30"/>
          <p:cNvSpPr txBox="1"/>
          <p:nvPr/>
        </p:nvSpPr>
        <p:spPr>
          <a:xfrm>
            <a:off x="7956526" y="3146440"/>
            <a:ext cx="3318534" cy="491490"/>
          </a:xfrm>
          <a:prstGeom prst="rect">
            <a:avLst/>
          </a:prstGeom>
          <a:noFill/>
        </p:spPr>
        <p:txBody>
          <a:bodyPr wrap="square" rtlCol="0">
            <a:spAutoFit/>
          </a:bodyPr>
          <a:lstStyle/>
          <a:p>
            <a:pPr defTabSz="457200">
              <a:lnSpc>
                <a:spcPct val="130000"/>
              </a:lnSpc>
            </a:pPr>
            <a:r>
              <a:rPr lang="zh-CN" altLang="en-US" sz="2000" dirty="0">
                <a:solidFill>
                  <a:srgbClr val="FFFFFF"/>
                </a:solidFill>
                <a:ea typeface="微软雅黑" panose="020B0503020204020204" charset="-122"/>
              </a:rPr>
              <a:t>灰度共生矩阵二次统计量</a:t>
            </a:r>
          </a:p>
        </p:txBody>
      </p:sp>
      <p:sp>
        <p:nvSpPr>
          <p:cNvPr id="32" name="文本框 31"/>
          <p:cNvSpPr txBox="1"/>
          <p:nvPr/>
        </p:nvSpPr>
        <p:spPr>
          <a:xfrm>
            <a:off x="6958437" y="3016051"/>
            <a:ext cx="873957" cy="829945"/>
          </a:xfrm>
          <a:prstGeom prst="rect">
            <a:avLst/>
          </a:prstGeom>
          <a:noFill/>
        </p:spPr>
        <p:txBody>
          <a:bodyPr wrap="square" rtlCol="0">
            <a:spAutoFit/>
          </a:bodyPr>
          <a:lstStyle/>
          <a:p>
            <a:pPr defTabSz="457200"/>
            <a:r>
              <a:rPr kumimoji="1" lang="en-US" altLang="zh-CN" sz="4800" b="1" dirty="0">
                <a:solidFill>
                  <a:srgbClr val="FFFFFF"/>
                </a:solidFill>
                <a:ea typeface="微软雅黑" panose="020B0503020204020204" charset="-122"/>
              </a:rPr>
              <a:t>02</a:t>
            </a:r>
            <a:endParaRPr kumimoji="1" lang="zh-CN" altLang="en-US" sz="4800" b="1" dirty="0">
              <a:solidFill>
                <a:srgbClr val="FFFFFF"/>
              </a:solidFill>
              <a:ea typeface="微软雅黑" panose="020B0503020204020204" charset="-122"/>
            </a:endParaRPr>
          </a:p>
        </p:txBody>
      </p:sp>
      <p:sp>
        <p:nvSpPr>
          <p:cNvPr id="34" name="文本框 33"/>
          <p:cNvSpPr txBox="1"/>
          <p:nvPr/>
        </p:nvSpPr>
        <p:spPr>
          <a:xfrm>
            <a:off x="7956526" y="4159393"/>
            <a:ext cx="3318534" cy="491490"/>
          </a:xfrm>
          <a:prstGeom prst="rect">
            <a:avLst/>
          </a:prstGeom>
          <a:noFill/>
        </p:spPr>
        <p:txBody>
          <a:bodyPr wrap="square" rtlCol="0">
            <a:spAutoFit/>
          </a:bodyPr>
          <a:lstStyle/>
          <a:p>
            <a:pPr defTabSz="457200">
              <a:lnSpc>
                <a:spcPct val="130000"/>
              </a:lnSpc>
            </a:pPr>
            <a:r>
              <a:rPr lang="zh-CN" altLang="en-US" sz="2000" dirty="0">
                <a:solidFill>
                  <a:srgbClr val="FFFFFF"/>
                </a:solidFill>
                <a:ea typeface="微软雅黑" panose="020B0503020204020204" charset="-122"/>
              </a:rPr>
              <a:t>林地提取</a:t>
            </a:r>
            <a:endParaRPr kumimoji="1" lang="zh-CN" altLang="en-US" sz="2000" dirty="0">
              <a:solidFill>
                <a:srgbClr val="FFFFFF"/>
              </a:solidFill>
              <a:ea typeface="微软雅黑" panose="020B0503020204020204" charset="-122"/>
            </a:endParaRPr>
          </a:p>
        </p:txBody>
      </p:sp>
      <p:sp>
        <p:nvSpPr>
          <p:cNvPr id="35" name="文本框 34"/>
          <p:cNvSpPr txBox="1"/>
          <p:nvPr/>
        </p:nvSpPr>
        <p:spPr>
          <a:xfrm>
            <a:off x="6958437" y="4029004"/>
            <a:ext cx="873957" cy="829945"/>
          </a:xfrm>
          <a:prstGeom prst="rect">
            <a:avLst/>
          </a:prstGeom>
          <a:noFill/>
        </p:spPr>
        <p:txBody>
          <a:bodyPr wrap="square" rtlCol="0">
            <a:spAutoFit/>
          </a:bodyPr>
          <a:lstStyle/>
          <a:p>
            <a:pPr defTabSz="457200"/>
            <a:r>
              <a:rPr kumimoji="1" lang="en-US" altLang="zh-CN" sz="4800" b="1" dirty="0">
                <a:solidFill>
                  <a:srgbClr val="FFFFFF"/>
                </a:solidFill>
                <a:ea typeface="微软雅黑" panose="020B0503020204020204" charset="-122"/>
              </a:rPr>
              <a:t>03</a:t>
            </a:r>
            <a:endParaRPr kumimoji="1" lang="zh-CN" altLang="en-US" sz="4800" b="1" dirty="0">
              <a:solidFill>
                <a:srgbClr val="FFFFFF"/>
              </a:solidFill>
              <a:ea typeface="微软雅黑" panose="020B050302020402020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87852" y="258233"/>
            <a:ext cx="5293927" cy="529569"/>
          </a:xfrm>
        </p:spPr>
        <p:txBody>
          <a:bodyPr/>
          <a:lstStyle/>
          <a:p>
            <a:r>
              <a:rPr lang="zh-CN" altLang="en-US"/>
              <a:t>代码实现</a:t>
            </a:r>
          </a:p>
        </p:txBody>
      </p:sp>
      <p:sp>
        <p:nvSpPr>
          <p:cNvPr id="3" name="文本占位符 2"/>
          <p:cNvSpPr>
            <a:spLocks noGrp="1"/>
          </p:cNvSpPr>
          <p:nvPr>
            <p:ph type="body" sz="quarter" idx="13"/>
          </p:nvPr>
        </p:nvSpPr>
        <p:spPr>
          <a:xfrm>
            <a:off x="11352937" y="258704"/>
            <a:ext cx="805408" cy="616255"/>
          </a:xfrm>
        </p:spPr>
        <p:txBody>
          <a:bodyPr/>
          <a:lstStyle/>
          <a:p>
            <a:r>
              <a:rPr lang="en-US" altLang="zh-CN" dirty="0"/>
              <a:t>14</a:t>
            </a:r>
          </a:p>
        </p:txBody>
      </p:sp>
      <p:graphicFrame>
        <p:nvGraphicFramePr>
          <p:cNvPr id="4" name="图表 3"/>
          <p:cNvGraphicFramePr/>
          <p:nvPr>
            <p:custDataLst>
              <p:tags r:id="rId1"/>
            </p:custDataLst>
          </p:nvPr>
        </p:nvGraphicFramePr>
        <p:xfrm>
          <a:off x="487781" y="2700776"/>
          <a:ext cx="1885907" cy="1862775"/>
        </p:xfrm>
        <a:graphic>
          <a:graphicData uri="http://schemas.openxmlformats.org/drawingml/2006/chart">
            <c:chart xmlns:c="http://schemas.openxmlformats.org/drawingml/2006/chart" xmlns:r="http://schemas.openxmlformats.org/officeDocument/2006/relationships" r:id="rId7"/>
          </a:graphicData>
        </a:graphic>
      </p:graphicFrame>
      <p:sp>
        <p:nvSpPr>
          <p:cNvPr id="116" name="矩形 115"/>
          <p:cNvSpPr/>
          <p:nvPr>
            <p:custDataLst>
              <p:tags r:id="rId2"/>
            </p:custDataLst>
          </p:nvPr>
        </p:nvSpPr>
        <p:spPr>
          <a:xfrm>
            <a:off x="813092" y="1167122"/>
            <a:ext cx="1235696" cy="1050925"/>
          </a:xfrm>
          <a:prstGeom prst="rect">
            <a:avLst/>
          </a:prstGeom>
        </p:spPr>
        <p:txBody>
          <a:bodyPr wrap="square">
            <a:spAutoFit/>
          </a:bodyPr>
          <a:lstStyle/>
          <a:p>
            <a:pPr algn="ctr" defTabSz="609600">
              <a:lnSpc>
                <a:spcPct val="130000"/>
              </a:lnSpc>
            </a:pPr>
            <a:r>
              <a:rPr lang="en-US" altLang="zh-CN" sz="4800" b="1" dirty="0">
                <a:solidFill>
                  <a:schemeClr val="accent3"/>
                </a:solidFill>
                <a:ea typeface="微软雅黑" panose="020B0503020204020204" charset="-122"/>
              </a:rPr>
              <a:t>03</a:t>
            </a:r>
          </a:p>
        </p:txBody>
      </p:sp>
      <p:sp>
        <p:nvSpPr>
          <p:cNvPr id="115" name="文本框 8"/>
          <p:cNvSpPr txBox="1"/>
          <p:nvPr>
            <p:custDataLst>
              <p:tags r:id="rId3"/>
            </p:custDataLst>
          </p:nvPr>
        </p:nvSpPr>
        <p:spPr>
          <a:xfrm>
            <a:off x="1979930" y="1934845"/>
            <a:ext cx="2595880" cy="320675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endParaRPr lang="zh-CN" sz="1600" dirty="0">
              <a:solidFill>
                <a:schemeClr val="accent1">
                  <a:lumMod val="50000"/>
                </a:schemeClr>
              </a:solidFill>
              <a:latin typeface="微软雅黑" panose="020B0503020204020204" charset="-122"/>
              <a:ea typeface="微软雅黑" panose="020B0503020204020204" charset="-122"/>
            </a:endParaRPr>
          </a:p>
        </p:txBody>
      </p:sp>
      <p:sp>
        <p:nvSpPr>
          <p:cNvPr id="8" name="文本框 7"/>
          <p:cNvSpPr txBox="1"/>
          <p:nvPr/>
        </p:nvSpPr>
        <p:spPr>
          <a:xfrm>
            <a:off x="2584450" y="1030605"/>
            <a:ext cx="7850505" cy="755650"/>
          </a:xfrm>
          <a:prstGeom prst="rect">
            <a:avLst/>
          </a:prstGeom>
          <a:noFill/>
        </p:spPr>
        <p:txBody>
          <a:bodyPr wrap="square" rtlCol="0" anchor="t">
            <a:spAutoFit/>
          </a:bodyPr>
          <a:lstStyle/>
          <a:p>
            <a:pPr algn="l">
              <a:lnSpc>
                <a:spcPct val="120000"/>
              </a:lnSpc>
            </a:pPr>
            <a:r>
              <a:rPr lang="zh-CN" altLang="en-US" b="1"/>
              <a:t>对林地图像像素进行遍历，若这个像素对应的5个p值都在刚才确定的林地的特征值范围内，就把这个像素标记为1，否则为0，得到林地的二值化图像</a:t>
            </a:r>
          </a:p>
        </p:txBody>
      </p:sp>
      <p:sp>
        <p:nvSpPr>
          <p:cNvPr id="10" name="文本框 9"/>
          <p:cNvSpPr txBox="1"/>
          <p:nvPr>
            <p:custDataLst>
              <p:tags r:id="rId4"/>
            </p:custDataLst>
          </p:nvPr>
        </p:nvSpPr>
        <p:spPr>
          <a:xfrm>
            <a:off x="9432925" y="4428490"/>
            <a:ext cx="1505585" cy="368300"/>
          </a:xfrm>
          <a:prstGeom prst="rect">
            <a:avLst/>
          </a:prstGeom>
          <a:noFill/>
        </p:spPr>
        <p:txBody>
          <a:bodyPr wrap="square" rtlCol="0" anchor="t">
            <a:spAutoFit/>
          </a:bodyPr>
          <a:lstStyle/>
          <a:p>
            <a:r>
              <a:rPr lang="zh-CN" altLang="en-US"/>
              <a:t>二值化图像</a:t>
            </a:r>
          </a:p>
        </p:txBody>
      </p:sp>
      <p:pic>
        <p:nvPicPr>
          <p:cNvPr id="5" name="图片 4" descr="774f439c13ecb9fea6296826428db8e5"/>
          <p:cNvPicPr>
            <a:picLocks noChangeAspect="1"/>
          </p:cNvPicPr>
          <p:nvPr/>
        </p:nvPicPr>
        <p:blipFill>
          <a:blip r:embed="rId8"/>
          <a:srcRect b="8125"/>
          <a:stretch>
            <a:fillRect/>
          </a:stretch>
        </p:blipFill>
        <p:spPr>
          <a:xfrm>
            <a:off x="2584450" y="1871980"/>
            <a:ext cx="6078220" cy="3895090"/>
          </a:xfrm>
          <a:prstGeom prst="rect">
            <a:avLst/>
          </a:prstGeom>
        </p:spPr>
      </p:pic>
      <p:pic>
        <p:nvPicPr>
          <p:cNvPr id="6" name="图片 5" descr="standard"/>
          <p:cNvPicPr>
            <a:picLocks noChangeAspect="1"/>
          </p:cNvPicPr>
          <p:nvPr/>
        </p:nvPicPr>
        <p:blipFill>
          <a:blip r:embed="rId9"/>
          <a:stretch>
            <a:fillRect/>
          </a:stretch>
        </p:blipFill>
        <p:spPr>
          <a:xfrm>
            <a:off x="9052560" y="1871980"/>
            <a:ext cx="2266950" cy="22669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代码实现</a:t>
            </a:r>
          </a:p>
        </p:txBody>
      </p:sp>
      <p:sp>
        <p:nvSpPr>
          <p:cNvPr id="3" name="文本占位符 2"/>
          <p:cNvSpPr>
            <a:spLocks noGrp="1"/>
          </p:cNvSpPr>
          <p:nvPr>
            <p:ph type="body" sz="quarter" idx="13"/>
          </p:nvPr>
        </p:nvSpPr>
        <p:spPr>
          <a:xfrm>
            <a:off x="11352937" y="258704"/>
            <a:ext cx="805408" cy="616255"/>
          </a:xfrm>
        </p:spPr>
        <p:txBody>
          <a:bodyPr/>
          <a:lstStyle/>
          <a:p>
            <a:r>
              <a:rPr lang="en-US" altLang="zh-CN" dirty="0"/>
              <a:t>15</a:t>
            </a:r>
          </a:p>
        </p:txBody>
      </p:sp>
      <p:graphicFrame>
        <p:nvGraphicFramePr>
          <p:cNvPr id="4" name="图表 3"/>
          <p:cNvGraphicFramePr/>
          <p:nvPr>
            <p:custDataLst>
              <p:tags r:id="rId1"/>
            </p:custDataLst>
          </p:nvPr>
        </p:nvGraphicFramePr>
        <p:xfrm>
          <a:off x="487781" y="2700776"/>
          <a:ext cx="1885907" cy="1862775"/>
        </p:xfrm>
        <a:graphic>
          <a:graphicData uri="http://schemas.openxmlformats.org/drawingml/2006/chart">
            <c:chart xmlns:c="http://schemas.openxmlformats.org/drawingml/2006/chart" xmlns:r="http://schemas.openxmlformats.org/officeDocument/2006/relationships" r:id="rId7"/>
          </a:graphicData>
        </a:graphic>
      </p:graphicFrame>
      <p:sp>
        <p:nvSpPr>
          <p:cNvPr id="116" name="矩形 115"/>
          <p:cNvSpPr/>
          <p:nvPr>
            <p:custDataLst>
              <p:tags r:id="rId2"/>
            </p:custDataLst>
          </p:nvPr>
        </p:nvSpPr>
        <p:spPr>
          <a:xfrm>
            <a:off x="813092" y="1167122"/>
            <a:ext cx="1235696" cy="1050925"/>
          </a:xfrm>
          <a:prstGeom prst="rect">
            <a:avLst/>
          </a:prstGeom>
        </p:spPr>
        <p:txBody>
          <a:bodyPr wrap="square">
            <a:spAutoFit/>
          </a:bodyPr>
          <a:lstStyle/>
          <a:p>
            <a:pPr algn="ctr" defTabSz="609600">
              <a:lnSpc>
                <a:spcPct val="130000"/>
              </a:lnSpc>
            </a:pPr>
            <a:r>
              <a:rPr lang="en-US" altLang="zh-CN" sz="4800" b="1" dirty="0">
                <a:solidFill>
                  <a:schemeClr val="accent3"/>
                </a:solidFill>
                <a:ea typeface="微软雅黑" panose="020B0503020204020204" charset="-122"/>
              </a:rPr>
              <a:t>04</a:t>
            </a:r>
          </a:p>
        </p:txBody>
      </p:sp>
      <p:sp>
        <p:nvSpPr>
          <p:cNvPr id="115" name="文本框 8"/>
          <p:cNvSpPr txBox="1"/>
          <p:nvPr>
            <p:custDataLst>
              <p:tags r:id="rId3"/>
            </p:custDataLst>
          </p:nvPr>
        </p:nvSpPr>
        <p:spPr>
          <a:xfrm>
            <a:off x="1979930" y="1934845"/>
            <a:ext cx="2595880" cy="320675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endParaRPr lang="zh-CN" sz="1600" dirty="0">
              <a:solidFill>
                <a:schemeClr val="accent1">
                  <a:lumMod val="50000"/>
                </a:schemeClr>
              </a:solidFill>
              <a:latin typeface="微软雅黑" panose="020B0503020204020204" charset="-122"/>
              <a:ea typeface="微软雅黑" panose="020B0503020204020204" charset="-122"/>
            </a:endParaRPr>
          </a:p>
        </p:txBody>
      </p:sp>
      <p:sp>
        <p:nvSpPr>
          <p:cNvPr id="8" name="文本框 7"/>
          <p:cNvSpPr txBox="1"/>
          <p:nvPr/>
        </p:nvSpPr>
        <p:spPr>
          <a:xfrm>
            <a:off x="2951480" y="1167130"/>
            <a:ext cx="8011795" cy="423545"/>
          </a:xfrm>
          <a:prstGeom prst="rect">
            <a:avLst/>
          </a:prstGeom>
          <a:noFill/>
        </p:spPr>
        <p:txBody>
          <a:bodyPr wrap="square" rtlCol="0" anchor="t">
            <a:spAutoFit/>
          </a:bodyPr>
          <a:lstStyle/>
          <a:p>
            <a:pPr algn="l">
              <a:lnSpc>
                <a:spcPct val="120000"/>
              </a:lnSpc>
            </a:pPr>
            <a:r>
              <a:rPr lang="zh-CN" altLang="en-US" b="1"/>
              <a:t>再选择一张局部图片</a:t>
            </a:r>
          </a:p>
        </p:txBody>
      </p:sp>
      <p:pic>
        <p:nvPicPr>
          <p:cNvPr id="6" name="图片 5"/>
          <p:cNvPicPr>
            <a:picLocks noChangeAspect="1"/>
          </p:cNvPicPr>
          <p:nvPr>
            <p:custDataLst>
              <p:tags r:id="rId4"/>
            </p:custDataLst>
          </p:nvPr>
        </p:nvPicPr>
        <p:blipFill>
          <a:blip r:embed="rId8"/>
          <a:stretch>
            <a:fillRect/>
          </a:stretch>
        </p:blipFill>
        <p:spPr>
          <a:xfrm>
            <a:off x="3007360" y="1670050"/>
            <a:ext cx="7955915" cy="339725"/>
          </a:xfrm>
          <a:prstGeom prst="rect">
            <a:avLst/>
          </a:prstGeom>
        </p:spPr>
      </p:pic>
      <p:pic>
        <p:nvPicPr>
          <p:cNvPr id="7" name="图片 6" descr="e88ace799f21d389577a4a16585b9577"/>
          <p:cNvPicPr>
            <a:picLocks noChangeAspect="1"/>
          </p:cNvPicPr>
          <p:nvPr/>
        </p:nvPicPr>
        <p:blipFill>
          <a:blip r:embed="rId9"/>
          <a:srcRect t="12728"/>
          <a:stretch>
            <a:fillRect/>
          </a:stretch>
        </p:blipFill>
        <p:spPr>
          <a:xfrm>
            <a:off x="3146425" y="2793365"/>
            <a:ext cx="2291080" cy="2289810"/>
          </a:xfrm>
          <a:prstGeom prst="rect">
            <a:avLst/>
          </a:prstGeom>
        </p:spPr>
      </p:pic>
      <p:sp>
        <p:nvSpPr>
          <p:cNvPr id="9" name="文本框 8"/>
          <p:cNvSpPr txBox="1"/>
          <p:nvPr/>
        </p:nvSpPr>
        <p:spPr>
          <a:xfrm>
            <a:off x="5695950" y="3106420"/>
            <a:ext cx="2560955" cy="645160"/>
          </a:xfrm>
          <a:prstGeom prst="rect">
            <a:avLst/>
          </a:prstGeom>
          <a:noFill/>
        </p:spPr>
        <p:txBody>
          <a:bodyPr wrap="square" rtlCol="0" anchor="t">
            <a:spAutoFit/>
          </a:bodyPr>
          <a:lstStyle/>
          <a:p>
            <a:r>
              <a:rPr lang="zh-CN" altLang="en-US" b="1"/>
              <a:t>重复上述步骤，</a:t>
            </a:r>
          </a:p>
          <a:p>
            <a:r>
              <a:rPr lang="zh-CN" altLang="en-US" b="1"/>
              <a:t>得到该图的二值化图像</a:t>
            </a:r>
          </a:p>
        </p:txBody>
      </p:sp>
      <p:pic>
        <p:nvPicPr>
          <p:cNvPr id="11" name="图片 10" descr="result"/>
          <p:cNvPicPr>
            <a:picLocks noChangeAspect="1"/>
          </p:cNvPicPr>
          <p:nvPr/>
        </p:nvPicPr>
        <p:blipFill>
          <a:blip r:embed="rId10"/>
          <a:stretch>
            <a:fillRect/>
          </a:stretch>
        </p:blipFill>
        <p:spPr>
          <a:xfrm>
            <a:off x="8256905" y="2849245"/>
            <a:ext cx="2233930" cy="223393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代码实现</a:t>
            </a:r>
          </a:p>
        </p:txBody>
      </p:sp>
      <p:sp>
        <p:nvSpPr>
          <p:cNvPr id="3" name="文本占位符 2"/>
          <p:cNvSpPr>
            <a:spLocks noGrp="1"/>
          </p:cNvSpPr>
          <p:nvPr>
            <p:ph type="body" sz="quarter" idx="13"/>
          </p:nvPr>
        </p:nvSpPr>
        <p:spPr>
          <a:xfrm>
            <a:off x="11352937" y="258704"/>
            <a:ext cx="805408" cy="616255"/>
          </a:xfrm>
        </p:spPr>
        <p:txBody>
          <a:bodyPr/>
          <a:lstStyle/>
          <a:p>
            <a:r>
              <a:rPr lang="en-US" altLang="zh-CN" dirty="0"/>
              <a:t>16</a:t>
            </a:r>
          </a:p>
        </p:txBody>
      </p:sp>
      <p:graphicFrame>
        <p:nvGraphicFramePr>
          <p:cNvPr id="4" name="图表 3"/>
          <p:cNvGraphicFramePr/>
          <p:nvPr>
            <p:custDataLst>
              <p:tags r:id="rId1"/>
            </p:custDataLst>
          </p:nvPr>
        </p:nvGraphicFramePr>
        <p:xfrm>
          <a:off x="487781" y="2700776"/>
          <a:ext cx="1885907" cy="1862775"/>
        </p:xfrm>
        <a:graphic>
          <a:graphicData uri="http://schemas.openxmlformats.org/drawingml/2006/chart">
            <c:chart xmlns:c="http://schemas.openxmlformats.org/drawingml/2006/chart" xmlns:r="http://schemas.openxmlformats.org/officeDocument/2006/relationships" r:id="rId10"/>
          </a:graphicData>
        </a:graphic>
      </p:graphicFrame>
      <p:sp>
        <p:nvSpPr>
          <p:cNvPr id="116" name="矩形 115"/>
          <p:cNvSpPr/>
          <p:nvPr>
            <p:custDataLst>
              <p:tags r:id="rId2"/>
            </p:custDataLst>
          </p:nvPr>
        </p:nvSpPr>
        <p:spPr>
          <a:xfrm>
            <a:off x="813092" y="1167122"/>
            <a:ext cx="1235696" cy="1050925"/>
          </a:xfrm>
          <a:prstGeom prst="rect">
            <a:avLst/>
          </a:prstGeom>
        </p:spPr>
        <p:txBody>
          <a:bodyPr wrap="square">
            <a:spAutoFit/>
          </a:bodyPr>
          <a:lstStyle/>
          <a:p>
            <a:pPr algn="ctr" defTabSz="609600">
              <a:lnSpc>
                <a:spcPct val="130000"/>
              </a:lnSpc>
            </a:pPr>
            <a:r>
              <a:rPr lang="en-US" altLang="zh-CN" sz="4800" b="1" dirty="0">
                <a:solidFill>
                  <a:schemeClr val="accent3"/>
                </a:solidFill>
                <a:ea typeface="微软雅黑" panose="020B0503020204020204" charset="-122"/>
              </a:rPr>
              <a:t>05</a:t>
            </a:r>
          </a:p>
        </p:txBody>
      </p:sp>
      <p:sp>
        <p:nvSpPr>
          <p:cNvPr id="115" name="文本框 8"/>
          <p:cNvSpPr txBox="1"/>
          <p:nvPr>
            <p:custDataLst>
              <p:tags r:id="rId3"/>
            </p:custDataLst>
          </p:nvPr>
        </p:nvSpPr>
        <p:spPr>
          <a:xfrm>
            <a:off x="1979930" y="1934845"/>
            <a:ext cx="2595880" cy="320675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endParaRPr lang="zh-CN" sz="1600" dirty="0">
              <a:solidFill>
                <a:schemeClr val="accent1">
                  <a:lumMod val="50000"/>
                </a:schemeClr>
              </a:solidFill>
              <a:latin typeface="微软雅黑" panose="020B0503020204020204" charset="-122"/>
              <a:ea typeface="微软雅黑" panose="020B0503020204020204" charset="-122"/>
            </a:endParaRPr>
          </a:p>
        </p:txBody>
      </p:sp>
      <p:sp>
        <p:nvSpPr>
          <p:cNvPr id="8" name="文本框 7"/>
          <p:cNvSpPr txBox="1"/>
          <p:nvPr/>
        </p:nvSpPr>
        <p:spPr>
          <a:xfrm>
            <a:off x="2373630" y="387985"/>
            <a:ext cx="9185910" cy="867802"/>
          </a:xfrm>
          <a:prstGeom prst="rect">
            <a:avLst/>
          </a:prstGeom>
          <a:noFill/>
        </p:spPr>
        <p:txBody>
          <a:bodyPr wrap="square" rtlCol="0" anchor="t">
            <a:spAutoFit/>
          </a:bodyPr>
          <a:lstStyle/>
          <a:p>
            <a:pPr algn="l">
              <a:lnSpc>
                <a:spcPct val="150000"/>
              </a:lnSpc>
            </a:pPr>
            <a:r>
              <a:rPr lang="zh-CN" altLang="en-US" b="1" dirty="0"/>
              <a:t>进入判断，若这个图的二值化图像中白色的像素出现的频率比选为standard的图像中白色像素出现的频率大或接近（经测试选择容错率0.0</a:t>
            </a:r>
            <a:r>
              <a:rPr lang="en-US" altLang="zh-CN" b="1" dirty="0"/>
              <a:t>3</a:t>
            </a:r>
            <a:r>
              <a:rPr lang="zh-CN" altLang="en-US" b="1" dirty="0"/>
              <a:t>），则这个图为林地图，否则不是</a:t>
            </a:r>
          </a:p>
        </p:txBody>
      </p:sp>
      <p:pic>
        <p:nvPicPr>
          <p:cNvPr id="5" name="图片 4"/>
          <p:cNvPicPr>
            <a:picLocks noChangeAspect="1"/>
          </p:cNvPicPr>
          <p:nvPr>
            <p:custDataLst>
              <p:tags r:id="rId4"/>
            </p:custDataLst>
          </p:nvPr>
        </p:nvPicPr>
        <p:blipFill>
          <a:blip r:embed="rId11"/>
          <a:stretch>
            <a:fillRect/>
          </a:stretch>
        </p:blipFill>
        <p:spPr>
          <a:xfrm>
            <a:off x="2373630" y="2146300"/>
            <a:ext cx="4826000" cy="1901190"/>
          </a:xfrm>
          <a:prstGeom prst="rect">
            <a:avLst/>
          </a:prstGeom>
        </p:spPr>
      </p:pic>
      <p:sp>
        <p:nvSpPr>
          <p:cNvPr id="10" name="文本框 9"/>
          <p:cNvSpPr txBox="1"/>
          <p:nvPr/>
        </p:nvSpPr>
        <p:spPr>
          <a:xfrm>
            <a:off x="2373630" y="1481455"/>
            <a:ext cx="6096000" cy="583565"/>
          </a:xfrm>
          <a:prstGeom prst="rect">
            <a:avLst/>
          </a:prstGeom>
          <a:noFill/>
        </p:spPr>
        <p:txBody>
          <a:bodyPr wrap="square" rtlCol="0" anchor="t">
            <a:spAutoFit/>
          </a:bodyPr>
          <a:lstStyle/>
          <a:p>
            <a:r>
              <a:rPr lang="zh-CN" altLang="en-US" sz="1600"/>
              <a:t>标准林地二值化图像中白色块出现的频率为</a:t>
            </a:r>
            <a:r>
              <a:rPr lang="en-US" altLang="zh-CN" sz="1600">
                <a:sym typeface="+mn-ea"/>
              </a:rPr>
              <a:t>0.39028</a:t>
            </a:r>
            <a:endParaRPr lang="en-US" altLang="zh-CN" sz="1600"/>
          </a:p>
          <a:p>
            <a:endParaRPr lang="zh-CN" altLang="en-US" sz="1600"/>
          </a:p>
        </p:txBody>
      </p:sp>
      <p:pic>
        <p:nvPicPr>
          <p:cNvPr id="13" name="图片 12"/>
          <p:cNvPicPr>
            <a:picLocks noChangeAspect="1"/>
          </p:cNvPicPr>
          <p:nvPr>
            <p:custDataLst>
              <p:tags r:id="rId5"/>
            </p:custDataLst>
          </p:nvPr>
        </p:nvPicPr>
        <p:blipFill>
          <a:blip r:embed="rId12"/>
          <a:stretch>
            <a:fillRect/>
          </a:stretch>
        </p:blipFill>
        <p:spPr>
          <a:xfrm>
            <a:off x="7440930" y="2146300"/>
            <a:ext cx="4280535" cy="1928495"/>
          </a:xfrm>
          <a:prstGeom prst="rect">
            <a:avLst/>
          </a:prstGeom>
        </p:spPr>
      </p:pic>
      <p:sp>
        <p:nvSpPr>
          <p:cNvPr id="14" name="文本框 13"/>
          <p:cNvSpPr txBox="1"/>
          <p:nvPr>
            <p:custDataLst>
              <p:tags r:id="rId6"/>
            </p:custDataLst>
          </p:nvPr>
        </p:nvSpPr>
        <p:spPr>
          <a:xfrm>
            <a:off x="7440930" y="1481455"/>
            <a:ext cx="4411345" cy="337185"/>
          </a:xfrm>
          <a:prstGeom prst="rect">
            <a:avLst/>
          </a:prstGeom>
          <a:noFill/>
        </p:spPr>
        <p:txBody>
          <a:bodyPr wrap="square" rtlCol="0" anchor="t">
            <a:spAutoFit/>
          </a:bodyPr>
          <a:lstStyle/>
          <a:p>
            <a:r>
              <a:rPr lang="zh-CN" altLang="en-US" sz="1600"/>
              <a:t>计算测试林地二值化图像中白色块出现的频率</a:t>
            </a:r>
          </a:p>
        </p:txBody>
      </p:sp>
      <p:sp>
        <p:nvSpPr>
          <p:cNvPr id="16" name="文本框 15"/>
          <p:cNvSpPr txBox="1"/>
          <p:nvPr>
            <p:custDataLst>
              <p:tags r:id="rId7"/>
            </p:custDataLst>
          </p:nvPr>
        </p:nvSpPr>
        <p:spPr>
          <a:xfrm>
            <a:off x="7198995" y="4748530"/>
            <a:ext cx="3742690" cy="829945"/>
          </a:xfrm>
          <a:prstGeom prst="rect">
            <a:avLst/>
          </a:prstGeom>
          <a:noFill/>
        </p:spPr>
        <p:txBody>
          <a:bodyPr wrap="square" rtlCol="0" anchor="t">
            <a:spAutoFit/>
          </a:bodyPr>
          <a:lstStyle/>
          <a:p>
            <a:pPr>
              <a:lnSpc>
                <a:spcPct val="150000"/>
              </a:lnSpc>
            </a:pPr>
            <a:r>
              <a:rPr lang="zh-CN" altLang="en-US" sz="1600"/>
              <a:t>通过比较两个二值化图像中</a:t>
            </a:r>
            <a:r>
              <a:rPr lang="zh-CN" altLang="en-US" sz="1600">
                <a:sym typeface="+mn-ea"/>
              </a:rPr>
              <a:t>白色像素出现的频率</a:t>
            </a:r>
            <a:r>
              <a:rPr lang="zh-CN" altLang="en-US" sz="1600"/>
              <a:t>，判断测试图像是否为林地</a:t>
            </a:r>
          </a:p>
        </p:txBody>
      </p:sp>
      <p:pic>
        <p:nvPicPr>
          <p:cNvPr id="7" name="图片 6">
            <a:extLst>
              <a:ext uri="{FF2B5EF4-FFF2-40B4-BE49-F238E27FC236}">
                <a16:creationId xmlns:a16="http://schemas.microsoft.com/office/drawing/2014/main" id="{7B7B4D9F-F24B-48FE-AA03-FB6FEDC578BC}"/>
              </a:ext>
            </a:extLst>
          </p:cNvPr>
          <p:cNvPicPr>
            <a:picLocks noChangeAspect="1"/>
          </p:cNvPicPr>
          <p:nvPr/>
        </p:nvPicPr>
        <p:blipFill>
          <a:blip r:embed="rId13"/>
          <a:stretch>
            <a:fillRect/>
          </a:stretch>
        </p:blipFill>
        <p:spPr>
          <a:xfrm>
            <a:off x="2373630" y="4371851"/>
            <a:ext cx="3627434" cy="134885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不同样本的特征值</a:t>
            </a:r>
          </a:p>
        </p:txBody>
      </p:sp>
      <p:sp>
        <p:nvSpPr>
          <p:cNvPr id="3" name="文本占位符 2"/>
          <p:cNvSpPr>
            <a:spLocks noGrp="1"/>
          </p:cNvSpPr>
          <p:nvPr>
            <p:ph type="body" sz="quarter" idx="13"/>
          </p:nvPr>
        </p:nvSpPr>
        <p:spPr>
          <a:xfrm>
            <a:off x="11352937" y="258704"/>
            <a:ext cx="805408" cy="616255"/>
          </a:xfrm>
        </p:spPr>
        <p:txBody>
          <a:bodyPr/>
          <a:lstStyle/>
          <a:p>
            <a:r>
              <a:rPr lang="en-US" altLang="zh-CN" dirty="0"/>
              <a:t>17</a:t>
            </a:r>
          </a:p>
        </p:txBody>
      </p:sp>
      <p:sp>
        <p:nvSpPr>
          <p:cNvPr id="115" name="文本框 8"/>
          <p:cNvSpPr txBox="1"/>
          <p:nvPr>
            <p:custDataLst>
              <p:tags r:id="rId1"/>
            </p:custDataLst>
          </p:nvPr>
        </p:nvSpPr>
        <p:spPr>
          <a:xfrm>
            <a:off x="1979930" y="1934845"/>
            <a:ext cx="2595880" cy="320675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endParaRPr lang="zh-CN" sz="1600" dirty="0">
              <a:solidFill>
                <a:schemeClr val="accent1">
                  <a:lumMod val="50000"/>
                </a:schemeClr>
              </a:solidFill>
              <a:latin typeface="微软雅黑" panose="020B0503020204020204" charset="-122"/>
              <a:ea typeface="微软雅黑" panose="020B0503020204020204" charset="-122"/>
            </a:endParaRPr>
          </a:p>
        </p:txBody>
      </p:sp>
      <p:pic>
        <p:nvPicPr>
          <p:cNvPr id="7" name="图片 6">
            <a:extLst>
              <a:ext uri="{FF2B5EF4-FFF2-40B4-BE49-F238E27FC236}">
                <a16:creationId xmlns:a16="http://schemas.microsoft.com/office/drawing/2014/main" id="{12365117-1D49-4A90-8BB0-38226D682397}"/>
              </a:ext>
            </a:extLst>
          </p:cNvPr>
          <p:cNvPicPr>
            <a:picLocks noChangeAspect="1"/>
          </p:cNvPicPr>
          <p:nvPr/>
        </p:nvPicPr>
        <p:blipFill>
          <a:blip r:embed="rId4"/>
          <a:stretch>
            <a:fillRect/>
          </a:stretch>
        </p:blipFill>
        <p:spPr>
          <a:xfrm>
            <a:off x="497184" y="1371600"/>
            <a:ext cx="11197632" cy="3206750"/>
          </a:xfrm>
          <a:prstGeom prst="rect">
            <a:avLst/>
          </a:prstGeom>
        </p:spPr>
      </p:pic>
      <p:sp>
        <p:nvSpPr>
          <p:cNvPr id="9" name="文本框 8">
            <a:extLst>
              <a:ext uri="{FF2B5EF4-FFF2-40B4-BE49-F238E27FC236}">
                <a16:creationId xmlns:a16="http://schemas.microsoft.com/office/drawing/2014/main" id="{94E334D1-FC7C-4465-B458-F5C0F3663422}"/>
              </a:ext>
            </a:extLst>
          </p:cNvPr>
          <p:cNvSpPr txBox="1"/>
          <p:nvPr/>
        </p:nvSpPr>
        <p:spPr>
          <a:xfrm>
            <a:off x="4181475" y="4809723"/>
            <a:ext cx="6686550" cy="381000"/>
          </a:xfrm>
          <a:prstGeom prst="rect">
            <a:avLst/>
          </a:prstGeom>
          <a:noFill/>
        </p:spPr>
        <p:txBody>
          <a:bodyPr wrap="square" rtlCol="0">
            <a:spAutoFit/>
          </a:bodyPr>
          <a:lstStyle/>
          <a:p>
            <a:r>
              <a:rPr lang="zh-CN" altLang="en-US" dirty="0"/>
              <a:t>森林、湖泊、建筑、耕地的特征值</a:t>
            </a:r>
          </a:p>
        </p:txBody>
      </p:sp>
    </p:spTree>
    <p:extLst>
      <p:ext uri="{BB962C8B-B14F-4D97-AF65-F5344CB8AC3E}">
        <p14:creationId xmlns:p14="http://schemas.microsoft.com/office/powerpoint/2010/main" val="35648450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不同样本的特征值</a:t>
            </a:r>
          </a:p>
        </p:txBody>
      </p:sp>
      <p:sp>
        <p:nvSpPr>
          <p:cNvPr id="3" name="文本占位符 2"/>
          <p:cNvSpPr>
            <a:spLocks noGrp="1"/>
          </p:cNvSpPr>
          <p:nvPr>
            <p:ph type="body" sz="quarter" idx="13"/>
          </p:nvPr>
        </p:nvSpPr>
        <p:spPr>
          <a:xfrm>
            <a:off x="11352937" y="258704"/>
            <a:ext cx="805408" cy="616255"/>
          </a:xfrm>
        </p:spPr>
        <p:txBody>
          <a:bodyPr/>
          <a:lstStyle/>
          <a:p>
            <a:r>
              <a:rPr lang="en-US" altLang="zh-CN" dirty="0"/>
              <a:t>18</a:t>
            </a:r>
          </a:p>
        </p:txBody>
      </p:sp>
      <p:sp>
        <p:nvSpPr>
          <p:cNvPr id="115" name="文本框 8"/>
          <p:cNvSpPr txBox="1"/>
          <p:nvPr>
            <p:custDataLst>
              <p:tags r:id="rId1"/>
            </p:custDataLst>
          </p:nvPr>
        </p:nvSpPr>
        <p:spPr>
          <a:xfrm>
            <a:off x="1979930" y="1934845"/>
            <a:ext cx="2595880" cy="320675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endParaRPr lang="zh-CN" sz="1600" dirty="0">
              <a:solidFill>
                <a:schemeClr val="accent1">
                  <a:lumMod val="50000"/>
                </a:schemeClr>
              </a:solidFill>
              <a:latin typeface="微软雅黑" panose="020B0503020204020204" charset="-122"/>
              <a:ea typeface="微软雅黑" panose="020B0503020204020204" charset="-122"/>
            </a:endParaRPr>
          </a:p>
        </p:txBody>
      </p:sp>
      <p:pic>
        <p:nvPicPr>
          <p:cNvPr id="5" name="图片 4">
            <a:extLst>
              <a:ext uri="{FF2B5EF4-FFF2-40B4-BE49-F238E27FC236}">
                <a16:creationId xmlns:a16="http://schemas.microsoft.com/office/drawing/2014/main" id="{DC8A1772-E7A3-4D95-A3B3-386C3C0A0934}"/>
              </a:ext>
            </a:extLst>
          </p:cNvPr>
          <p:cNvPicPr>
            <a:picLocks noChangeAspect="1"/>
          </p:cNvPicPr>
          <p:nvPr/>
        </p:nvPicPr>
        <p:blipFill>
          <a:blip r:embed="rId4"/>
          <a:stretch>
            <a:fillRect/>
          </a:stretch>
        </p:blipFill>
        <p:spPr>
          <a:xfrm>
            <a:off x="3291205" y="1247656"/>
            <a:ext cx="2301439" cy="2591025"/>
          </a:xfrm>
          <a:prstGeom prst="rect">
            <a:avLst/>
          </a:prstGeom>
        </p:spPr>
      </p:pic>
      <p:pic>
        <p:nvPicPr>
          <p:cNvPr id="8" name="图片 7">
            <a:extLst>
              <a:ext uri="{FF2B5EF4-FFF2-40B4-BE49-F238E27FC236}">
                <a16:creationId xmlns:a16="http://schemas.microsoft.com/office/drawing/2014/main" id="{B81826D0-47C3-492C-9367-F0E85961BA30}"/>
              </a:ext>
            </a:extLst>
          </p:cNvPr>
          <p:cNvPicPr>
            <a:picLocks noChangeAspect="1"/>
          </p:cNvPicPr>
          <p:nvPr/>
        </p:nvPicPr>
        <p:blipFill>
          <a:blip r:embed="rId5"/>
          <a:stretch>
            <a:fillRect/>
          </a:stretch>
        </p:blipFill>
        <p:spPr>
          <a:xfrm>
            <a:off x="569490" y="1247657"/>
            <a:ext cx="2423370" cy="2591025"/>
          </a:xfrm>
          <a:prstGeom prst="rect">
            <a:avLst/>
          </a:prstGeom>
        </p:spPr>
      </p:pic>
      <p:cxnSp>
        <p:nvCxnSpPr>
          <p:cNvPr id="11" name="直线连接符 5">
            <a:extLst>
              <a:ext uri="{FF2B5EF4-FFF2-40B4-BE49-F238E27FC236}">
                <a16:creationId xmlns:a16="http://schemas.microsoft.com/office/drawing/2014/main" id="{7A733F80-20F5-4069-AB6B-32507964E3DB}"/>
              </a:ext>
            </a:extLst>
          </p:cNvPr>
          <p:cNvCxnSpPr/>
          <p:nvPr/>
        </p:nvCxnSpPr>
        <p:spPr>
          <a:xfrm>
            <a:off x="6096000" y="787802"/>
            <a:ext cx="0" cy="462985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椭圆 11">
            <a:extLst>
              <a:ext uri="{FF2B5EF4-FFF2-40B4-BE49-F238E27FC236}">
                <a16:creationId xmlns:a16="http://schemas.microsoft.com/office/drawing/2014/main" id="{C9B34AA8-D2AD-472A-975B-54F433B6C0EF}"/>
              </a:ext>
            </a:extLst>
          </p:cNvPr>
          <p:cNvSpPr/>
          <p:nvPr/>
        </p:nvSpPr>
        <p:spPr>
          <a:xfrm>
            <a:off x="5657850" y="2393950"/>
            <a:ext cx="876300" cy="876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3" name="Freeform 119">
            <a:extLst>
              <a:ext uri="{FF2B5EF4-FFF2-40B4-BE49-F238E27FC236}">
                <a16:creationId xmlns:a16="http://schemas.microsoft.com/office/drawing/2014/main" id="{B88D4350-A6D5-4F01-9D53-DB8C83F8B1CF}"/>
              </a:ext>
            </a:extLst>
          </p:cNvPr>
          <p:cNvSpPr>
            <a:spLocks noEditPoints="1"/>
          </p:cNvSpPr>
          <p:nvPr/>
        </p:nvSpPr>
        <p:spPr bwMode="auto">
          <a:xfrm>
            <a:off x="5785797" y="2540946"/>
            <a:ext cx="620406" cy="582307"/>
          </a:xfrm>
          <a:custGeom>
            <a:avLst/>
            <a:gdLst/>
            <a:ahLst/>
            <a:cxnLst>
              <a:cxn ang="0">
                <a:pos x="182" y="12"/>
              </a:cxn>
              <a:cxn ang="0">
                <a:pos x="76" y="76"/>
              </a:cxn>
              <a:cxn ang="0">
                <a:pos x="10" y="182"/>
              </a:cxn>
              <a:cxn ang="0">
                <a:pos x="0" y="286"/>
              </a:cxn>
              <a:cxn ang="0">
                <a:pos x="44" y="406"/>
              </a:cxn>
              <a:cxn ang="0">
                <a:pos x="136" y="488"/>
              </a:cxn>
              <a:cxn ang="0">
                <a:pos x="260" y="520"/>
              </a:cxn>
              <a:cxn ang="0">
                <a:pos x="360" y="500"/>
              </a:cxn>
              <a:cxn ang="0">
                <a:pos x="460" y="426"/>
              </a:cxn>
              <a:cxn ang="0">
                <a:pos x="514" y="312"/>
              </a:cxn>
              <a:cxn ang="0">
                <a:pos x="514" y="208"/>
              </a:cxn>
              <a:cxn ang="0">
                <a:pos x="460" y="94"/>
              </a:cxn>
              <a:cxn ang="0">
                <a:pos x="360" y="20"/>
              </a:cxn>
              <a:cxn ang="0">
                <a:pos x="260" y="0"/>
              </a:cxn>
              <a:cxn ang="0">
                <a:pos x="172" y="88"/>
              </a:cxn>
              <a:cxn ang="0">
                <a:pos x="118" y="96"/>
              </a:cxn>
              <a:cxn ang="0">
                <a:pos x="194" y="54"/>
              </a:cxn>
              <a:cxn ang="0">
                <a:pos x="148" y="140"/>
              </a:cxn>
              <a:cxn ang="0">
                <a:pos x="42" y="252"/>
              </a:cxn>
              <a:cxn ang="0">
                <a:pos x="58" y="180"/>
              </a:cxn>
              <a:cxn ang="0">
                <a:pos x="100" y="114"/>
              </a:cxn>
              <a:cxn ang="0">
                <a:pos x="132" y="336"/>
              </a:cxn>
              <a:cxn ang="0">
                <a:pos x="100" y="410"/>
              </a:cxn>
              <a:cxn ang="0">
                <a:pos x="58" y="350"/>
              </a:cxn>
              <a:cxn ang="0">
                <a:pos x="42" y="276"/>
              </a:cxn>
              <a:cxn ang="0">
                <a:pos x="156" y="406"/>
              </a:cxn>
              <a:cxn ang="0">
                <a:pos x="192" y="466"/>
              </a:cxn>
              <a:cxn ang="0">
                <a:pos x="118" y="426"/>
              </a:cxn>
              <a:cxn ang="0">
                <a:pos x="220" y="460"/>
              </a:cxn>
              <a:cxn ang="0">
                <a:pos x="210" y="392"/>
              </a:cxn>
              <a:cxn ang="0">
                <a:pos x="248" y="364"/>
              </a:cxn>
              <a:cxn ang="0">
                <a:pos x="162" y="356"/>
              </a:cxn>
              <a:cxn ang="0">
                <a:pos x="248" y="364"/>
              </a:cxn>
              <a:cxn ang="0">
                <a:pos x="156" y="196"/>
              </a:cxn>
              <a:cxn ang="0">
                <a:pos x="208" y="154"/>
              </a:cxn>
              <a:cxn ang="0">
                <a:pos x="212" y="130"/>
              </a:cxn>
              <a:cxn ang="0">
                <a:pos x="206" y="80"/>
              </a:cxn>
              <a:cxn ang="0">
                <a:pos x="248" y="134"/>
              </a:cxn>
              <a:cxn ang="0">
                <a:pos x="358" y="114"/>
              </a:cxn>
              <a:cxn ang="0">
                <a:pos x="320" y="54"/>
              </a:cxn>
              <a:cxn ang="0">
                <a:pos x="396" y="94"/>
              </a:cxn>
              <a:cxn ang="0">
                <a:pos x="294" y="60"/>
              </a:cxn>
              <a:cxn ang="0">
                <a:pos x="334" y="122"/>
              </a:cxn>
              <a:cxn ang="0">
                <a:pos x="268" y="158"/>
              </a:cxn>
              <a:cxn ang="0">
                <a:pos x="352" y="170"/>
              </a:cxn>
              <a:cxn ang="0">
                <a:pos x="268" y="158"/>
              </a:cxn>
              <a:cxn ang="0">
                <a:pos x="360" y="330"/>
              </a:cxn>
              <a:cxn ang="0">
                <a:pos x="290" y="366"/>
              </a:cxn>
              <a:cxn ang="0">
                <a:pos x="268" y="476"/>
              </a:cxn>
              <a:cxn ang="0">
                <a:pos x="336" y="400"/>
              </a:cxn>
              <a:cxn ang="0">
                <a:pos x="296" y="462"/>
              </a:cxn>
              <a:cxn ang="0">
                <a:pos x="328" y="460"/>
              </a:cxn>
              <a:cxn ang="0">
                <a:pos x="380" y="418"/>
              </a:cxn>
              <a:cxn ang="0">
                <a:pos x="342" y="460"/>
              </a:cxn>
              <a:cxn ang="0">
                <a:pos x="394" y="400"/>
              </a:cxn>
              <a:cxn ang="0">
                <a:pos x="388" y="308"/>
              </a:cxn>
              <a:cxn ang="0">
                <a:pos x="468" y="314"/>
              </a:cxn>
              <a:cxn ang="0">
                <a:pos x="428" y="396"/>
              </a:cxn>
              <a:cxn ang="0">
                <a:pos x="388" y="222"/>
              </a:cxn>
              <a:cxn ang="0">
                <a:pos x="394" y="126"/>
              </a:cxn>
              <a:cxn ang="0">
                <a:pos x="448" y="162"/>
              </a:cxn>
              <a:cxn ang="0">
                <a:pos x="474" y="252"/>
              </a:cxn>
            </a:cxnLst>
            <a:rect l="0" t="0" r="r" b="b"/>
            <a:pathLst>
              <a:path w="520" h="520">
                <a:moveTo>
                  <a:pt x="260" y="0"/>
                </a:moveTo>
                <a:lnTo>
                  <a:pt x="260" y="0"/>
                </a:lnTo>
                <a:lnTo>
                  <a:pt x="232" y="2"/>
                </a:lnTo>
                <a:lnTo>
                  <a:pt x="206" y="6"/>
                </a:lnTo>
                <a:lnTo>
                  <a:pt x="182" y="12"/>
                </a:lnTo>
                <a:lnTo>
                  <a:pt x="158" y="20"/>
                </a:lnTo>
                <a:lnTo>
                  <a:pt x="136" y="32"/>
                </a:lnTo>
                <a:lnTo>
                  <a:pt x="114" y="44"/>
                </a:lnTo>
                <a:lnTo>
                  <a:pt x="94" y="60"/>
                </a:lnTo>
                <a:lnTo>
                  <a:pt x="76" y="76"/>
                </a:lnTo>
                <a:lnTo>
                  <a:pt x="58" y="94"/>
                </a:lnTo>
                <a:lnTo>
                  <a:pt x="44" y="114"/>
                </a:lnTo>
                <a:lnTo>
                  <a:pt x="30" y="136"/>
                </a:lnTo>
                <a:lnTo>
                  <a:pt x="20" y="158"/>
                </a:lnTo>
                <a:lnTo>
                  <a:pt x="10" y="182"/>
                </a:lnTo>
                <a:lnTo>
                  <a:pt x="4" y="208"/>
                </a:lnTo>
                <a:lnTo>
                  <a:pt x="0" y="234"/>
                </a:lnTo>
                <a:lnTo>
                  <a:pt x="0" y="260"/>
                </a:lnTo>
                <a:lnTo>
                  <a:pt x="0" y="260"/>
                </a:lnTo>
                <a:lnTo>
                  <a:pt x="0" y="286"/>
                </a:lnTo>
                <a:lnTo>
                  <a:pt x="4" y="312"/>
                </a:lnTo>
                <a:lnTo>
                  <a:pt x="10" y="338"/>
                </a:lnTo>
                <a:lnTo>
                  <a:pt x="20" y="360"/>
                </a:lnTo>
                <a:lnTo>
                  <a:pt x="30" y="384"/>
                </a:lnTo>
                <a:lnTo>
                  <a:pt x="44" y="406"/>
                </a:lnTo>
                <a:lnTo>
                  <a:pt x="58" y="426"/>
                </a:lnTo>
                <a:lnTo>
                  <a:pt x="76" y="444"/>
                </a:lnTo>
                <a:lnTo>
                  <a:pt x="94" y="460"/>
                </a:lnTo>
                <a:lnTo>
                  <a:pt x="114" y="476"/>
                </a:lnTo>
                <a:lnTo>
                  <a:pt x="136" y="488"/>
                </a:lnTo>
                <a:lnTo>
                  <a:pt x="158" y="500"/>
                </a:lnTo>
                <a:lnTo>
                  <a:pt x="182" y="508"/>
                </a:lnTo>
                <a:lnTo>
                  <a:pt x="206" y="514"/>
                </a:lnTo>
                <a:lnTo>
                  <a:pt x="232" y="518"/>
                </a:lnTo>
                <a:lnTo>
                  <a:pt x="260" y="520"/>
                </a:lnTo>
                <a:lnTo>
                  <a:pt x="260" y="520"/>
                </a:lnTo>
                <a:lnTo>
                  <a:pt x="286" y="518"/>
                </a:lnTo>
                <a:lnTo>
                  <a:pt x="312" y="514"/>
                </a:lnTo>
                <a:lnTo>
                  <a:pt x="336" y="508"/>
                </a:lnTo>
                <a:lnTo>
                  <a:pt x="360" y="500"/>
                </a:lnTo>
                <a:lnTo>
                  <a:pt x="384" y="488"/>
                </a:lnTo>
                <a:lnTo>
                  <a:pt x="404" y="476"/>
                </a:lnTo>
                <a:lnTo>
                  <a:pt x="424" y="460"/>
                </a:lnTo>
                <a:lnTo>
                  <a:pt x="444" y="444"/>
                </a:lnTo>
                <a:lnTo>
                  <a:pt x="460" y="426"/>
                </a:lnTo>
                <a:lnTo>
                  <a:pt x="474" y="406"/>
                </a:lnTo>
                <a:lnTo>
                  <a:pt x="488" y="384"/>
                </a:lnTo>
                <a:lnTo>
                  <a:pt x="498" y="360"/>
                </a:lnTo>
                <a:lnTo>
                  <a:pt x="508" y="338"/>
                </a:lnTo>
                <a:lnTo>
                  <a:pt x="514" y="312"/>
                </a:lnTo>
                <a:lnTo>
                  <a:pt x="518" y="286"/>
                </a:lnTo>
                <a:lnTo>
                  <a:pt x="520" y="260"/>
                </a:lnTo>
                <a:lnTo>
                  <a:pt x="520" y="260"/>
                </a:lnTo>
                <a:lnTo>
                  <a:pt x="518" y="234"/>
                </a:lnTo>
                <a:lnTo>
                  <a:pt x="514" y="208"/>
                </a:lnTo>
                <a:lnTo>
                  <a:pt x="508" y="182"/>
                </a:lnTo>
                <a:lnTo>
                  <a:pt x="498" y="158"/>
                </a:lnTo>
                <a:lnTo>
                  <a:pt x="488" y="136"/>
                </a:lnTo>
                <a:lnTo>
                  <a:pt x="474" y="114"/>
                </a:lnTo>
                <a:lnTo>
                  <a:pt x="460" y="94"/>
                </a:lnTo>
                <a:lnTo>
                  <a:pt x="444" y="76"/>
                </a:lnTo>
                <a:lnTo>
                  <a:pt x="424" y="60"/>
                </a:lnTo>
                <a:lnTo>
                  <a:pt x="404" y="44"/>
                </a:lnTo>
                <a:lnTo>
                  <a:pt x="384" y="32"/>
                </a:lnTo>
                <a:lnTo>
                  <a:pt x="360" y="20"/>
                </a:lnTo>
                <a:lnTo>
                  <a:pt x="336" y="12"/>
                </a:lnTo>
                <a:lnTo>
                  <a:pt x="312" y="6"/>
                </a:lnTo>
                <a:lnTo>
                  <a:pt x="286" y="2"/>
                </a:lnTo>
                <a:lnTo>
                  <a:pt x="260" y="0"/>
                </a:lnTo>
                <a:lnTo>
                  <a:pt x="260" y="0"/>
                </a:lnTo>
                <a:close/>
                <a:moveTo>
                  <a:pt x="194" y="54"/>
                </a:moveTo>
                <a:lnTo>
                  <a:pt x="194" y="54"/>
                </a:lnTo>
                <a:lnTo>
                  <a:pt x="186" y="64"/>
                </a:lnTo>
                <a:lnTo>
                  <a:pt x="186" y="64"/>
                </a:lnTo>
                <a:lnTo>
                  <a:pt x="172" y="88"/>
                </a:lnTo>
                <a:lnTo>
                  <a:pt x="158" y="114"/>
                </a:lnTo>
                <a:lnTo>
                  <a:pt x="158" y="114"/>
                </a:lnTo>
                <a:lnTo>
                  <a:pt x="136" y="106"/>
                </a:lnTo>
                <a:lnTo>
                  <a:pt x="118" y="96"/>
                </a:lnTo>
                <a:lnTo>
                  <a:pt x="118" y="96"/>
                </a:lnTo>
                <a:lnTo>
                  <a:pt x="136" y="82"/>
                </a:lnTo>
                <a:lnTo>
                  <a:pt x="154" y="70"/>
                </a:lnTo>
                <a:lnTo>
                  <a:pt x="174" y="62"/>
                </a:lnTo>
                <a:lnTo>
                  <a:pt x="194" y="54"/>
                </a:lnTo>
                <a:lnTo>
                  <a:pt x="194" y="54"/>
                </a:lnTo>
                <a:close/>
                <a:moveTo>
                  <a:pt x="100" y="114"/>
                </a:moveTo>
                <a:lnTo>
                  <a:pt x="100" y="114"/>
                </a:lnTo>
                <a:lnTo>
                  <a:pt x="122" y="128"/>
                </a:lnTo>
                <a:lnTo>
                  <a:pt x="148" y="140"/>
                </a:lnTo>
                <a:lnTo>
                  <a:pt x="148" y="140"/>
                </a:lnTo>
                <a:lnTo>
                  <a:pt x="140" y="164"/>
                </a:lnTo>
                <a:lnTo>
                  <a:pt x="132" y="192"/>
                </a:lnTo>
                <a:lnTo>
                  <a:pt x="128" y="222"/>
                </a:lnTo>
                <a:lnTo>
                  <a:pt x="124" y="252"/>
                </a:lnTo>
                <a:lnTo>
                  <a:pt x="42" y="252"/>
                </a:lnTo>
                <a:lnTo>
                  <a:pt x="42" y="252"/>
                </a:lnTo>
                <a:lnTo>
                  <a:pt x="44" y="234"/>
                </a:lnTo>
                <a:lnTo>
                  <a:pt x="48" y="216"/>
                </a:lnTo>
                <a:lnTo>
                  <a:pt x="52" y="196"/>
                </a:lnTo>
                <a:lnTo>
                  <a:pt x="58" y="180"/>
                </a:lnTo>
                <a:lnTo>
                  <a:pt x="66" y="162"/>
                </a:lnTo>
                <a:lnTo>
                  <a:pt x="76" y="144"/>
                </a:lnTo>
                <a:lnTo>
                  <a:pt x="88" y="130"/>
                </a:lnTo>
                <a:lnTo>
                  <a:pt x="100" y="114"/>
                </a:lnTo>
                <a:lnTo>
                  <a:pt x="100" y="114"/>
                </a:lnTo>
                <a:close/>
                <a:moveTo>
                  <a:pt x="42" y="276"/>
                </a:moveTo>
                <a:lnTo>
                  <a:pt x="124" y="276"/>
                </a:lnTo>
                <a:lnTo>
                  <a:pt x="124" y="276"/>
                </a:lnTo>
                <a:lnTo>
                  <a:pt x="126" y="308"/>
                </a:lnTo>
                <a:lnTo>
                  <a:pt x="132" y="336"/>
                </a:lnTo>
                <a:lnTo>
                  <a:pt x="138" y="362"/>
                </a:lnTo>
                <a:lnTo>
                  <a:pt x="146" y="386"/>
                </a:lnTo>
                <a:lnTo>
                  <a:pt x="146" y="386"/>
                </a:lnTo>
                <a:lnTo>
                  <a:pt x="120" y="398"/>
                </a:lnTo>
                <a:lnTo>
                  <a:pt x="100" y="410"/>
                </a:lnTo>
                <a:lnTo>
                  <a:pt x="100" y="410"/>
                </a:lnTo>
                <a:lnTo>
                  <a:pt x="88" y="396"/>
                </a:lnTo>
                <a:lnTo>
                  <a:pt x="76" y="382"/>
                </a:lnTo>
                <a:lnTo>
                  <a:pt x="66" y="366"/>
                </a:lnTo>
                <a:lnTo>
                  <a:pt x="58" y="350"/>
                </a:lnTo>
                <a:lnTo>
                  <a:pt x="52" y="332"/>
                </a:lnTo>
                <a:lnTo>
                  <a:pt x="48" y="314"/>
                </a:lnTo>
                <a:lnTo>
                  <a:pt x="44" y="296"/>
                </a:lnTo>
                <a:lnTo>
                  <a:pt x="42" y="276"/>
                </a:lnTo>
                <a:lnTo>
                  <a:pt x="42" y="276"/>
                </a:lnTo>
                <a:close/>
                <a:moveTo>
                  <a:pt x="118" y="426"/>
                </a:moveTo>
                <a:lnTo>
                  <a:pt x="118" y="426"/>
                </a:lnTo>
                <a:lnTo>
                  <a:pt x="136" y="416"/>
                </a:lnTo>
                <a:lnTo>
                  <a:pt x="156" y="406"/>
                </a:lnTo>
                <a:lnTo>
                  <a:pt x="156" y="406"/>
                </a:lnTo>
                <a:lnTo>
                  <a:pt x="170" y="436"/>
                </a:lnTo>
                <a:lnTo>
                  <a:pt x="186" y="460"/>
                </a:lnTo>
                <a:lnTo>
                  <a:pt x="186" y="460"/>
                </a:lnTo>
                <a:lnTo>
                  <a:pt x="192" y="466"/>
                </a:lnTo>
                <a:lnTo>
                  <a:pt x="192" y="466"/>
                </a:lnTo>
                <a:lnTo>
                  <a:pt x="172" y="460"/>
                </a:lnTo>
                <a:lnTo>
                  <a:pt x="154" y="450"/>
                </a:lnTo>
                <a:lnTo>
                  <a:pt x="136" y="438"/>
                </a:lnTo>
                <a:lnTo>
                  <a:pt x="118" y="426"/>
                </a:lnTo>
                <a:lnTo>
                  <a:pt x="118" y="426"/>
                </a:lnTo>
                <a:close/>
                <a:moveTo>
                  <a:pt x="248" y="476"/>
                </a:moveTo>
                <a:lnTo>
                  <a:pt x="248" y="476"/>
                </a:lnTo>
                <a:lnTo>
                  <a:pt x="232" y="476"/>
                </a:lnTo>
                <a:lnTo>
                  <a:pt x="232" y="476"/>
                </a:lnTo>
                <a:lnTo>
                  <a:pt x="220" y="460"/>
                </a:lnTo>
                <a:lnTo>
                  <a:pt x="206" y="444"/>
                </a:lnTo>
                <a:lnTo>
                  <a:pt x="192" y="422"/>
                </a:lnTo>
                <a:lnTo>
                  <a:pt x="180" y="398"/>
                </a:lnTo>
                <a:lnTo>
                  <a:pt x="180" y="398"/>
                </a:lnTo>
                <a:lnTo>
                  <a:pt x="210" y="392"/>
                </a:lnTo>
                <a:lnTo>
                  <a:pt x="228" y="388"/>
                </a:lnTo>
                <a:lnTo>
                  <a:pt x="248" y="388"/>
                </a:lnTo>
                <a:lnTo>
                  <a:pt x="248" y="476"/>
                </a:lnTo>
                <a:close/>
                <a:moveTo>
                  <a:pt x="248" y="364"/>
                </a:moveTo>
                <a:lnTo>
                  <a:pt x="248" y="364"/>
                </a:lnTo>
                <a:lnTo>
                  <a:pt x="224" y="364"/>
                </a:lnTo>
                <a:lnTo>
                  <a:pt x="204" y="368"/>
                </a:lnTo>
                <a:lnTo>
                  <a:pt x="170" y="378"/>
                </a:lnTo>
                <a:lnTo>
                  <a:pt x="170" y="378"/>
                </a:lnTo>
                <a:lnTo>
                  <a:pt x="162" y="356"/>
                </a:lnTo>
                <a:lnTo>
                  <a:pt x="156" y="332"/>
                </a:lnTo>
                <a:lnTo>
                  <a:pt x="150" y="306"/>
                </a:lnTo>
                <a:lnTo>
                  <a:pt x="148" y="276"/>
                </a:lnTo>
                <a:lnTo>
                  <a:pt x="248" y="276"/>
                </a:lnTo>
                <a:lnTo>
                  <a:pt x="248" y="364"/>
                </a:lnTo>
                <a:close/>
                <a:moveTo>
                  <a:pt x="248" y="252"/>
                </a:moveTo>
                <a:lnTo>
                  <a:pt x="150" y="252"/>
                </a:lnTo>
                <a:lnTo>
                  <a:pt x="150" y="252"/>
                </a:lnTo>
                <a:lnTo>
                  <a:pt x="152" y="224"/>
                </a:lnTo>
                <a:lnTo>
                  <a:pt x="156" y="196"/>
                </a:lnTo>
                <a:lnTo>
                  <a:pt x="164" y="170"/>
                </a:lnTo>
                <a:lnTo>
                  <a:pt x="172" y="148"/>
                </a:lnTo>
                <a:lnTo>
                  <a:pt x="172" y="148"/>
                </a:lnTo>
                <a:lnTo>
                  <a:pt x="188" y="152"/>
                </a:lnTo>
                <a:lnTo>
                  <a:pt x="208" y="154"/>
                </a:lnTo>
                <a:lnTo>
                  <a:pt x="248" y="158"/>
                </a:lnTo>
                <a:lnTo>
                  <a:pt x="248" y="252"/>
                </a:lnTo>
                <a:close/>
                <a:moveTo>
                  <a:pt x="248" y="134"/>
                </a:moveTo>
                <a:lnTo>
                  <a:pt x="248" y="134"/>
                </a:lnTo>
                <a:lnTo>
                  <a:pt x="212" y="130"/>
                </a:lnTo>
                <a:lnTo>
                  <a:pt x="182" y="122"/>
                </a:lnTo>
                <a:lnTo>
                  <a:pt x="182" y="122"/>
                </a:lnTo>
                <a:lnTo>
                  <a:pt x="194" y="100"/>
                </a:lnTo>
                <a:lnTo>
                  <a:pt x="206" y="80"/>
                </a:lnTo>
                <a:lnTo>
                  <a:pt x="206" y="80"/>
                </a:lnTo>
                <a:lnTo>
                  <a:pt x="220" y="60"/>
                </a:lnTo>
                <a:lnTo>
                  <a:pt x="234" y="46"/>
                </a:lnTo>
                <a:lnTo>
                  <a:pt x="234" y="46"/>
                </a:lnTo>
                <a:lnTo>
                  <a:pt x="248" y="44"/>
                </a:lnTo>
                <a:lnTo>
                  <a:pt x="248" y="134"/>
                </a:lnTo>
                <a:close/>
                <a:moveTo>
                  <a:pt x="396" y="94"/>
                </a:moveTo>
                <a:lnTo>
                  <a:pt x="396" y="94"/>
                </a:lnTo>
                <a:lnTo>
                  <a:pt x="378" y="104"/>
                </a:lnTo>
                <a:lnTo>
                  <a:pt x="358" y="114"/>
                </a:lnTo>
                <a:lnTo>
                  <a:pt x="358" y="114"/>
                </a:lnTo>
                <a:lnTo>
                  <a:pt x="342" y="88"/>
                </a:lnTo>
                <a:lnTo>
                  <a:pt x="328" y="64"/>
                </a:lnTo>
                <a:lnTo>
                  <a:pt x="328" y="64"/>
                </a:lnTo>
                <a:lnTo>
                  <a:pt x="320" y="54"/>
                </a:lnTo>
                <a:lnTo>
                  <a:pt x="320" y="54"/>
                </a:lnTo>
                <a:lnTo>
                  <a:pt x="340" y="60"/>
                </a:lnTo>
                <a:lnTo>
                  <a:pt x="360" y="70"/>
                </a:lnTo>
                <a:lnTo>
                  <a:pt x="378" y="82"/>
                </a:lnTo>
                <a:lnTo>
                  <a:pt x="396" y="94"/>
                </a:lnTo>
                <a:lnTo>
                  <a:pt x="396" y="94"/>
                </a:lnTo>
                <a:close/>
                <a:moveTo>
                  <a:pt x="268" y="44"/>
                </a:moveTo>
                <a:lnTo>
                  <a:pt x="268" y="44"/>
                </a:lnTo>
                <a:lnTo>
                  <a:pt x="282" y="46"/>
                </a:lnTo>
                <a:lnTo>
                  <a:pt x="282" y="46"/>
                </a:lnTo>
                <a:lnTo>
                  <a:pt x="294" y="60"/>
                </a:lnTo>
                <a:lnTo>
                  <a:pt x="308" y="80"/>
                </a:lnTo>
                <a:lnTo>
                  <a:pt x="308" y="80"/>
                </a:lnTo>
                <a:lnTo>
                  <a:pt x="322" y="98"/>
                </a:lnTo>
                <a:lnTo>
                  <a:pt x="334" y="122"/>
                </a:lnTo>
                <a:lnTo>
                  <a:pt x="334" y="122"/>
                </a:lnTo>
                <a:lnTo>
                  <a:pt x="304" y="130"/>
                </a:lnTo>
                <a:lnTo>
                  <a:pt x="268" y="134"/>
                </a:lnTo>
                <a:lnTo>
                  <a:pt x="268" y="44"/>
                </a:lnTo>
                <a:close/>
                <a:moveTo>
                  <a:pt x="268" y="158"/>
                </a:moveTo>
                <a:lnTo>
                  <a:pt x="268" y="158"/>
                </a:lnTo>
                <a:lnTo>
                  <a:pt x="308" y="154"/>
                </a:lnTo>
                <a:lnTo>
                  <a:pt x="326" y="150"/>
                </a:lnTo>
                <a:lnTo>
                  <a:pt x="344" y="146"/>
                </a:lnTo>
                <a:lnTo>
                  <a:pt x="344" y="146"/>
                </a:lnTo>
                <a:lnTo>
                  <a:pt x="352" y="170"/>
                </a:lnTo>
                <a:lnTo>
                  <a:pt x="358" y="196"/>
                </a:lnTo>
                <a:lnTo>
                  <a:pt x="364" y="224"/>
                </a:lnTo>
                <a:lnTo>
                  <a:pt x="366" y="252"/>
                </a:lnTo>
                <a:lnTo>
                  <a:pt x="268" y="252"/>
                </a:lnTo>
                <a:lnTo>
                  <a:pt x="268" y="158"/>
                </a:lnTo>
                <a:close/>
                <a:moveTo>
                  <a:pt x="268" y="276"/>
                </a:moveTo>
                <a:lnTo>
                  <a:pt x="366" y="276"/>
                </a:lnTo>
                <a:lnTo>
                  <a:pt x="366" y="276"/>
                </a:lnTo>
                <a:lnTo>
                  <a:pt x="364" y="304"/>
                </a:lnTo>
                <a:lnTo>
                  <a:pt x="360" y="330"/>
                </a:lnTo>
                <a:lnTo>
                  <a:pt x="354" y="354"/>
                </a:lnTo>
                <a:lnTo>
                  <a:pt x="346" y="378"/>
                </a:lnTo>
                <a:lnTo>
                  <a:pt x="346" y="378"/>
                </a:lnTo>
                <a:lnTo>
                  <a:pt x="310" y="368"/>
                </a:lnTo>
                <a:lnTo>
                  <a:pt x="290" y="366"/>
                </a:lnTo>
                <a:lnTo>
                  <a:pt x="268" y="364"/>
                </a:lnTo>
                <a:lnTo>
                  <a:pt x="268" y="276"/>
                </a:lnTo>
                <a:close/>
                <a:moveTo>
                  <a:pt x="284" y="476"/>
                </a:moveTo>
                <a:lnTo>
                  <a:pt x="284" y="476"/>
                </a:lnTo>
                <a:lnTo>
                  <a:pt x="268" y="476"/>
                </a:lnTo>
                <a:lnTo>
                  <a:pt x="268" y="388"/>
                </a:lnTo>
                <a:lnTo>
                  <a:pt x="268" y="388"/>
                </a:lnTo>
                <a:lnTo>
                  <a:pt x="288" y="390"/>
                </a:lnTo>
                <a:lnTo>
                  <a:pt x="306" y="392"/>
                </a:lnTo>
                <a:lnTo>
                  <a:pt x="336" y="400"/>
                </a:lnTo>
                <a:lnTo>
                  <a:pt x="336" y="400"/>
                </a:lnTo>
                <a:lnTo>
                  <a:pt x="324" y="422"/>
                </a:lnTo>
                <a:lnTo>
                  <a:pt x="308" y="444"/>
                </a:lnTo>
                <a:lnTo>
                  <a:pt x="308" y="444"/>
                </a:lnTo>
                <a:lnTo>
                  <a:pt x="296" y="462"/>
                </a:lnTo>
                <a:lnTo>
                  <a:pt x="284" y="476"/>
                </a:lnTo>
                <a:lnTo>
                  <a:pt x="284" y="476"/>
                </a:lnTo>
                <a:close/>
                <a:moveTo>
                  <a:pt x="322" y="466"/>
                </a:moveTo>
                <a:lnTo>
                  <a:pt x="322" y="466"/>
                </a:lnTo>
                <a:lnTo>
                  <a:pt x="328" y="460"/>
                </a:lnTo>
                <a:lnTo>
                  <a:pt x="328" y="460"/>
                </a:lnTo>
                <a:lnTo>
                  <a:pt x="344" y="436"/>
                </a:lnTo>
                <a:lnTo>
                  <a:pt x="358" y="408"/>
                </a:lnTo>
                <a:lnTo>
                  <a:pt x="358" y="408"/>
                </a:lnTo>
                <a:lnTo>
                  <a:pt x="380" y="418"/>
                </a:lnTo>
                <a:lnTo>
                  <a:pt x="396" y="426"/>
                </a:lnTo>
                <a:lnTo>
                  <a:pt x="396" y="426"/>
                </a:lnTo>
                <a:lnTo>
                  <a:pt x="380" y="440"/>
                </a:lnTo>
                <a:lnTo>
                  <a:pt x="362" y="450"/>
                </a:lnTo>
                <a:lnTo>
                  <a:pt x="342" y="460"/>
                </a:lnTo>
                <a:lnTo>
                  <a:pt x="322" y="466"/>
                </a:lnTo>
                <a:lnTo>
                  <a:pt x="322" y="466"/>
                </a:lnTo>
                <a:close/>
                <a:moveTo>
                  <a:pt x="414" y="410"/>
                </a:moveTo>
                <a:lnTo>
                  <a:pt x="414" y="410"/>
                </a:lnTo>
                <a:lnTo>
                  <a:pt x="394" y="400"/>
                </a:lnTo>
                <a:lnTo>
                  <a:pt x="368" y="388"/>
                </a:lnTo>
                <a:lnTo>
                  <a:pt x="368" y="388"/>
                </a:lnTo>
                <a:lnTo>
                  <a:pt x="376" y="364"/>
                </a:lnTo>
                <a:lnTo>
                  <a:pt x="384" y="338"/>
                </a:lnTo>
                <a:lnTo>
                  <a:pt x="388" y="308"/>
                </a:lnTo>
                <a:lnTo>
                  <a:pt x="390" y="276"/>
                </a:lnTo>
                <a:lnTo>
                  <a:pt x="474" y="276"/>
                </a:lnTo>
                <a:lnTo>
                  <a:pt x="474" y="276"/>
                </a:lnTo>
                <a:lnTo>
                  <a:pt x="472" y="296"/>
                </a:lnTo>
                <a:lnTo>
                  <a:pt x="468" y="314"/>
                </a:lnTo>
                <a:lnTo>
                  <a:pt x="462" y="332"/>
                </a:lnTo>
                <a:lnTo>
                  <a:pt x="456" y="350"/>
                </a:lnTo>
                <a:lnTo>
                  <a:pt x="448" y="366"/>
                </a:lnTo>
                <a:lnTo>
                  <a:pt x="438" y="382"/>
                </a:lnTo>
                <a:lnTo>
                  <a:pt x="428" y="396"/>
                </a:lnTo>
                <a:lnTo>
                  <a:pt x="414" y="410"/>
                </a:lnTo>
                <a:lnTo>
                  <a:pt x="414" y="410"/>
                </a:lnTo>
                <a:close/>
                <a:moveTo>
                  <a:pt x="390" y="252"/>
                </a:moveTo>
                <a:lnTo>
                  <a:pt x="390" y="252"/>
                </a:lnTo>
                <a:lnTo>
                  <a:pt x="388" y="222"/>
                </a:lnTo>
                <a:lnTo>
                  <a:pt x="382" y="192"/>
                </a:lnTo>
                <a:lnTo>
                  <a:pt x="376" y="164"/>
                </a:lnTo>
                <a:lnTo>
                  <a:pt x="366" y="138"/>
                </a:lnTo>
                <a:lnTo>
                  <a:pt x="366" y="138"/>
                </a:lnTo>
                <a:lnTo>
                  <a:pt x="394" y="126"/>
                </a:lnTo>
                <a:lnTo>
                  <a:pt x="414" y="114"/>
                </a:lnTo>
                <a:lnTo>
                  <a:pt x="414" y="114"/>
                </a:lnTo>
                <a:lnTo>
                  <a:pt x="428" y="130"/>
                </a:lnTo>
                <a:lnTo>
                  <a:pt x="438" y="146"/>
                </a:lnTo>
                <a:lnTo>
                  <a:pt x="448" y="162"/>
                </a:lnTo>
                <a:lnTo>
                  <a:pt x="456" y="180"/>
                </a:lnTo>
                <a:lnTo>
                  <a:pt x="462" y="198"/>
                </a:lnTo>
                <a:lnTo>
                  <a:pt x="468" y="216"/>
                </a:lnTo>
                <a:lnTo>
                  <a:pt x="472" y="234"/>
                </a:lnTo>
                <a:lnTo>
                  <a:pt x="474" y="252"/>
                </a:lnTo>
                <a:lnTo>
                  <a:pt x="390" y="252"/>
                </a:lnTo>
                <a:close/>
              </a:path>
            </a:pathLst>
          </a:custGeom>
          <a:solidFill>
            <a:schemeClr val="bg1"/>
          </a:solidFill>
          <a:ln w="9525">
            <a:noFill/>
            <a:round/>
          </a:ln>
        </p:spPr>
        <p:txBody>
          <a:bodyPr vert="horz" wrap="square" lIns="91440" tIns="45720" rIns="91440" bIns="45720" numCol="1" anchor="t" anchorCtr="0" compatLnSpc="1"/>
          <a:lstStyle/>
          <a:p>
            <a:endParaRPr lang="zh-CN" altLang="en-US"/>
          </a:p>
        </p:txBody>
      </p:sp>
      <p:sp>
        <p:nvSpPr>
          <p:cNvPr id="10" name="文本框 9">
            <a:extLst>
              <a:ext uri="{FF2B5EF4-FFF2-40B4-BE49-F238E27FC236}">
                <a16:creationId xmlns:a16="http://schemas.microsoft.com/office/drawing/2014/main" id="{651F709C-A7C0-434F-A0E3-796C3D897B59}"/>
              </a:ext>
            </a:extLst>
          </p:cNvPr>
          <p:cNvSpPr txBox="1"/>
          <p:nvPr/>
        </p:nvSpPr>
        <p:spPr>
          <a:xfrm>
            <a:off x="3600392" y="4645565"/>
            <a:ext cx="4370809" cy="461665"/>
          </a:xfrm>
          <a:prstGeom prst="rect">
            <a:avLst/>
          </a:prstGeom>
          <a:noFill/>
        </p:spPr>
        <p:txBody>
          <a:bodyPr wrap="square" rtlCol="0">
            <a:spAutoFit/>
          </a:bodyPr>
          <a:lstStyle/>
          <a:p>
            <a:r>
              <a:rPr lang="zh-CN" altLang="en-US" sz="2400" dirty="0">
                <a:solidFill>
                  <a:schemeClr val="accent3"/>
                </a:solidFill>
              </a:rPr>
              <a:t>耕地提取</a:t>
            </a:r>
          </a:p>
        </p:txBody>
      </p:sp>
      <p:pic>
        <p:nvPicPr>
          <p:cNvPr id="15" name="图片 14">
            <a:extLst>
              <a:ext uri="{FF2B5EF4-FFF2-40B4-BE49-F238E27FC236}">
                <a16:creationId xmlns:a16="http://schemas.microsoft.com/office/drawing/2014/main" id="{A8F620EB-F10A-415F-90A0-93FA6E5A36F7}"/>
              </a:ext>
            </a:extLst>
          </p:cNvPr>
          <p:cNvPicPr>
            <a:picLocks noChangeAspect="1"/>
          </p:cNvPicPr>
          <p:nvPr/>
        </p:nvPicPr>
        <p:blipFill>
          <a:blip r:embed="rId6"/>
          <a:stretch>
            <a:fillRect/>
          </a:stretch>
        </p:blipFill>
        <p:spPr>
          <a:xfrm>
            <a:off x="763864" y="3993477"/>
            <a:ext cx="2042337" cy="2537680"/>
          </a:xfrm>
          <a:prstGeom prst="rect">
            <a:avLst/>
          </a:prstGeom>
        </p:spPr>
      </p:pic>
      <p:pic>
        <p:nvPicPr>
          <p:cNvPr id="17" name="图片 16">
            <a:extLst>
              <a:ext uri="{FF2B5EF4-FFF2-40B4-BE49-F238E27FC236}">
                <a16:creationId xmlns:a16="http://schemas.microsoft.com/office/drawing/2014/main" id="{A07A0318-0959-4794-9A1C-957399CC2BA0}"/>
              </a:ext>
            </a:extLst>
          </p:cNvPr>
          <p:cNvPicPr>
            <a:picLocks noChangeAspect="1"/>
          </p:cNvPicPr>
          <p:nvPr/>
        </p:nvPicPr>
        <p:blipFill>
          <a:blip r:embed="rId7"/>
          <a:stretch>
            <a:fillRect/>
          </a:stretch>
        </p:blipFill>
        <p:spPr>
          <a:xfrm>
            <a:off x="9418050" y="1234794"/>
            <a:ext cx="2611891" cy="2438909"/>
          </a:xfrm>
          <a:prstGeom prst="rect">
            <a:avLst/>
          </a:prstGeom>
        </p:spPr>
      </p:pic>
      <p:pic>
        <p:nvPicPr>
          <p:cNvPr id="19" name="图片 18">
            <a:extLst>
              <a:ext uri="{FF2B5EF4-FFF2-40B4-BE49-F238E27FC236}">
                <a16:creationId xmlns:a16="http://schemas.microsoft.com/office/drawing/2014/main" id="{8E1CF9EB-5D4B-4BBE-9F14-05305FE7819C}"/>
              </a:ext>
            </a:extLst>
          </p:cNvPr>
          <p:cNvPicPr>
            <a:picLocks noChangeAspect="1"/>
          </p:cNvPicPr>
          <p:nvPr/>
        </p:nvPicPr>
        <p:blipFill>
          <a:blip r:embed="rId8"/>
          <a:stretch>
            <a:fillRect/>
          </a:stretch>
        </p:blipFill>
        <p:spPr>
          <a:xfrm>
            <a:off x="6506738" y="1234794"/>
            <a:ext cx="2717742" cy="2458640"/>
          </a:xfrm>
          <a:prstGeom prst="rect">
            <a:avLst/>
          </a:prstGeom>
        </p:spPr>
      </p:pic>
      <p:pic>
        <p:nvPicPr>
          <p:cNvPr id="21" name="图片 20">
            <a:extLst>
              <a:ext uri="{FF2B5EF4-FFF2-40B4-BE49-F238E27FC236}">
                <a16:creationId xmlns:a16="http://schemas.microsoft.com/office/drawing/2014/main" id="{F602A6CE-5CAD-4DA9-9F7A-D6EE9D3621DD}"/>
              </a:ext>
            </a:extLst>
          </p:cNvPr>
          <p:cNvPicPr>
            <a:picLocks noChangeAspect="1"/>
          </p:cNvPicPr>
          <p:nvPr/>
        </p:nvPicPr>
        <p:blipFill>
          <a:blip r:embed="rId9"/>
          <a:stretch>
            <a:fillRect/>
          </a:stretch>
        </p:blipFill>
        <p:spPr>
          <a:xfrm>
            <a:off x="6614074" y="3982046"/>
            <a:ext cx="2004234" cy="2560542"/>
          </a:xfrm>
          <a:prstGeom prst="rect">
            <a:avLst/>
          </a:prstGeom>
        </p:spPr>
      </p:pic>
      <p:sp>
        <p:nvSpPr>
          <p:cNvPr id="23" name="文本框 22">
            <a:extLst>
              <a:ext uri="{FF2B5EF4-FFF2-40B4-BE49-F238E27FC236}">
                <a16:creationId xmlns:a16="http://schemas.microsoft.com/office/drawing/2014/main" id="{DF86436A-892C-47DA-9AA1-E99D6C24C926}"/>
              </a:ext>
            </a:extLst>
          </p:cNvPr>
          <p:cNvSpPr txBox="1"/>
          <p:nvPr/>
        </p:nvSpPr>
        <p:spPr>
          <a:xfrm>
            <a:off x="9385801" y="4645564"/>
            <a:ext cx="2042336" cy="461665"/>
          </a:xfrm>
          <a:prstGeom prst="rect">
            <a:avLst/>
          </a:prstGeom>
          <a:noFill/>
        </p:spPr>
        <p:txBody>
          <a:bodyPr wrap="square" rtlCol="0">
            <a:spAutoFit/>
          </a:bodyPr>
          <a:lstStyle/>
          <a:p>
            <a:r>
              <a:rPr lang="zh-CN" altLang="en-US" sz="2400" dirty="0">
                <a:solidFill>
                  <a:schemeClr val="accent3"/>
                </a:solidFill>
              </a:rPr>
              <a:t>建筑物提取</a:t>
            </a:r>
          </a:p>
        </p:txBody>
      </p:sp>
    </p:spTree>
    <p:extLst>
      <p:ext uri="{BB962C8B-B14F-4D97-AF65-F5344CB8AC3E}">
        <p14:creationId xmlns:p14="http://schemas.microsoft.com/office/powerpoint/2010/main" val="1149488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不同样本的特征值</a:t>
            </a:r>
          </a:p>
        </p:txBody>
      </p:sp>
      <p:sp>
        <p:nvSpPr>
          <p:cNvPr id="3" name="文本占位符 2"/>
          <p:cNvSpPr>
            <a:spLocks noGrp="1"/>
          </p:cNvSpPr>
          <p:nvPr>
            <p:ph type="body" sz="quarter" idx="13"/>
          </p:nvPr>
        </p:nvSpPr>
        <p:spPr>
          <a:xfrm>
            <a:off x="11352937" y="258704"/>
            <a:ext cx="805408" cy="616255"/>
          </a:xfrm>
        </p:spPr>
        <p:txBody>
          <a:bodyPr/>
          <a:lstStyle/>
          <a:p>
            <a:r>
              <a:rPr lang="en-US" altLang="zh-CN" dirty="0"/>
              <a:t>19</a:t>
            </a:r>
          </a:p>
        </p:txBody>
      </p:sp>
      <p:sp>
        <p:nvSpPr>
          <p:cNvPr id="115" name="文本框 8"/>
          <p:cNvSpPr txBox="1"/>
          <p:nvPr>
            <p:custDataLst>
              <p:tags r:id="rId1"/>
            </p:custDataLst>
          </p:nvPr>
        </p:nvSpPr>
        <p:spPr>
          <a:xfrm>
            <a:off x="1979930" y="1934845"/>
            <a:ext cx="2595880" cy="320675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endParaRPr lang="zh-CN" sz="1600" dirty="0">
              <a:solidFill>
                <a:schemeClr val="accent1">
                  <a:lumMod val="50000"/>
                </a:schemeClr>
              </a:solidFill>
              <a:latin typeface="微软雅黑" panose="020B0503020204020204" charset="-122"/>
              <a:ea typeface="微软雅黑" panose="020B0503020204020204" charset="-122"/>
            </a:endParaRPr>
          </a:p>
        </p:txBody>
      </p:sp>
      <p:cxnSp>
        <p:nvCxnSpPr>
          <p:cNvPr id="11" name="直线连接符 5">
            <a:extLst>
              <a:ext uri="{FF2B5EF4-FFF2-40B4-BE49-F238E27FC236}">
                <a16:creationId xmlns:a16="http://schemas.microsoft.com/office/drawing/2014/main" id="{7A733F80-20F5-4069-AB6B-32507964E3DB}"/>
              </a:ext>
            </a:extLst>
          </p:cNvPr>
          <p:cNvCxnSpPr/>
          <p:nvPr/>
        </p:nvCxnSpPr>
        <p:spPr>
          <a:xfrm>
            <a:off x="6096000" y="787802"/>
            <a:ext cx="0" cy="462985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椭圆 11">
            <a:extLst>
              <a:ext uri="{FF2B5EF4-FFF2-40B4-BE49-F238E27FC236}">
                <a16:creationId xmlns:a16="http://schemas.microsoft.com/office/drawing/2014/main" id="{C9B34AA8-D2AD-472A-975B-54F433B6C0EF}"/>
              </a:ext>
            </a:extLst>
          </p:cNvPr>
          <p:cNvSpPr/>
          <p:nvPr/>
        </p:nvSpPr>
        <p:spPr>
          <a:xfrm>
            <a:off x="5657850" y="2393950"/>
            <a:ext cx="876300" cy="876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3" name="Freeform 119">
            <a:extLst>
              <a:ext uri="{FF2B5EF4-FFF2-40B4-BE49-F238E27FC236}">
                <a16:creationId xmlns:a16="http://schemas.microsoft.com/office/drawing/2014/main" id="{B88D4350-A6D5-4F01-9D53-DB8C83F8B1CF}"/>
              </a:ext>
            </a:extLst>
          </p:cNvPr>
          <p:cNvSpPr>
            <a:spLocks noEditPoints="1"/>
          </p:cNvSpPr>
          <p:nvPr/>
        </p:nvSpPr>
        <p:spPr bwMode="auto">
          <a:xfrm>
            <a:off x="5785797" y="2540946"/>
            <a:ext cx="620406" cy="582307"/>
          </a:xfrm>
          <a:custGeom>
            <a:avLst/>
            <a:gdLst/>
            <a:ahLst/>
            <a:cxnLst>
              <a:cxn ang="0">
                <a:pos x="182" y="12"/>
              </a:cxn>
              <a:cxn ang="0">
                <a:pos x="76" y="76"/>
              </a:cxn>
              <a:cxn ang="0">
                <a:pos x="10" y="182"/>
              </a:cxn>
              <a:cxn ang="0">
                <a:pos x="0" y="286"/>
              </a:cxn>
              <a:cxn ang="0">
                <a:pos x="44" y="406"/>
              </a:cxn>
              <a:cxn ang="0">
                <a:pos x="136" y="488"/>
              </a:cxn>
              <a:cxn ang="0">
                <a:pos x="260" y="520"/>
              </a:cxn>
              <a:cxn ang="0">
                <a:pos x="360" y="500"/>
              </a:cxn>
              <a:cxn ang="0">
                <a:pos x="460" y="426"/>
              </a:cxn>
              <a:cxn ang="0">
                <a:pos x="514" y="312"/>
              </a:cxn>
              <a:cxn ang="0">
                <a:pos x="514" y="208"/>
              </a:cxn>
              <a:cxn ang="0">
                <a:pos x="460" y="94"/>
              </a:cxn>
              <a:cxn ang="0">
                <a:pos x="360" y="20"/>
              </a:cxn>
              <a:cxn ang="0">
                <a:pos x="260" y="0"/>
              </a:cxn>
              <a:cxn ang="0">
                <a:pos x="172" y="88"/>
              </a:cxn>
              <a:cxn ang="0">
                <a:pos x="118" y="96"/>
              </a:cxn>
              <a:cxn ang="0">
                <a:pos x="194" y="54"/>
              </a:cxn>
              <a:cxn ang="0">
                <a:pos x="148" y="140"/>
              </a:cxn>
              <a:cxn ang="0">
                <a:pos x="42" y="252"/>
              </a:cxn>
              <a:cxn ang="0">
                <a:pos x="58" y="180"/>
              </a:cxn>
              <a:cxn ang="0">
                <a:pos x="100" y="114"/>
              </a:cxn>
              <a:cxn ang="0">
                <a:pos x="132" y="336"/>
              </a:cxn>
              <a:cxn ang="0">
                <a:pos x="100" y="410"/>
              </a:cxn>
              <a:cxn ang="0">
                <a:pos x="58" y="350"/>
              </a:cxn>
              <a:cxn ang="0">
                <a:pos x="42" y="276"/>
              </a:cxn>
              <a:cxn ang="0">
                <a:pos x="156" y="406"/>
              </a:cxn>
              <a:cxn ang="0">
                <a:pos x="192" y="466"/>
              </a:cxn>
              <a:cxn ang="0">
                <a:pos x="118" y="426"/>
              </a:cxn>
              <a:cxn ang="0">
                <a:pos x="220" y="460"/>
              </a:cxn>
              <a:cxn ang="0">
                <a:pos x="210" y="392"/>
              </a:cxn>
              <a:cxn ang="0">
                <a:pos x="248" y="364"/>
              </a:cxn>
              <a:cxn ang="0">
                <a:pos x="162" y="356"/>
              </a:cxn>
              <a:cxn ang="0">
                <a:pos x="248" y="364"/>
              </a:cxn>
              <a:cxn ang="0">
                <a:pos x="156" y="196"/>
              </a:cxn>
              <a:cxn ang="0">
                <a:pos x="208" y="154"/>
              </a:cxn>
              <a:cxn ang="0">
                <a:pos x="212" y="130"/>
              </a:cxn>
              <a:cxn ang="0">
                <a:pos x="206" y="80"/>
              </a:cxn>
              <a:cxn ang="0">
                <a:pos x="248" y="134"/>
              </a:cxn>
              <a:cxn ang="0">
                <a:pos x="358" y="114"/>
              </a:cxn>
              <a:cxn ang="0">
                <a:pos x="320" y="54"/>
              </a:cxn>
              <a:cxn ang="0">
                <a:pos x="396" y="94"/>
              </a:cxn>
              <a:cxn ang="0">
                <a:pos x="294" y="60"/>
              </a:cxn>
              <a:cxn ang="0">
                <a:pos x="334" y="122"/>
              </a:cxn>
              <a:cxn ang="0">
                <a:pos x="268" y="158"/>
              </a:cxn>
              <a:cxn ang="0">
                <a:pos x="352" y="170"/>
              </a:cxn>
              <a:cxn ang="0">
                <a:pos x="268" y="158"/>
              </a:cxn>
              <a:cxn ang="0">
                <a:pos x="360" y="330"/>
              </a:cxn>
              <a:cxn ang="0">
                <a:pos x="290" y="366"/>
              </a:cxn>
              <a:cxn ang="0">
                <a:pos x="268" y="476"/>
              </a:cxn>
              <a:cxn ang="0">
                <a:pos x="336" y="400"/>
              </a:cxn>
              <a:cxn ang="0">
                <a:pos x="296" y="462"/>
              </a:cxn>
              <a:cxn ang="0">
                <a:pos x="328" y="460"/>
              </a:cxn>
              <a:cxn ang="0">
                <a:pos x="380" y="418"/>
              </a:cxn>
              <a:cxn ang="0">
                <a:pos x="342" y="460"/>
              </a:cxn>
              <a:cxn ang="0">
                <a:pos x="394" y="400"/>
              </a:cxn>
              <a:cxn ang="0">
                <a:pos x="388" y="308"/>
              </a:cxn>
              <a:cxn ang="0">
                <a:pos x="468" y="314"/>
              </a:cxn>
              <a:cxn ang="0">
                <a:pos x="428" y="396"/>
              </a:cxn>
              <a:cxn ang="0">
                <a:pos x="388" y="222"/>
              </a:cxn>
              <a:cxn ang="0">
                <a:pos x="394" y="126"/>
              </a:cxn>
              <a:cxn ang="0">
                <a:pos x="448" y="162"/>
              </a:cxn>
              <a:cxn ang="0">
                <a:pos x="474" y="252"/>
              </a:cxn>
            </a:cxnLst>
            <a:rect l="0" t="0" r="r" b="b"/>
            <a:pathLst>
              <a:path w="520" h="520">
                <a:moveTo>
                  <a:pt x="260" y="0"/>
                </a:moveTo>
                <a:lnTo>
                  <a:pt x="260" y="0"/>
                </a:lnTo>
                <a:lnTo>
                  <a:pt x="232" y="2"/>
                </a:lnTo>
                <a:lnTo>
                  <a:pt x="206" y="6"/>
                </a:lnTo>
                <a:lnTo>
                  <a:pt x="182" y="12"/>
                </a:lnTo>
                <a:lnTo>
                  <a:pt x="158" y="20"/>
                </a:lnTo>
                <a:lnTo>
                  <a:pt x="136" y="32"/>
                </a:lnTo>
                <a:lnTo>
                  <a:pt x="114" y="44"/>
                </a:lnTo>
                <a:lnTo>
                  <a:pt x="94" y="60"/>
                </a:lnTo>
                <a:lnTo>
                  <a:pt x="76" y="76"/>
                </a:lnTo>
                <a:lnTo>
                  <a:pt x="58" y="94"/>
                </a:lnTo>
                <a:lnTo>
                  <a:pt x="44" y="114"/>
                </a:lnTo>
                <a:lnTo>
                  <a:pt x="30" y="136"/>
                </a:lnTo>
                <a:lnTo>
                  <a:pt x="20" y="158"/>
                </a:lnTo>
                <a:lnTo>
                  <a:pt x="10" y="182"/>
                </a:lnTo>
                <a:lnTo>
                  <a:pt x="4" y="208"/>
                </a:lnTo>
                <a:lnTo>
                  <a:pt x="0" y="234"/>
                </a:lnTo>
                <a:lnTo>
                  <a:pt x="0" y="260"/>
                </a:lnTo>
                <a:lnTo>
                  <a:pt x="0" y="260"/>
                </a:lnTo>
                <a:lnTo>
                  <a:pt x="0" y="286"/>
                </a:lnTo>
                <a:lnTo>
                  <a:pt x="4" y="312"/>
                </a:lnTo>
                <a:lnTo>
                  <a:pt x="10" y="338"/>
                </a:lnTo>
                <a:lnTo>
                  <a:pt x="20" y="360"/>
                </a:lnTo>
                <a:lnTo>
                  <a:pt x="30" y="384"/>
                </a:lnTo>
                <a:lnTo>
                  <a:pt x="44" y="406"/>
                </a:lnTo>
                <a:lnTo>
                  <a:pt x="58" y="426"/>
                </a:lnTo>
                <a:lnTo>
                  <a:pt x="76" y="444"/>
                </a:lnTo>
                <a:lnTo>
                  <a:pt x="94" y="460"/>
                </a:lnTo>
                <a:lnTo>
                  <a:pt x="114" y="476"/>
                </a:lnTo>
                <a:lnTo>
                  <a:pt x="136" y="488"/>
                </a:lnTo>
                <a:lnTo>
                  <a:pt x="158" y="500"/>
                </a:lnTo>
                <a:lnTo>
                  <a:pt x="182" y="508"/>
                </a:lnTo>
                <a:lnTo>
                  <a:pt x="206" y="514"/>
                </a:lnTo>
                <a:lnTo>
                  <a:pt x="232" y="518"/>
                </a:lnTo>
                <a:lnTo>
                  <a:pt x="260" y="520"/>
                </a:lnTo>
                <a:lnTo>
                  <a:pt x="260" y="520"/>
                </a:lnTo>
                <a:lnTo>
                  <a:pt x="286" y="518"/>
                </a:lnTo>
                <a:lnTo>
                  <a:pt x="312" y="514"/>
                </a:lnTo>
                <a:lnTo>
                  <a:pt x="336" y="508"/>
                </a:lnTo>
                <a:lnTo>
                  <a:pt x="360" y="500"/>
                </a:lnTo>
                <a:lnTo>
                  <a:pt x="384" y="488"/>
                </a:lnTo>
                <a:lnTo>
                  <a:pt x="404" y="476"/>
                </a:lnTo>
                <a:lnTo>
                  <a:pt x="424" y="460"/>
                </a:lnTo>
                <a:lnTo>
                  <a:pt x="444" y="444"/>
                </a:lnTo>
                <a:lnTo>
                  <a:pt x="460" y="426"/>
                </a:lnTo>
                <a:lnTo>
                  <a:pt x="474" y="406"/>
                </a:lnTo>
                <a:lnTo>
                  <a:pt x="488" y="384"/>
                </a:lnTo>
                <a:lnTo>
                  <a:pt x="498" y="360"/>
                </a:lnTo>
                <a:lnTo>
                  <a:pt x="508" y="338"/>
                </a:lnTo>
                <a:lnTo>
                  <a:pt x="514" y="312"/>
                </a:lnTo>
                <a:lnTo>
                  <a:pt x="518" y="286"/>
                </a:lnTo>
                <a:lnTo>
                  <a:pt x="520" y="260"/>
                </a:lnTo>
                <a:lnTo>
                  <a:pt x="520" y="260"/>
                </a:lnTo>
                <a:lnTo>
                  <a:pt x="518" y="234"/>
                </a:lnTo>
                <a:lnTo>
                  <a:pt x="514" y="208"/>
                </a:lnTo>
                <a:lnTo>
                  <a:pt x="508" y="182"/>
                </a:lnTo>
                <a:lnTo>
                  <a:pt x="498" y="158"/>
                </a:lnTo>
                <a:lnTo>
                  <a:pt x="488" y="136"/>
                </a:lnTo>
                <a:lnTo>
                  <a:pt x="474" y="114"/>
                </a:lnTo>
                <a:lnTo>
                  <a:pt x="460" y="94"/>
                </a:lnTo>
                <a:lnTo>
                  <a:pt x="444" y="76"/>
                </a:lnTo>
                <a:lnTo>
                  <a:pt x="424" y="60"/>
                </a:lnTo>
                <a:lnTo>
                  <a:pt x="404" y="44"/>
                </a:lnTo>
                <a:lnTo>
                  <a:pt x="384" y="32"/>
                </a:lnTo>
                <a:lnTo>
                  <a:pt x="360" y="20"/>
                </a:lnTo>
                <a:lnTo>
                  <a:pt x="336" y="12"/>
                </a:lnTo>
                <a:lnTo>
                  <a:pt x="312" y="6"/>
                </a:lnTo>
                <a:lnTo>
                  <a:pt x="286" y="2"/>
                </a:lnTo>
                <a:lnTo>
                  <a:pt x="260" y="0"/>
                </a:lnTo>
                <a:lnTo>
                  <a:pt x="260" y="0"/>
                </a:lnTo>
                <a:close/>
                <a:moveTo>
                  <a:pt x="194" y="54"/>
                </a:moveTo>
                <a:lnTo>
                  <a:pt x="194" y="54"/>
                </a:lnTo>
                <a:lnTo>
                  <a:pt x="186" y="64"/>
                </a:lnTo>
                <a:lnTo>
                  <a:pt x="186" y="64"/>
                </a:lnTo>
                <a:lnTo>
                  <a:pt x="172" y="88"/>
                </a:lnTo>
                <a:lnTo>
                  <a:pt x="158" y="114"/>
                </a:lnTo>
                <a:lnTo>
                  <a:pt x="158" y="114"/>
                </a:lnTo>
                <a:lnTo>
                  <a:pt x="136" y="106"/>
                </a:lnTo>
                <a:lnTo>
                  <a:pt x="118" y="96"/>
                </a:lnTo>
                <a:lnTo>
                  <a:pt x="118" y="96"/>
                </a:lnTo>
                <a:lnTo>
                  <a:pt x="136" y="82"/>
                </a:lnTo>
                <a:lnTo>
                  <a:pt x="154" y="70"/>
                </a:lnTo>
                <a:lnTo>
                  <a:pt x="174" y="62"/>
                </a:lnTo>
                <a:lnTo>
                  <a:pt x="194" y="54"/>
                </a:lnTo>
                <a:lnTo>
                  <a:pt x="194" y="54"/>
                </a:lnTo>
                <a:close/>
                <a:moveTo>
                  <a:pt x="100" y="114"/>
                </a:moveTo>
                <a:lnTo>
                  <a:pt x="100" y="114"/>
                </a:lnTo>
                <a:lnTo>
                  <a:pt x="122" y="128"/>
                </a:lnTo>
                <a:lnTo>
                  <a:pt x="148" y="140"/>
                </a:lnTo>
                <a:lnTo>
                  <a:pt x="148" y="140"/>
                </a:lnTo>
                <a:lnTo>
                  <a:pt x="140" y="164"/>
                </a:lnTo>
                <a:lnTo>
                  <a:pt x="132" y="192"/>
                </a:lnTo>
                <a:lnTo>
                  <a:pt x="128" y="222"/>
                </a:lnTo>
                <a:lnTo>
                  <a:pt x="124" y="252"/>
                </a:lnTo>
                <a:lnTo>
                  <a:pt x="42" y="252"/>
                </a:lnTo>
                <a:lnTo>
                  <a:pt x="42" y="252"/>
                </a:lnTo>
                <a:lnTo>
                  <a:pt x="44" y="234"/>
                </a:lnTo>
                <a:lnTo>
                  <a:pt x="48" y="216"/>
                </a:lnTo>
                <a:lnTo>
                  <a:pt x="52" y="196"/>
                </a:lnTo>
                <a:lnTo>
                  <a:pt x="58" y="180"/>
                </a:lnTo>
                <a:lnTo>
                  <a:pt x="66" y="162"/>
                </a:lnTo>
                <a:lnTo>
                  <a:pt x="76" y="144"/>
                </a:lnTo>
                <a:lnTo>
                  <a:pt x="88" y="130"/>
                </a:lnTo>
                <a:lnTo>
                  <a:pt x="100" y="114"/>
                </a:lnTo>
                <a:lnTo>
                  <a:pt x="100" y="114"/>
                </a:lnTo>
                <a:close/>
                <a:moveTo>
                  <a:pt x="42" y="276"/>
                </a:moveTo>
                <a:lnTo>
                  <a:pt x="124" y="276"/>
                </a:lnTo>
                <a:lnTo>
                  <a:pt x="124" y="276"/>
                </a:lnTo>
                <a:lnTo>
                  <a:pt x="126" y="308"/>
                </a:lnTo>
                <a:lnTo>
                  <a:pt x="132" y="336"/>
                </a:lnTo>
                <a:lnTo>
                  <a:pt x="138" y="362"/>
                </a:lnTo>
                <a:lnTo>
                  <a:pt x="146" y="386"/>
                </a:lnTo>
                <a:lnTo>
                  <a:pt x="146" y="386"/>
                </a:lnTo>
                <a:lnTo>
                  <a:pt x="120" y="398"/>
                </a:lnTo>
                <a:lnTo>
                  <a:pt x="100" y="410"/>
                </a:lnTo>
                <a:lnTo>
                  <a:pt x="100" y="410"/>
                </a:lnTo>
                <a:lnTo>
                  <a:pt x="88" y="396"/>
                </a:lnTo>
                <a:lnTo>
                  <a:pt x="76" y="382"/>
                </a:lnTo>
                <a:lnTo>
                  <a:pt x="66" y="366"/>
                </a:lnTo>
                <a:lnTo>
                  <a:pt x="58" y="350"/>
                </a:lnTo>
                <a:lnTo>
                  <a:pt x="52" y="332"/>
                </a:lnTo>
                <a:lnTo>
                  <a:pt x="48" y="314"/>
                </a:lnTo>
                <a:lnTo>
                  <a:pt x="44" y="296"/>
                </a:lnTo>
                <a:lnTo>
                  <a:pt x="42" y="276"/>
                </a:lnTo>
                <a:lnTo>
                  <a:pt x="42" y="276"/>
                </a:lnTo>
                <a:close/>
                <a:moveTo>
                  <a:pt x="118" y="426"/>
                </a:moveTo>
                <a:lnTo>
                  <a:pt x="118" y="426"/>
                </a:lnTo>
                <a:lnTo>
                  <a:pt x="136" y="416"/>
                </a:lnTo>
                <a:lnTo>
                  <a:pt x="156" y="406"/>
                </a:lnTo>
                <a:lnTo>
                  <a:pt x="156" y="406"/>
                </a:lnTo>
                <a:lnTo>
                  <a:pt x="170" y="436"/>
                </a:lnTo>
                <a:lnTo>
                  <a:pt x="186" y="460"/>
                </a:lnTo>
                <a:lnTo>
                  <a:pt x="186" y="460"/>
                </a:lnTo>
                <a:lnTo>
                  <a:pt x="192" y="466"/>
                </a:lnTo>
                <a:lnTo>
                  <a:pt x="192" y="466"/>
                </a:lnTo>
                <a:lnTo>
                  <a:pt x="172" y="460"/>
                </a:lnTo>
                <a:lnTo>
                  <a:pt x="154" y="450"/>
                </a:lnTo>
                <a:lnTo>
                  <a:pt x="136" y="438"/>
                </a:lnTo>
                <a:lnTo>
                  <a:pt x="118" y="426"/>
                </a:lnTo>
                <a:lnTo>
                  <a:pt x="118" y="426"/>
                </a:lnTo>
                <a:close/>
                <a:moveTo>
                  <a:pt x="248" y="476"/>
                </a:moveTo>
                <a:lnTo>
                  <a:pt x="248" y="476"/>
                </a:lnTo>
                <a:lnTo>
                  <a:pt x="232" y="476"/>
                </a:lnTo>
                <a:lnTo>
                  <a:pt x="232" y="476"/>
                </a:lnTo>
                <a:lnTo>
                  <a:pt x="220" y="460"/>
                </a:lnTo>
                <a:lnTo>
                  <a:pt x="206" y="444"/>
                </a:lnTo>
                <a:lnTo>
                  <a:pt x="192" y="422"/>
                </a:lnTo>
                <a:lnTo>
                  <a:pt x="180" y="398"/>
                </a:lnTo>
                <a:lnTo>
                  <a:pt x="180" y="398"/>
                </a:lnTo>
                <a:lnTo>
                  <a:pt x="210" y="392"/>
                </a:lnTo>
                <a:lnTo>
                  <a:pt x="228" y="388"/>
                </a:lnTo>
                <a:lnTo>
                  <a:pt x="248" y="388"/>
                </a:lnTo>
                <a:lnTo>
                  <a:pt x="248" y="476"/>
                </a:lnTo>
                <a:close/>
                <a:moveTo>
                  <a:pt x="248" y="364"/>
                </a:moveTo>
                <a:lnTo>
                  <a:pt x="248" y="364"/>
                </a:lnTo>
                <a:lnTo>
                  <a:pt x="224" y="364"/>
                </a:lnTo>
                <a:lnTo>
                  <a:pt x="204" y="368"/>
                </a:lnTo>
                <a:lnTo>
                  <a:pt x="170" y="378"/>
                </a:lnTo>
                <a:lnTo>
                  <a:pt x="170" y="378"/>
                </a:lnTo>
                <a:lnTo>
                  <a:pt x="162" y="356"/>
                </a:lnTo>
                <a:lnTo>
                  <a:pt x="156" y="332"/>
                </a:lnTo>
                <a:lnTo>
                  <a:pt x="150" y="306"/>
                </a:lnTo>
                <a:lnTo>
                  <a:pt x="148" y="276"/>
                </a:lnTo>
                <a:lnTo>
                  <a:pt x="248" y="276"/>
                </a:lnTo>
                <a:lnTo>
                  <a:pt x="248" y="364"/>
                </a:lnTo>
                <a:close/>
                <a:moveTo>
                  <a:pt x="248" y="252"/>
                </a:moveTo>
                <a:lnTo>
                  <a:pt x="150" y="252"/>
                </a:lnTo>
                <a:lnTo>
                  <a:pt x="150" y="252"/>
                </a:lnTo>
                <a:lnTo>
                  <a:pt x="152" y="224"/>
                </a:lnTo>
                <a:lnTo>
                  <a:pt x="156" y="196"/>
                </a:lnTo>
                <a:lnTo>
                  <a:pt x="164" y="170"/>
                </a:lnTo>
                <a:lnTo>
                  <a:pt x="172" y="148"/>
                </a:lnTo>
                <a:lnTo>
                  <a:pt x="172" y="148"/>
                </a:lnTo>
                <a:lnTo>
                  <a:pt x="188" y="152"/>
                </a:lnTo>
                <a:lnTo>
                  <a:pt x="208" y="154"/>
                </a:lnTo>
                <a:lnTo>
                  <a:pt x="248" y="158"/>
                </a:lnTo>
                <a:lnTo>
                  <a:pt x="248" y="252"/>
                </a:lnTo>
                <a:close/>
                <a:moveTo>
                  <a:pt x="248" y="134"/>
                </a:moveTo>
                <a:lnTo>
                  <a:pt x="248" y="134"/>
                </a:lnTo>
                <a:lnTo>
                  <a:pt x="212" y="130"/>
                </a:lnTo>
                <a:lnTo>
                  <a:pt x="182" y="122"/>
                </a:lnTo>
                <a:lnTo>
                  <a:pt x="182" y="122"/>
                </a:lnTo>
                <a:lnTo>
                  <a:pt x="194" y="100"/>
                </a:lnTo>
                <a:lnTo>
                  <a:pt x="206" y="80"/>
                </a:lnTo>
                <a:lnTo>
                  <a:pt x="206" y="80"/>
                </a:lnTo>
                <a:lnTo>
                  <a:pt x="220" y="60"/>
                </a:lnTo>
                <a:lnTo>
                  <a:pt x="234" y="46"/>
                </a:lnTo>
                <a:lnTo>
                  <a:pt x="234" y="46"/>
                </a:lnTo>
                <a:lnTo>
                  <a:pt x="248" y="44"/>
                </a:lnTo>
                <a:lnTo>
                  <a:pt x="248" y="134"/>
                </a:lnTo>
                <a:close/>
                <a:moveTo>
                  <a:pt x="396" y="94"/>
                </a:moveTo>
                <a:lnTo>
                  <a:pt x="396" y="94"/>
                </a:lnTo>
                <a:lnTo>
                  <a:pt x="378" y="104"/>
                </a:lnTo>
                <a:lnTo>
                  <a:pt x="358" y="114"/>
                </a:lnTo>
                <a:lnTo>
                  <a:pt x="358" y="114"/>
                </a:lnTo>
                <a:lnTo>
                  <a:pt x="342" y="88"/>
                </a:lnTo>
                <a:lnTo>
                  <a:pt x="328" y="64"/>
                </a:lnTo>
                <a:lnTo>
                  <a:pt x="328" y="64"/>
                </a:lnTo>
                <a:lnTo>
                  <a:pt x="320" y="54"/>
                </a:lnTo>
                <a:lnTo>
                  <a:pt x="320" y="54"/>
                </a:lnTo>
                <a:lnTo>
                  <a:pt x="340" y="60"/>
                </a:lnTo>
                <a:lnTo>
                  <a:pt x="360" y="70"/>
                </a:lnTo>
                <a:lnTo>
                  <a:pt x="378" y="82"/>
                </a:lnTo>
                <a:lnTo>
                  <a:pt x="396" y="94"/>
                </a:lnTo>
                <a:lnTo>
                  <a:pt x="396" y="94"/>
                </a:lnTo>
                <a:close/>
                <a:moveTo>
                  <a:pt x="268" y="44"/>
                </a:moveTo>
                <a:lnTo>
                  <a:pt x="268" y="44"/>
                </a:lnTo>
                <a:lnTo>
                  <a:pt x="282" y="46"/>
                </a:lnTo>
                <a:lnTo>
                  <a:pt x="282" y="46"/>
                </a:lnTo>
                <a:lnTo>
                  <a:pt x="294" y="60"/>
                </a:lnTo>
                <a:lnTo>
                  <a:pt x="308" y="80"/>
                </a:lnTo>
                <a:lnTo>
                  <a:pt x="308" y="80"/>
                </a:lnTo>
                <a:lnTo>
                  <a:pt x="322" y="98"/>
                </a:lnTo>
                <a:lnTo>
                  <a:pt x="334" y="122"/>
                </a:lnTo>
                <a:lnTo>
                  <a:pt x="334" y="122"/>
                </a:lnTo>
                <a:lnTo>
                  <a:pt x="304" y="130"/>
                </a:lnTo>
                <a:lnTo>
                  <a:pt x="268" y="134"/>
                </a:lnTo>
                <a:lnTo>
                  <a:pt x="268" y="44"/>
                </a:lnTo>
                <a:close/>
                <a:moveTo>
                  <a:pt x="268" y="158"/>
                </a:moveTo>
                <a:lnTo>
                  <a:pt x="268" y="158"/>
                </a:lnTo>
                <a:lnTo>
                  <a:pt x="308" y="154"/>
                </a:lnTo>
                <a:lnTo>
                  <a:pt x="326" y="150"/>
                </a:lnTo>
                <a:lnTo>
                  <a:pt x="344" y="146"/>
                </a:lnTo>
                <a:lnTo>
                  <a:pt x="344" y="146"/>
                </a:lnTo>
                <a:lnTo>
                  <a:pt x="352" y="170"/>
                </a:lnTo>
                <a:lnTo>
                  <a:pt x="358" y="196"/>
                </a:lnTo>
                <a:lnTo>
                  <a:pt x="364" y="224"/>
                </a:lnTo>
                <a:lnTo>
                  <a:pt x="366" y="252"/>
                </a:lnTo>
                <a:lnTo>
                  <a:pt x="268" y="252"/>
                </a:lnTo>
                <a:lnTo>
                  <a:pt x="268" y="158"/>
                </a:lnTo>
                <a:close/>
                <a:moveTo>
                  <a:pt x="268" y="276"/>
                </a:moveTo>
                <a:lnTo>
                  <a:pt x="366" y="276"/>
                </a:lnTo>
                <a:lnTo>
                  <a:pt x="366" y="276"/>
                </a:lnTo>
                <a:lnTo>
                  <a:pt x="364" y="304"/>
                </a:lnTo>
                <a:lnTo>
                  <a:pt x="360" y="330"/>
                </a:lnTo>
                <a:lnTo>
                  <a:pt x="354" y="354"/>
                </a:lnTo>
                <a:lnTo>
                  <a:pt x="346" y="378"/>
                </a:lnTo>
                <a:lnTo>
                  <a:pt x="346" y="378"/>
                </a:lnTo>
                <a:lnTo>
                  <a:pt x="310" y="368"/>
                </a:lnTo>
                <a:lnTo>
                  <a:pt x="290" y="366"/>
                </a:lnTo>
                <a:lnTo>
                  <a:pt x="268" y="364"/>
                </a:lnTo>
                <a:lnTo>
                  <a:pt x="268" y="276"/>
                </a:lnTo>
                <a:close/>
                <a:moveTo>
                  <a:pt x="284" y="476"/>
                </a:moveTo>
                <a:lnTo>
                  <a:pt x="284" y="476"/>
                </a:lnTo>
                <a:lnTo>
                  <a:pt x="268" y="476"/>
                </a:lnTo>
                <a:lnTo>
                  <a:pt x="268" y="388"/>
                </a:lnTo>
                <a:lnTo>
                  <a:pt x="268" y="388"/>
                </a:lnTo>
                <a:lnTo>
                  <a:pt x="288" y="390"/>
                </a:lnTo>
                <a:lnTo>
                  <a:pt x="306" y="392"/>
                </a:lnTo>
                <a:lnTo>
                  <a:pt x="336" y="400"/>
                </a:lnTo>
                <a:lnTo>
                  <a:pt x="336" y="400"/>
                </a:lnTo>
                <a:lnTo>
                  <a:pt x="324" y="422"/>
                </a:lnTo>
                <a:lnTo>
                  <a:pt x="308" y="444"/>
                </a:lnTo>
                <a:lnTo>
                  <a:pt x="308" y="444"/>
                </a:lnTo>
                <a:lnTo>
                  <a:pt x="296" y="462"/>
                </a:lnTo>
                <a:lnTo>
                  <a:pt x="284" y="476"/>
                </a:lnTo>
                <a:lnTo>
                  <a:pt x="284" y="476"/>
                </a:lnTo>
                <a:close/>
                <a:moveTo>
                  <a:pt x="322" y="466"/>
                </a:moveTo>
                <a:lnTo>
                  <a:pt x="322" y="466"/>
                </a:lnTo>
                <a:lnTo>
                  <a:pt x="328" y="460"/>
                </a:lnTo>
                <a:lnTo>
                  <a:pt x="328" y="460"/>
                </a:lnTo>
                <a:lnTo>
                  <a:pt x="344" y="436"/>
                </a:lnTo>
                <a:lnTo>
                  <a:pt x="358" y="408"/>
                </a:lnTo>
                <a:lnTo>
                  <a:pt x="358" y="408"/>
                </a:lnTo>
                <a:lnTo>
                  <a:pt x="380" y="418"/>
                </a:lnTo>
                <a:lnTo>
                  <a:pt x="396" y="426"/>
                </a:lnTo>
                <a:lnTo>
                  <a:pt x="396" y="426"/>
                </a:lnTo>
                <a:lnTo>
                  <a:pt x="380" y="440"/>
                </a:lnTo>
                <a:lnTo>
                  <a:pt x="362" y="450"/>
                </a:lnTo>
                <a:lnTo>
                  <a:pt x="342" y="460"/>
                </a:lnTo>
                <a:lnTo>
                  <a:pt x="322" y="466"/>
                </a:lnTo>
                <a:lnTo>
                  <a:pt x="322" y="466"/>
                </a:lnTo>
                <a:close/>
                <a:moveTo>
                  <a:pt x="414" y="410"/>
                </a:moveTo>
                <a:lnTo>
                  <a:pt x="414" y="410"/>
                </a:lnTo>
                <a:lnTo>
                  <a:pt x="394" y="400"/>
                </a:lnTo>
                <a:lnTo>
                  <a:pt x="368" y="388"/>
                </a:lnTo>
                <a:lnTo>
                  <a:pt x="368" y="388"/>
                </a:lnTo>
                <a:lnTo>
                  <a:pt x="376" y="364"/>
                </a:lnTo>
                <a:lnTo>
                  <a:pt x="384" y="338"/>
                </a:lnTo>
                <a:lnTo>
                  <a:pt x="388" y="308"/>
                </a:lnTo>
                <a:lnTo>
                  <a:pt x="390" y="276"/>
                </a:lnTo>
                <a:lnTo>
                  <a:pt x="474" y="276"/>
                </a:lnTo>
                <a:lnTo>
                  <a:pt x="474" y="276"/>
                </a:lnTo>
                <a:lnTo>
                  <a:pt x="472" y="296"/>
                </a:lnTo>
                <a:lnTo>
                  <a:pt x="468" y="314"/>
                </a:lnTo>
                <a:lnTo>
                  <a:pt x="462" y="332"/>
                </a:lnTo>
                <a:lnTo>
                  <a:pt x="456" y="350"/>
                </a:lnTo>
                <a:lnTo>
                  <a:pt x="448" y="366"/>
                </a:lnTo>
                <a:lnTo>
                  <a:pt x="438" y="382"/>
                </a:lnTo>
                <a:lnTo>
                  <a:pt x="428" y="396"/>
                </a:lnTo>
                <a:lnTo>
                  <a:pt x="414" y="410"/>
                </a:lnTo>
                <a:lnTo>
                  <a:pt x="414" y="410"/>
                </a:lnTo>
                <a:close/>
                <a:moveTo>
                  <a:pt x="390" y="252"/>
                </a:moveTo>
                <a:lnTo>
                  <a:pt x="390" y="252"/>
                </a:lnTo>
                <a:lnTo>
                  <a:pt x="388" y="222"/>
                </a:lnTo>
                <a:lnTo>
                  <a:pt x="382" y="192"/>
                </a:lnTo>
                <a:lnTo>
                  <a:pt x="376" y="164"/>
                </a:lnTo>
                <a:lnTo>
                  <a:pt x="366" y="138"/>
                </a:lnTo>
                <a:lnTo>
                  <a:pt x="366" y="138"/>
                </a:lnTo>
                <a:lnTo>
                  <a:pt x="394" y="126"/>
                </a:lnTo>
                <a:lnTo>
                  <a:pt x="414" y="114"/>
                </a:lnTo>
                <a:lnTo>
                  <a:pt x="414" y="114"/>
                </a:lnTo>
                <a:lnTo>
                  <a:pt x="428" y="130"/>
                </a:lnTo>
                <a:lnTo>
                  <a:pt x="438" y="146"/>
                </a:lnTo>
                <a:lnTo>
                  <a:pt x="448" y="162"/>
                </a:lnTo>
                <a:lnTo>
                  <a:pt x="456" y="180"/>
                </a:lnTo>
                <a:lnTo>
                  <a:pt x="462" y="198"/>
                </a:lnTo>
                <a:lnTo>
                  <a:pt x="468" y="216"/>
                </a:lnTo>
                <a:lnTo>
                  <a:pt x="472" y="234"/>
                </a:lnTo>
                <a:lnTo>
                  <a:pt x="474" y="252"/>
                </a:lnTo>
                <a:lnTo>
                  <a:pt x="390" y="252"/>
                </a:lnTo>
                <a:close/>
              </a:path>
            </a:pathLst>
          </a:custGeom>
          <a:solidFill>
            <a:schemeClr val="bg1"/>
          </a:solidFill>
          <a:ln w="9525">
            <a:noFill/>
            <a:round/>
          </a:ln>
        </p:spPr>
        <p:txBody>
          <a:bodyPr vert="horz" wrap="square" lIns="91440" tIns="45720" rIns="91440" bIns="45720" numCol="1" anchor="t" anchorCtr="0" compatLnSpc="1"/>
          <a:lstStyle/>
          <a:p>
            <a:endParaRPr lang="zh-CN" altLang="en-US"/>
          </a:p>
        </p:txBody>
      </p:sp>
      <p:pic>
        <p:nvPicPr>
          <p:cNvPr id="16" name="图片 15">
            <a:extLst>
              <a:ext uri="{FF2B5EF4-FFF2-40B4-BE49-F238E27FC236}">
                <a16:creationId xmlns:a16="http://schemas.microsoft.com/office/drawing/2014/main" id="{82DCCC50-0C18-461E-AA00-9174DA56F757}"/>
              </a:ext>
            </a:extLst>
          </p:cNvPr>
          <p:cNvPicPr>
            <a:picLocks noChangeAspect="1"/>
          </p:cNvPicPr>
          <p:nvPr/>
        </p:nvPicPr>
        <p:blipFill rotWithShape="1">
          <a:blip r:embed="rId4"/>
          <a:srcRect l="3724" t="12793"/>
          <a:stretch/>
        </p:blipFill>
        <p:spPr>
          <a:xfrm>
            <a:off x="572251" y="1534368"/>
            <a:ext cx="2333137" cy="2359245"/>
          </a:xfrm>
          <a:prstGeom prst="rect">
            <a:avLst/>
          </a:prstGeom>
        </p:spPr>
      </p:pic>
      <p:pic>
        <p:nvPicPr>
          <p:cNvPr id="22" name="图片 21">
            <a:extLst>
              <a:ext uri="{FF2B5EF4-FFF2-40B4-BE49-F238E27FC236}">
                <a16:creationId xmlns:a16="http://schemas.microsoft.com/office/drawing/2014/main" id="{8FA12470-165C-4AAD-A794-F2628D8E283A}"/>
              </a:ext>
            </a:extLst>
          </p:cNvPr>
          <p:cNvPicPr>
            <a:picLocks noChangeAspect="1"/>
          </p:cNvPicPr>
          <p:nvPr/>
        </p:nvPicPr>
        <p:blipFill rotWithShape="1">
          <a:blip r:embed="rId4"/>
          <a:srcRect l="919" t="12793"/>
          <a:stretch/>
        </p:blipFill>
        <p:spPr>
          <a:xfrm>
            <a:off x="3215591" y="1534368"/>
            <a:ext cx="2401092" cy="2359244"/>
          </a:xfrm>
          <a:prstGeom prst="rect">
            <a:avLst/>
          </a:prstGeom>
        </p:spPr>
      </p:pic>
      <p:pic>
        <p:nvPicPr>
          <p:cNvPr id="20" name="图片 19">
            <a:extLst>
              <a:ext uri="{FF2B5EF4-FFF2-40B4-BE49-F238E27FC236}">
                <a16:creationId xmlns:a16="http://schemas.microsoft.com/office/drawing/2014/main" id="{44E0D2F4-1459-4C7E-BCD5-49A154AEA7F3}"/>
              </a:ext>
            </a:extLst>
          </p:cNvPr>
          <p:cNvPicPr>
            <a:picLocks noChangeAspect="1"/>
          </p:cNvPicPr>
          <p:nvPr/>
        </p:nvPicPr>
        <p:blipFill>
          <a:blip r:embed="rId5"/>
          <a:stretch>
            <a:fillRect/>
          </a:stretch>
        </p:blipFill>
        <p:spPr>
          <a:xfrm>
            <a:off x="459740" y="4062087"/>
            <a:ext cx="2057578" cy="2537680"/>
          </a:xfrm>
          <a:prstGeom prst="rect">
            <a:avLst/>
          </a:prstGeom>
        </p:spPr>
      </p:pic>
      <p:sp>
        <p:nvSpPr>
          <p:cNvPr id="25" name="文本框 24">
            <a:extLst>
              <a:ext uri="{FF2B5EF4-FFF2-40B4-BE49-F238E27FC236}">
                <a16:creationId xmlns:a16="http://schemas.microsoft.com/office/drawing/2014/main" id="{73F20D35-9D7F-4B77-9884-C1728A2571A7}"/>
              </a:ext>
            </a:extLst>
          </p:cNvPr>
          <p:cNvSpPr txBox="1"/>
          <p:nvPr/>
        </p:nvSpPr>
        <p:spPr>
          <a:xfrm>
            <a:off x="3600392" y="4645565"/>
            <a:ext cx="4370809" cy="461665"/>
          </a:xfrm>
          <a:prstGeom prst="rect">
            <a:avLst/>
          </a:prstGeom>
          <a:noFill/>
        </p:spPr>
        <p:txBody>
          <a:bodyPr wrap="square" rtlCol="0">
            <a:spAutoFit/>
          </a:bodyPr>
          <a:lstStyle/>
          <a:p>
            <a:r>
              <a:rPr lang="zh-CN" altLang="en-US" sz="2400" dirty="0">
                <a:solidFill>
                  <a:schemeClr val="accent3"/>
                </a:solidFill>
              </a:rPr>
              <a:t>湖泊提取</a:t>
            </a:r>
          </a:p>
        </p:txBody>
      </p:sp>
      <p:sp>
        <p:nvSpPr>
          <p:cNvPr id="24" name="文本框 23">
            <a:extLst>
              <a:ext uri="{FF2B5EF4-FFF2-40B4-BE49-F238E27FC236}">
                <a16:creationId xmlns:a16="http://schemas.microsoft.com/office/drawing/2014/main" id="{3F7ED2D5-5432-48DE-BB6F-A7416FA322B5}"/>
              </a:ext>
            </a:extLst>
          </p:cNvPr>
          <p:cNvSpPr txBox="1"/>
          <p:nvPr/>
        </p:nvSpPr>
        <p:spPr>
          <a:xfrm>
            <a:off x="6959819" y="2393950"/>
            <a:ext cx="4682358" cy="2308324"/>
          </a:xfrm>
          <a:prstGeom prst="rect">
            <a:avLst/>
          </a:prstGeom>
          <a:solidFill>
            <a:schemeClr val="accent3"/>
          </a:solidFill>
        </p:spPr>
        <p:txBody>
          <a:bodyPr wrap="square" rtlCol="0">
            <a:spAutoFit/>
          </a:bodyPr>
          <a:lstStyle/>
          <a:p>
            <a:r>
              <a:rPr lang="zh-CN" altLang="en-US" sz="2400" dirty="0"/>
              <a:t>由此数据可见，不同样本的特征值存在一定的不同。在典型林地图像中提取到林地的特征值，再与需要被提取的图像中样本的特征值进行比较即可确定该区域是否为林地。</a:t>
            </a:r>
          </a:p>
        </p:txBody>
      </p:sp>
    </p:spTree>
    <p:extLst>
      <p:ext uri="{BB962C8B-B14F-4D97-AF65-F5344CB8AC3E}">
        <p14:creationId xmlns:p14="http://schemas.microsoft.com/office/powerpoint/2010/main" val="199393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800350"/>
            <a:ext cx="12192000" cy="1257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p:cNvSpPr txBox="1"/>
          <p:nvPr>
            <p:custDataLst>
              <p:tags r:id="rId1"/>
            </p:custDataLst>
          </p:nvPr>
        </p:nvSpPr>
        <p:spPr>
          <a:xfrm>
            <a:off x="5205202" y="3013502"/>
            <a:ext cx="2011680" cy="829945"/>
          </a:xfrm>
          <a:prstGeom prst="rect">
            <a:avLst/>
          </a:prstGeom>
          <a:noFill/>
        </p:spPr>
        <p:txBody>
          <a:bodyPr wrap="none" rtlCol="0">
            <a:spAutoFit/>
          </a:bodyPr>
          <a:lstStyle/>
          <a:p>
            <a:pPr defTabSz="457200"/>
            <a:r>
              <a:rPr kumimoji="1" lang="zh-CN" altLang="en-US" sz="4800" b="1" dirty="0">
                <a:solidFill>
                  <a:srgbClr val="FFFFFF"/>
                </a:solidFill>
                <a:ea typeface="微软雅黑" panose="020B0503020204020204" charset="-122"/>
              </a:rPr>
              <a:t>方法二</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03</a:t>
            </a:r>
            <a:r>
              <a:rPr kumimoji="1" lang="zh-CN" altLang="en-US" dirty="0"/>
              <a:t> 林地提取</a:t>
            </a:r>
          </a:p>
        </p:txBody>
      </p:sp>
      <p:sp>
        <p:nvSpPr>
          <p:cNvPr id="3" name="文本占位符 2"/>
          <p:cNvSpPr>
            <a:spLocks noGrp="1"/>
          </p:cNvSpPr>
          <p:nvPr>
            <p:ph type="body" sz="quarter" idx="13"/>
          </p:nvPr>
        </p:nvSpPr>
        <p:spPr/>
        <p:txBody>
          <a:bodyPr/>
          <a:lstStyle/>
          <a:p>
            <a:r>
              <a:rPr kumimoji="1" lang="en-US" altLang="zh-CN" dirty="0"/>
              <a:t>20</a:t>
            </a:r>
            <a:endParaRPr kumimoji="1" lang="zh-CN" altLang="en-US" dirty="0"/>
          </a:p>
        </p:txBody>
      </p:sp>
      <p:cxnSp>
        <p:nvCxnSpPr>
          <p:cNvPr id="6" name="直线连接符 5"/>
          <p:cNvCxnSpPr/>
          <p:nvPr/>
        </p:nvCxnSpPr>
        <p:spPr>
          <a:xfrm>
            <a:off x="6096000" y="787802"/>
            <a:ext cx="0" cy="462985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5657850" y="2393950"/>
            <a:ext cx="876300" cy="876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 name="文本框 4"/>
          <p:cNvSpPr txBox="1"/>
          <p:nvPr/>
        </p:nvSpPr>
        <p:spPr>
          <a:xfrm>
            <a:off x="839409" y="1579236"/>
            <a:ext cx="3942544" cy="3046988"/>
          </a:xfrm>
          <a:prstGeom prst="rect">
            <a:avLst/>
          </a:prstGeom>
          <a:noFill/>
        </p:spPr>
        <p:txBody>
          <a:bodyPr wrap="square" rtlCol="0">
            <a:spAutoFit/>
          </a:bodyPr>
          <a:lstStyle/>
          <a:p>
            <a:r>
              <a:rPr lang="en-US" altLang="zh-CN" sz="2400" dirty="0"/>
              <a:t>Step1</a:t>
            </a:r>
          </a:p>
          <a:p>
            <a:endParaRPr lang="en-US" altLang="zh-CN" sz="2400" dirty="0"/>
          </a:p>
          <a:p>
            <a:r>
              <a:rPr lang="zh-CN" altLang="en-US" sz="2400" dirty="0">
                <a:latin typeface="华文楷体" panose="02010600040101010101" pitchFamily="2" charset="-122"/>
                <a:ea typeface="华文楷体" panose="02010600040101010101" pitchFamily="2" charset="-122"/>
              </a:rPr>
              <a:t>选取一片林地的典型图像</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选取</a:t>
            </a:r>
            <a:r>
              <a:rPr lang="en-US" altLang="zh-CN" sz="2400" dirty="0">
                <a:latin typeface="华文楷体" panose="02010600040101010101" pitchFamily="2" charset="-122"/>
                <a:ea typeface="华文楷体" panose="02010600040101010101" pitchFamily="2" charset="-122"/>
              </a:rPr>
              <a:t>17*17</a:t>
            </a:r>
            <a:r>
              <a:rPr lang="zh-CN" altLang="en-US" sz="2400" dirty="0">
                <a:latin typeface="华文楷体" panose="02010600040101010101" pitchFamily="2" charset="-122"/>
                <a:ea typeface="华文楷体" panose="02010600040101010101" pitchFamily="2" charset="-122"/>
              </a:rPr>
              <a:t>的模板进行不重叠遍历，每个模板中进行灰度矩阵的运算，并获得</a:t>
            </a:r>
            <a:r>
              <a:rPr lang="en-US" altLang="zh-CN" sz="2400" dirty="0">
                <a:latin typeface="华文楷体" panose="02010600040101010101" pitchFamily="2" charset="-122"/>
                <a:ea typeface="华文楷体" panose="02010600040101010101" pitchFamily="2" charset="-122"/>
              </a:rPr>
              <a:t>5</a:t>
            </a:r>
            <a:r>
              <a:rPr lang="zh-CN" altLang="en-US" sz="2400" dirty="0">
                <a:latin typeface="华文楷体" panose="02010600040101010101" pitchFamily="2" charset="-122"/>
                <a:ea typeface="华文楷体" panose="02010600040101010101" pitchFamily="2" charset="-122"/>
              </a:rPr>
              <a:t>个特征值。计算所有</a:t>
            </a:r>
            <a:r>
              <a:rPr lang="en-US" altLang="zh-CN" sz="2400" dirty="0">
                <a:latin typeface="华文楷体" panose="02010600040101010101" pitchFamily="2" charset="-122"/>
                <a:ea typeface="华文楷体" panose="02010600040101010101" pitchFamily="2" charset="-122"/>
              </a:rPr>
              <a:t>17*17</a:t>
            </a:r>
            <a:r>
              <a:rPr lang="zh-CN" altLang="en-US" sz="2400" dirty="0">
                <a:latin typeface="华文楷体" panose="02010600040101010101" pitchFamily="2" charset="-122"/>
                <a:ea typeface="华文楷体" panose="02010600040101010101" pitchFamily="2" charset="-122"/>
              </a:rPr>
              <a:t>模板特征向量返回。</a:t>
            </a:r>
          </a:p>
        </p:txBody>
      </p:sp>
      <p:sp>
        <p:nvSpPr>
          <p:cNvPr id="14" name="Freeform 119"/>
          <p:cNvSpPr>
            <a:spLocks noEditPoints="1"/>
          </p:cNvSpPr>
          <p:nvPr/>
        </p:nvSpPr>
        <p:spPr bwMode="auto">
          <a:xfrm>
            <a:off x="5785797" y="2540946"/>
            <a:ext cx="620406" cy="582307"/>
          </a:xfrm>
          <a:custGeom>
            <a:avLst/>
            <a:gdLst/>
            <a:ahLst/>
            <a:cxnLst>
              <a:cxn ang="0">
                <a:pos x="182" y="12"/>
              </a:cxn>
              <a:cxn ang="0">
                <a:pos x="76" y="76"/>
              </a:cxn>
              <a:cxn ang="0">
                <a:pos x="10" y="182"/>
              </a:cxn>
              <a:cxn ang="0">
                <a:pos x="0" y="286"/>
              </a:cxn>
              <a:cxn ang="0">
                <a:pos x="44" y="406"/>
              </a:cxn>
              <a:cxn ang="0">
                <a:pos x="136" y="488"/>
              </a:cxn>
              <a:cxn ang="0">
                <a:pos x="260" y="520"/>
              </a:cxn>
              <a:cxn ang="0">
                <a:pos x="360" y="500"/>
              </a:cxn>
              <a:cxn ang="0">
                <a:pos x="460" y="426"/>
              </a:cxn>
              <a:cxn ang="0">
                <a:pos x="514" y="312"/>
              </a:cxn>
              <a:cxn ang="0">
                <a:pos x="514" y="208"/>
              </a:cxn>
              <a:cxn ang="0">
                <a:pos x="460" y="94"/>
              </a:cxn>
              <a:cxn ang="0">
                <a:pos x="360" y="20"/>
              </a:cxn>
              <a:cxn ang="0">
                <a:pos x="260" y="0"/>
              </a:cxn>
              <a:cxn ang="0">
                <a:pos x="172" y="88"/>
              </a:cxn>
              <a:cxn ang="0">
                <a:pos x="118" y="96"/>
              </a:cxn>
              <a:cxn ang="0">
                <a:pos x="194" y="54"/>
              </a:cxn>
              <a:cxn ang="0">
                <a:pos x="148" y="140"/>
              </a:cxn>
              <a:cxn ang="0">
                <a:pos x="42" y="252"/>
              </a:cxn>
              <a:cxn ang="0">
                <a:pos x="58" y="180"/>
              </a:cxn>
              <a:cxn ang="0">
                <a:pos x="100" y="114"/>
              </a:cxn>
              <a:cxn ang="0">
                <a:pos x="132" y="336"/>
              </a:cxn>
              <a:cxn ang="0">
                <a:pos x="100" y="410"/>
              </a:cxn>
              <a:cxn ang="0">
                <a:pos x="58" y="350"/>
              </a:cxn>
              <a:cxn ang="0">
                <a:pos x="42" y="276"/>
              </a:cxn>
              <a:cxn ang="0">
                <a:pos x="156" y="406"/>
              </a:cxn>
              <a:cxn ang="0">
                <a:pos x="192" y="466"/>
              </a:cxn>
              <a:cxn ang="0">
                <a:pos x="118" y="426"/>
              </a:cxn>
              <a:cxn ang="0">
                <a:pos x="220" y="460"/>
              </a:cxn>
              <a:cxn ang="0">
                <a:pos x="210" y="392"/>
              </a:cxn>
              <a:cxn ang="0">
                <a:pos x="248" y="364"/>
              </a:cxn>
              <a:cxn ang="0">
                <a:pos x="162" y="356"/>
              </a:cxn>
              <a:cxn ang="0">
                <a:pos x="248" y="364"/>
              </a:cxn>
              <a:cxn ang="0">
                <a:pos x="156" y="196"/>
              </a:cxn>
              <a:cxn ang="0">
                <a:pos x="208" y="154"/>
              </a:cxn>
              <a:cxn ang="0">
                <a:pos x="212" y="130"/>
              </a:cxn>
              <a:cxn ang="0">
                <a:pos x="206" y="80"/>
              </a:cxn>
              <a:cxn ang="0">
                <a:pos x="248" y="134"/>
              </a:cxn>
              <a:cxn ang="0">
                <a:pos x="358" y="114"/>
              </a:cxn>
              <a:cxn ang="0">
                <a:pos x="320" y="54"/>
              </a:cxn>
              <a:cxn ang="0">
                <a:pos x="396" y="94"/>
              </a:cxn>
              <a:cxn ang="0">
                <a:pos x="294" y="60"/>
              </a:cxn>
              <a:cxn ang="0">
                <a:pos x="334" y="122"/>
              </a:cxn>
              <a:cxn ang="0">
                <a:pos x="268" y="158"/>
              </a:cxn>
              <a:cxn ang="0">
                <a:pos x="352" y="170"/>
              </a:cxn>
              <a:cxn ang="0">
                <a:pos x="268" y="158"/>
              </a:cxn>
              <a:cxn ang="0">
                <a:pos x="360" y="330"/>
              </a:cxn>
              <a:cxn ang="0">
                <a:pos x="290" y="366"/>
              </a:cxn>
              <a:cxn ang="0">
                <a:pos x="268" y="476"/>
              </a:cxn>
              <a:cxn ang="0">
                <a:pos x="336" y="400"/>
              </a:cxn>
              <a:cxn ang="0">
                <a:pos x="296" y="462"/>
              </a:cxn>
              <a:cxn ang="0">
                <a:pos x="328" y="460"/>
              </a:cxn>
              <a:cxn ang="0">
                <a:pos x="380" y="418"/>
              </a:cxn>
              <a:cxn ang="0">
                <a:pos x="342" y="460"/>
              </a:cxn>
              <a:cxn ang="0">
                <a:pos x="394" y="400"/>
              </a:cxn>
              <a:cxn ang="0">
                <a:pos x="388" y="308"/>
              </a:cxn>
              <a:cxn ang="0">
                <a:pos x="468" y="314"/>
              </a:cxn>
              <a:cxn ang="0">
                <a:pos x="428" y="396"/>
              </a:cxn>
              <a:cxn ang="0">
                <a:pos x="388" y="222"/>
              </a:cxn>
              <a:cxn ang="0">
                <a:pos x="394" y="126"/>
              </a:cxn>
              <a:cxn ang="0">
                <a:pos x="448" y="162"/>
              </a:cxn>
              <a:cxn ang="0">
                <a:pos x="474" y="252"/>
              </a:cxn>
            </a:cxnLst>
            <a:rect l="0" t="0" r="r" b="b"/>
            <a:pathLst>
              <a:path w="520" h="520">
                <a:moveTo>
                  <a:pt x="260" y="0"/>
                </a:moveTo>
                <a:lnTo>
                  <a:pt x="260" y="0"/>
                </a:lnTo>
                <a:lnTo>
                  <a:pt x="232" y="2"/>
                </a:lnTo>
                <a:lnTo>
                  <a:pt x="206" y="6"/>
                </a:lnTo>
                <a:lnTo>
                  <a:pt x="182" y="12"/>
                </a:lnTo>
                <a:lnTo>
                  <a:pt x="158" y="20"/>
                </a:lnTo>
                <a:lnTo>
                  <a:pt x="136" y="32"/>
                </a:lnTo>
                <a:lnTo>
                  <a:pt x="114" y="44"/>
                </a:lnTo>
                <a:lnTo>
                  <a:pt x="94" y="60"/>
                </a:lnTo>
                <a:lnTo>
                  <a:pt x="76" y="76"/>
                </a:lnTo>
                <a:lnTo>
                  <a:pt x="58" y="94"/>
                </a:lnTo>
                <a:lnTo>
                  <a:pt x="44" y="114"/>
                </a:lnTo>
                <a:lnTo>
                  <a:pt x="30" y="136"/>
                </a:lnTo>
                <a:lnTo>
                  <a:pt x="20" y="158"/>
                </a:lnTo>
                <a:lnTo>
                  <a:pt x="10" y="182"/>
                </a:lnTo>
                <a:lnTo>
                  <a:pt x="4" y="208"/>
                </a:lnTo>
                <a:lnTo>
                  <a:pt x="0" y="234"/>
                </a:lnTo>
                <a:lnTo>
                  <a:pt x="0" y="260"/>
                </a:lnTo>
                <a:lnTo>
                  <a:pt x="0" y="260"/>
                </a:lnTo>
                <a:lnTo>
                  <a:pt x="0" y="286"/>
                </a:lnTo>
                <a:lnTo>
                  <a:pt x="4" y="312"/>
                </a:lnTo>
                <a:lnTo>
                  <a:pt x="10" y="338"/>
                </a:lnTo>
                <a:lnTo>
                  <a:pt x="20" y="360"/>
                </a:lnTo>
                <a:lnTo>
                  <a:pt x="30" y="384"/>
                </a:lnTo>
                <a:lnTo>
                  <a:pt x="44" y="406"/>
                </a:lnTo>
                <a:lnTo>
                  <a:pt x="58" y="426"/>
                </a:lnTo>
                <a:lnTo>
                  <a:pt x="76" y="444"/>
                </a:lnTo>
                <a:lnTo>
                  <a:pt x="94" y="460"/>
                </a:lnTo>
                <a:lnTo>
                  <a:pt x="114" y="476"/>
                </a:lnTo>
                <a:lnTo>
                  <a:pt x="136" y="488"/>
                </a:lnTo>
                <a:lnTo>
                  <a:pt x="158" y="500"/>
                </a:lnTo>
                <a:lnTo>
                  <a:pt x="182" y="508"/>
                </a:lnTo>
                <a:lnTo>
                  <a:pt x="206" y="514"/>
                </a:lnTo>
                <a:lnTo>
                  <a:pt x="232" y="518"/>
                </a:lnTo>
                <a:lnTo>
                  <a:pt x="260" y="520"/>
                </a:lnTo>
                <a:lnTo>
                  <a:pt x="260" y="520"/>
                </a:lnTo>
                <a:lnTo>
                  <a:pt x="286" y="518"/>
                </a:lnTo>
                <a:lnTo>
                  <a:pt x="312" y="514"/>
                </a:lnTo>
                <a:lnTo>
                  <a:pt x="336" y="508"/>
                </a:lnTo>
                <a:lnTo>
                  <a:pt x="360" y="500"/>
                </a:lnTo>
                <a:lnTo>
                  <a:pt x="384" y="488"/>
                </a:lnTo>
                <a:lnTo>
                  <a:pt x="404" y="476"/>
                </a:lnTo>
                <a:lnTo>
                  <a:pt x="424" y="460"/>
                </a:lnTo>
                <a:lnTo>
                  <a:pt x="444" y="444"/>
                </a:lnTo>
                <a:lnTo>
                  <a:pt x="460" y="426"/>
                </a:lnTo>
                <a:lnTo>
                  <a:pt x="474" y="406"/>
                </a:lnTo>
                <a:lnTo>
                  <a:pt x="488" y="384"/>
                </a:lnTo>
                <a:lnTo>
                  <a:pt x="498" y="360"/>
                </a:lnTo>
                <a:lnTo>
                  <a:pt x="508" y="338"/>
                </a:lnTo>
                <a:lnTo>
                  <a:pt x="514" y="312"/>
                </a:lnTo>
                <a:lnTo>
                  <a:pt x="518" y="286"/>
                </a:lnTo>
                <a:lnTo>
                  <a:pt x="520" y="260"/>
                </a:lnTo>
                <a:lnTo>
                  <a:pt x="520" y="260"/>
                </a:lnTo>
                <a:lnTo>
                  <a:pt x="518" y="234"/>
                </a:lnTo>
                <a:lnTo>
                  <a:pt x="514" y="208"/>
                </a:lnTo>
                <a:lnTo>
                  <a:pt x="508" y="182"/>
                </a:lnTo>
                <a:lnTo>
                  <a:pt x="498" y="158"/>
                </a:lnTo>
                <a:lnTo>
                  <a:pt x="488" y="136"/>
                </a:lnTo>
                <a:lnTo>
                  <a:pt x="474" y="114"/>
                </a:lnTo>
                <a:lnTo>
                  <a:pt x="460" y="94"/>
                </a:lnTo>
                <a:lnTo>
                  <a:pt x="444" y="76"/>
                </a:lnTo>
                <a:lnTo>
                  <a:pt x="424" y="60"/>
                </a:lnTo>
                <a:lnTo>
                  <a:pt x="404" y="44"/>
                </a:lnTo>
                <a:lnTo>
                  <a:pt x="384" y="32"/>
                </a:lnTo>
                <a:lnTo>
                  <a:pt x="360" y="20"/>
                </a:lnTo>
                <a:lnTo>
                  <a:pt x="336" y="12"/>
                </a:lnTo>
                <a:lnTo>
                  <a:pt x="312" y="6"/>
                </a:lnTo>
                <a:lnTo>
                  <a:pt x="286" y="2"/>
                </a:lnTo>
                <a:lnTo>
                  <a:pt x="260" y="0"/>
                </a:lnTo>
                <a:lnTo>
                  <a:pt x="260" y="0"/>
                </a:lnTo>
                <a:close/>
                <a:moveTo>
                  <a:pt x="194" y="54"/>
                </a:moveTo>
                <a:lnTo>
                  <a:pt x="194" y="54"/>
                </a:lnTo>
                <a:lnTo>
                  <a:pt x="186" y="64"/>
                </a:lnTo>
                <a:lnTo>
                  <a:pt x="186" y="64"/>
                </a:lnTo>
                <a:lnTo>
                  <a:pt x="172" y="88"/>
                </a:lnTo>
                <a:lnTo>
                  <a:pt x="158" y="114"/>
                </a:lnTo>
                <a:lnTo>
                  <a:pt x="158" y="114"/>
                </a:lnTo>
                <a:lnTo>
                  <a:pt x="136" y="106"/>
                </a:lnTo>
                <a:lnTo>
                  <a:pt x="118" y="96"/>
                </a:lnTo>
                <a:lnTo>
                  <a:pt x="118" y="96"/>
                </a:lnTo>
                <a:lnTo>
                  <a:pt x="136" y="82"/>
                </a:lnTo>
                <a:lnTo>
                  <a:pt x="154" y="70"/>
                </a:lnTo>
                <a:lnTo>
                  <a:pt x="174" y="62"/>
                </a:lnTo>
                <a:lnTo>
                  <a:pt x="194" y="54"/>
                </a:lnTo>
                <a:lnTo>
                  <a:pt x="194" y="54"/>
                </a:lnTo>
                <a:close/>
                <a:moveTo>
                  <a:pt x="100" y="114"/>
                </a:moveTo>
                <a:lnTo>
                  <a:pt x="100" y="114"/>
                </a:lnTo>
                <a:lnTo>
                  <a:pt x="122" y="128"/>
                </a:lnTo>
                <a:lnTo>
                  <a:pt x="148" y="140"/>
                </a:lnTo>
                <a:lnTo>
                  <a:pt x="148" y="140"/>
                </a:lnTo>
                <a:lnTo>
                  <a:pt x="140" y="164"/>
                </a:lnTo>
                <a:lnTo>
                  <a:pt x="132" y="192"/>
                </a:lnTo>
                <a:lnTo>
                  <a:pt x="128" y="222"/>
                </a:lnTo>
                <a:lnTo>
                  <a:pt x="124" y="252"/>
                </a:lnTo>
                <a:lnTo>
                  <a:pt x="42" y="252"/>
                </a:lnTo>
                <a:lnTo>
                  <a:pt x="42" y="252"/>
                </a:lnTo>
                <a:lnTo>
                  <a:pt x="44" y="234"/>
                </a:lnTo>
                <a:lnTo>
                  <a:pt x="48" y="216"/>
                </a:lnTo>
                <a:lnTo>
                  <a:pt x="52" y="196"/>
                </a:lnTo>
                <a:lnTo>
                  <a:pt x="58" y="180"/>
                </a:lnTo>
                <a:lnTo>
                  <a:pt x="66" y="162"/>
                </a:lnTo>
                <a:lnTo>
                  <a:pt x="76" y="144"/>
                </a:lnTo>
                <a:lnTo>
                  <a:pt x="88" y="130"/>
                </a:lnTo>
                <a:lnTo>
                  <a:pt x="100" y="114"/>
                </a:lnTo>
                <a:lnTo>
                  <a:pt x="100" y="114"/>
                </a:lnTo>
                <a:close/>
                <a:moveTo>
                  <a:pt x="42" y="276"/>
                </a:moveTo>
                <a:lnTo>
                  <a:pt x="124" y="276"/>
                </a:lnTo>
                <a:lnTo>
                  <a:pt x="124" y="276"/>
                </a:lnTo>
                <a:lnTo>
                  <a:pt x="126" y="308"/>
                </a:lnTo>
                <a:lnTo>
                  <a:pt x="132" y="336"/>
                </a:lnTo>
                <a:lnTo>
                  <a:pt x="138" y="362"/>
                </a:lnTo>
                <a:lnTo>
                  <a:pt x="146" y="386"/>
                </a:lnTo>
                <a:lnTo>
                  <a:pt x="146" y="386"/>
                </a:lnTo>
                <a:lnTo>
                  <a:pt x="120" y="398"/>
                </a:lnTo>
                <a:lnTo>
                  <a:pt x="100" y="410"/>
                </a:lnTo>
                <a:lnTo>
                  <a:pt x="100" y="410"/>
                </a:lnTo>
                <a:lnTo>
                  <a:pt x="88" y="396"/>
                </a:lnTo>
                <a:lnTo>
                  <a:pt x="76" y="382"/>
                </a:lnTo>
                <a:lnTo>
                  <a:pt x="66" y="366"/>
                </a:lnTo>
                <a:lnTo>
                  <a:pt x="58" y="350"/>
                </a:lnTo>
                <a:lnTo>
                  <a:pt x="52" y="332"/>
                </a:lnTo>
                <a:lnTo>
                  <a:pt x="48" y="314"/>
                </a:lnTo>
                <a:lnTo>
                  <a:pt x="44" y="296"/>
                </a:lnTo>
                <a:lnTo>
                  <a:pt x="42" y="276"/>
                </a:lnTo>
                <a:lnTo>
                  <a:pt x="42" y="276"/>
                </a:lnTo>
                <a:close/>
                <a:moveTo>
                  <a:pt x="118" y="426"/>
                </a:moveTo>
                <a:lnTo>
                  <a:pt x="118" y="426"/>
                </a:lnTo>
                <a:lnTo>
                  <a:pt x="136" y="416"/>
                </a:lnTo>
                <a:lnTo>
                  <a:pt x="156" y="406"/>
                </a:lnTo>
                <a:lnTo>
                  <a:pt x="156" y="406"/>
                </a:lnTo>
                <a:lnTo>
                  <a:pt x="170" y="436"/>
                </a:lnTo>
                <a:lnTo>
                  <a:pt x="186" y="460"/>
                </a:lnTo>
                <a:lnTo>
                  <a:pt x="186" y="460"/>
                </a:lnTo>
                <a:lnTo>
                  <a:pt x="192" y="466"/>
                </a:lnTo>
                <a:lnTo>
                  <a:pt x="192" y="466"/>
                </a:lnTo>
                <a:lnTo>
                  <a:pt x="172" y="460"/>
                </a:lnTo>
                <a:lnTo>
                  <a:pt x="154" y="450"/>
                </a:lnTo>
                <a:lnTo>
                  <a:pt x="136" y="438"/>
                </a:lnTo>
                <a:lnTo>
                  <a:pt x="118" y="426"/>
                </a:lnTo>
                <a:lnTo>
                  <a:pt x="118" y="426"/>
                </a:lnTo>
                <a:close/>
                <a:moveTo>
                  <a:pt x="248" y="476"/>
                </a:moveTo>
                <a:lnTo>
                  <a:pt x="248" y="476"/>
                </a:lnTo>
                <a:lnTo>
                  <a:pt x="232" y="476"/>
                </a:lnTo>
                <a:lnTo>
                  <a:pt x="232" y="476"/>
                </a:lnTo>
                <a:lnTo>
                  <a:pt x="220" y="460"/>
                </a:lnTo>
                <a:lnTo>
                  <a:pt x="206" y="444"/>
                </a:lnTo>
                <a:lnTo>
                  <a:pt x="192" y="422"/>
                </a:lnTo>
                <a:lnTo>
                  <a:pt x="180" y="398"/>
                </a:lnTo>
                <a:lnTo>
                  <a:pt x="180" y="398"/>
                </a:lnTo>
                <a:lnTo>
                  <a:pt x="210" y="392"/>
                </a:lnTo>
                <a:lnTo>
                  <a:pt x="228" y="388"/>
                </a:lnTo>
                <a:lnTo>
                  <a:pt x="248" y="388"/>
                </a:lnTo>
                <a:lnTo>
                  <a:pt x="248" y="476"/>
                </a:lnTo>
                <a:close/>
                <a:moveTo>
                  <a:pt x="248" y="364"/>
                </a:moveTo>
                <a:lnTo>
                  <a:pt x="248" y="364"/>
                </a:lnTo>
                <a:lnTo>
                  <a:pt x="224" y="364"/>
                </a:lnTo>
                <a:lnTo>
                  <a:pt x="204" y="368"/>
                </a:lnTo>
                <a:lnTo>
                  <a:pt x="170" y="378"/>
                </a:lnTo>
                <a:lnTo>
                  <a:pt x="170" y="378"/>
                </a:lnTo>
                <a:lnTo>
                  <a:pt x="162" y="356"/>
                </a:lnTo>
                <a:lnTo>
                  <a:pt x="156" y="332"/>
                </a:lnTo>
                <a:lnTo>
                  <a:pt x="150" y="306"/>
                </a:lnTo>
                <a:lnTo>
                  <a:pt x="148" y="276"/>
                </a:lnTo>
                <a:lnTo>
                  <a:pt x="248" y="276"/>
                </a:lnTo>
                <a:lnTo>
                  <a:pt x="248" y="364"/>
                </a:lnTo>
                <a:close/>
                <a:moveTo>
                  <a:pt x="248" y="252"/>
                </a:moveTo>
                <a:lnTo>
                  <a:pt x="150" y="252"/>
                </a:lnTo>
                <a:lnTo>
                  <a:pt x="150" y="252"/>
                </a:lnTo>
                <a:lnTo>
                  <a:pt x="152" y="224"/>
                </a:lnTo>
                <a:lnTo>
                  <a:pt x="156" y="196"/>
                </a:lnTo>
                <a:lnTo>
                  <a:pt x="164" y="170"/>
                </a:lnTo>
                <a:lnTo>
                  <a:pt x="172" y="148"/>
                </a:lnTo>
                <a:lnTo>
                  <a:pt x="172" y="148"/>
                </a:lnTo>
                <a:lnTo>
                  <a:pt x="188" y="152"/>
                </a:lnTo>
                <a:lnTo>
                  <a:pt x="208" y="154"/>
                </a:lnTo>
                <a:lnTo>
                  <a:pt x="248" y="158"/>
                </a:lnTo>
                <a:lnTo>
                  <a:pt x="248" y="252"/>
                </a:lnTo>
                <a:close/>
                <a:moveTo>
                  <a:pt x="248" y="134"/>
                </a:moveTo>
                <a:lnTo>
                  <a:pt x="248" y="134"/>
                </a:lnTo>
                <a:lnTo>
                  <a:pt x="212" y="130"/>
                </a:lnTo>
                <a:lnTo>
                  <a:pt x="182" y="122"/>
                </a:lnTo>
                <a:lnTo>
                  <a:pt x="182" y="122"/>
                </a:lnTo>
                <a:lnTo>
                  <a:pt x="194" y="100"/>
                </a:lnTo>
                <a:lnTo>
                  <a:pt x="206" y="80"/>
                </a:lnTo>
                <a:lnTo>
                  <a:pt x="206" y="80"/>
                </a:lnTo>
                <a:lnTo>
                  <a:pt x="220" y="60"/>
                </a:lnTo>
                <a:lnTo>
                  <a:pt x="234" y="46"/>
                </a:lnTo>
                <a:lnTo>
                  <a:pt x="234" y="46"/>
                </a:lnTo>
                <a:lnTo>
                  <a:pt x="248" y="44"/>
                </a:lnTo>
                <a:lnTo>
                  <a:pt x="248" y="134"/>
                </a:lnTo>
                <a:close/>
                <a:moveTo>
                  <a:pt x="396" y="94"/>
                </a:moveTo>
                <a:lnTo>
                  <a:pt x="396" y="94"/>
                </a:lnTo>
                <a:lnTo>
                  <a:pt x="378" y="104"/>
                </a:lnTo>
                <a:lnTo>
                  <a:pt x="358" y="114"/>
                </a:lnTo>
                <a:lnTo>
                  <a:pt x="358" y="114"/>
                </a:lnTo>
                <a:lnTo>
                  <a:pt x="342" y="88"/>
                </a:lnTo>
                <a:lnTo>
                  <a:pt x="328" y="64"/>
                </a:lnTo>
                <a:lnTo>
                  <a:pt x="328" y="64"/>
                </a:lnTo>
                <a:lnTo>
                  <a:pt x="320" y="54"/>
                </a:lnTo>
                <a:lnTo>
                  <a:pt x="320" y="54"/>
                </a:lnTo>
                <a:lnTo>
                  <a:pt x="340" y="60"/>
                </a:lnTo>
                <a:lnTo>
                  <a:pt x="360" y="70"/>
                </a:lnTo>
                <a:lnTo>
                  <a:pt x="378" y="82"/>
                </a:lnTo>
                <a:lnTo>
                  <a:pt x="396" y="94"/>
                </a:lnTo>
                <a:lnTo>
                  <a:pt x="396" y="94"/>
                </a:lnTo>
                <a:close/>
                <a:moveTo>
                  <a:pt x="268" y="44"/>
                </a:moveTo>
                <a:lnTo>
                  <a:pt x="268" y="44"/>
                </a:lnTo>
                <a:lnTo>
                  <a:pt x="282" y="46"/>
                </a:lnTo>
                <a:lnTo>
                  <a:pt x="282" y="46"/>
                </a:lnTo>
                <a:lnTo>
                  <a:pt x="294" y="60"/>
                </a:lnTo>
                <a:lnTo>
                  <a:pt x="308" y="80"/>
                </a:lnTo>
                <a:lnTo>
                  <a:pt x="308" y="80"/>
                </a:lnTo>
                <a:lnTo>
                  <a:pt x="322" y="98"/>
                </a:lnTo>
                <a:lnTo>
                  <a:pt x="334" y="122"/>
                </a:lnTo>
                <a:lnTo>
                  <a:pt x="334" y="122"/>
                </a:lnTo>
                <a:lnTo>
                  <a:pt x="304" y="130"/>
                </a:lnTo>
                <a:lnTo>
                  <a:pt x="268" y="134"/>
                </a:lnTo>
                <a:lnTo>
                  <a:pt x="268" y="44"/>
                </a:lnTo>
                <a:close/>
                <a:moveTo>
                  <a:pt x="268" y="158"/>
                </a:moveTo>
                <a:lnTo>
                  <a:pt x="268" y="158"/>
                </a:lnTo>
                <a:lnTo>
                  <a:pt x="308" y="154"/>
                </a:lnTo>
                <a:lnTo>
                  <a:pt x="326" y="150"/>
                </a:lnTo>
                <a:lnTo>
                  <a:pt x="344" y="146"/>
                </a:lnTo>
                <a:lnTo>
                  <a:pt x="344" y="146"/>
                </a:lnTo>
                <a:lnTo>
                  <a:pt x="352" y="170"/>
                </a:lnTo>
                <a:lnTo>
                  <a:pt x="358" y="196"/>
                </a:lnTo>
                <a:lnTo>
                  <a:pt x="364" y="224"/>
                </a:lnTo>
                <a:lnTo>
                  <a:pt x="366" y="252"/>
                </a:lnTo>
                <a:lnTo>
                  <a:pt x="268" y="252"/>
                </a:lnTo>
                <a:lnTo>
                  <a:pt x="268" y="158"/>
                </a:lnTo>
                <a:close/>
                <a:moveTo>
                  <a:pt x="268" y="276"/>
                </a:moveTo>
                <a:lnTo>
                  <a:pt x="366" y="276"/>
                </a:lnTo>
                <a:lnTo>
                  <a:pt x="366" y="276"/>
                </a:lnTo>
                <a:lnTo>
                  <a:pt x="364" y="304"/>
                </a:lnTo>
                <a:lnTo>
                  <a:pt x="360" y="330"/>
                </a:lnTo>
                <a:lnTo>
                  <a:pt x="354" y="354"/>
                </a:lnTo>
                <a:lnTo>
                  <a:pt x="346" y="378"/>
                </a:lnTo>
                <a:lnTo>
                  <a:pt x="346" y="378"/>
                </a:lnTo>
                <a:lnTo>
                  <a:pt x="310" y="368"/>
                </a:lnTo>
                <a:lnTo>
                  <a:pt x="290" y="366"/>
                </a:lnTo>
                <a:lnTo>
                  <a:pt x="268" y="364"/>
                </a:lnTo>
                <a:lnTo>
                  <a:pt x="268" y="276"/>
                </a:lnTo>
                <a:close/>
                <a:moveTo>
                  <a:pt x="284" y="476"/>
                </a:moveTo>
                <a:lnTo>
                  <a:pt x="284" y="476"/>
                </a:lnTo>
                <a:lnTo>
                  <a:pt x="268" y="476"/>
                </a:lnTo>
                <a:lnTo>
                  <a:pt x="268" y="388"/>
                </a:lnTo>
                <a:lnTo>
                  <a:pt x="268" y="388"/>
                </a:lnTo>
                <a:lnTo>
                  <a:pt x="288" y="390"/>
                </a:lnTo>
                <a:lnTo>
                  <a:pt x="306" y="392"/>
                </a:lnTo>
                <a:lnTo>
                  <a:pt x="336" y="400"/>
                </a:lnTo>
                <a:lnTo>
                  <a:pt x="336" y="400"/>
                </a:lnTo>
                <a:lnTo>
                  <a:pt x="324" y="422"/>
                </a:lnTo>
                <a:lnTo>
                  <a:pt x="308" y="444"/>
                </a:lnTo>
                <a:lnTo>
                  <a:pt x="308" y="444"/>
                </a:lnTo>
                <a:lnTo>
                  <a:pt x="296" y="462"/>
                </a:lnTo>
                <a:lnTo>
                  <a:pt x="284" y="476"/>
                </a:lnTo>
                <a:lnTo>
                  <a:pt x="284" y="476"/>
                </a:lnTo>
                <a:close/>
                <a:moveTo>
                  <a:pt x="322" y="466"/>
                </a:moveTo>
                <a:lnTo>
                  <a:pt x="322" y="466"/>
                </a:lnTo>
                <a:lnTo>
                  <a:pt x="328" y="460"/>
                </a:lnTo>
                <a:lnTo>
                  <a:pt x="328" y="460"/>
                </a:lnTo>
                <a:lnTo>
                  <a:pt x="344" y="436"/>
                </a:lnTo>
                <a:lnTo>
                  <a:pt x="358" y="408"/>
                </a:lnTo>
                <a:lnTo>
                  <a:pt x="358" y="408"/>
                </a:lnTo>
                <a:lnTo>
                  <a:pt x="380" y="418"/>
                </a:lnTo>
                <a:lnTo>
                  <a:pt x="396" y="426"/>
                </a:lnTo>
                <a:lnTo>
                  <a:pt x="396" y="426"/>
                </a:lnTo>
                <a:lnTo>
                  <a:pt x="380" y="440"/>
                </a:lnTo>
                <a:lnTo>
                  <a:pt x="362" y="450"/>
                </a:lnTo>
                <a:lnTo>
                  <a:pt x="342" y="460"/>
                </a:lnTo>
                <a:lnTo>
                  <a:pt x="322" y="466"/>
                </a:lnTo>
                <a:lnTo>
                  <a:pt x="322" y="466"/>
                </a:lnTo>
                <a:close/>
                <a:moveTo>
                  <a:pt x="414" y="410"/>
                </a:moveTo>
                <a:lnTo>
                  <a:pt x="414" y="410"/>
                </a:lnTo>
                <a:lnTo>
                  <a:pt x="394" y="400"/>
                </a:lnTo>
                <a:lnTo>
                  <a:pt x="368" y="388"/>
                </a:lnTo>
                <a:lnTo>
                  <a:pt x="368" y="388"/>
                </a:lnTo>
                <a:lnTo>
                  <a:pt x="376" y="364"/>
                </a:lnTo>
                <a:lnTo>
                  <a:pt x="384" y="338"/>
                </a:lnTo>
                <a:lnTo>
                  <a:pt x="388" y="308"/>
                </a:lnTo>
                <a:lnTo>
                  <a:pt x="390" y="276"/>
                </a:lnTo>
                <a:lnTo>
                  <a:pt x="474" y="276"/>
                </a:lnTo>
                <a:lnTo>
                  <a:pt x="474" y="276"/>
                </a:lnTo>
                <a:lnTo>
                  <a:pt x="472" y="296"/>
                </a:lnTo>
                <a:lnTo>
                  <a:pt x="468" y="314"/>
                </a:lnTo>
                <a:lnTo>
                  <a:pt x="462" y="332"/>
                </a:lnTo>
                <a:lnTo>
                  <a:pt x="456" y="350"/>
                </a:lnTo>
                <a:lnTo>
                  <a:pt x="448" y="366"/>
                </a:lnTo>
                <a:lnTo>
                  <a:pt x="438" y="382"/>
                </a:lnTo>
                <a:lnTo>
                  <a:pt x="428" y="396"/>
                </a:lnTo>
                <a:lnTo>
                  <a:pt x="414" y="410"/>
                </a:lnTo>
                <a:lnTo>
                  <a:pt x="414" y="410"/>
                </a:lnTo>
                <a:close/>
                <a:moveTo>
                  <a:pt x="390" y="252"/>
                </a:moveTo>
                <a:lnTo>
                  <a:pt x="390" y="252"/>
                </a:lnTo>
                <a:lnTo>
                  <a:pt x="388" y="222"/>
                </a:lnTo>
                <a:lnTo>
                  <a:pt x="382" y="192"/>
                </a:lnTo>
                <a:lnTo>
                  <a:pt x="376" y="164"/>
                </a:lnTo>
                <a:lnTo>
                  <a:pt x="366" y="138"/>
                </a:lnTo>
                <a:lnTo>
                  <a:pt x="366" y="138"/>
                </a:lnTo>
                <a:lnTo>
                  <a:pt x="394" y="126"/>
                </a:lnTo>
                <a:lnTo>
                  <a:pt x="414" y="114"/>
                </a:lnTo>
                <a:lnTo>
                  <a:pt x="414" y="114"/>
                </a:lnTo>
                <a:lnTo>
                  <a:pt x="428" y="130"/>
                </a:lnTo>
                <a:lnTo>
                  <a:pt x="438" y="146"/>
                </a:lnTo>
                <a:lnTo>
                  <a:pt x="448" y="162"/>
                </a:lnTo>
                <a:lnTo>
                  <a:pt x="456" y="180"/>
                </a:lnTo>
                <a:lnTo>
                  <a:pt x="462" y="198"/>
                </a:lnTo>
                <a:lnTo>
                  <a:pt x="468" y="216"/>
                </a:lnTo>
                <a:lnTo>
                  <a:pt x="472" y="234"/>
                </a:lnTo>
                <a:lnTo>
                  <a:pt x="474" y="252"/>
                </a:lnTo>
                <a:lnTo>
                  <a:pt x="390" y="252"/>
                </a:lnTo>
                <a:close/>
              </a:path>
            </a:pathLst>
          </a:custGeom>
          <a:solidFill>
            <a:schemeClr val="bg1"/>
          </a:solidFill>
          <a:ln w="9525">
            <a:noFill/>
            <a:round/>
          </a:ln>
        </p:spPr>
        <p:txBody>
          <a:bodyPr vert="horz" wrap="square" lIns="91440" tIns="45720" rIns="91440" bIns="45720" numCol="1" anchor="t" anchorCtr="0" compatLnSpc="1"/>
          <a:lstStyle/>
          <a:p>
            <a:endParaRPr lang="zh-CN" altLang="en-US"/>
          </a:p>
        </p:txBody>
      </p:sp>
      <p:pic>
        <p:nvPicPr>
          <p:cNvPr id="10" name="图片 9"/>
          <p:cNvPicPr>
            <a:picLocks noChangeAspect="1"/>
          </p:cNvPicPr>
          <p:nvPr/>
        </p:nvPicPr>
        <p:blipFill>
          <a:blip r:embed="rId2"/>
          <a:stretch>
            <a:fillRect/>
          </a:stretch>
        </p:blipFill>
        <p:spPr>
          <a:xfrm>
            <a:off x="6534150" y="887095"/>
            <a:ext cx="5294630" cy="534606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03</a:t>
            </a:r>
            <a:r>
              <a:rPr kumimoji="1" lang="zh-CN" altLang="en-US" dirty="0"/>
              <a:t> 林地提取</a:t>
            </a:r>
          </a:p>
        </p:txBody>
      </p:sp>
      <p:sp>
        <p:nvSpPr>
          <p:cNvPr id="3" name="文本占位符 2"/>
          <p:cNvSpPr>
            <a:spLocks noGrp="1"/>
          </p:cNvSpPr>
          <p:nvPr>
            <p:ph type="body" sz="quarter" idx="13"/>
          </p:nvPr>
        </p:nvSpPr>
        <p:spPr/>
        <p:txBody>
          <a:bodyPr/>
          <a:lstStyle/>
          <a:p>
            <a:r>
              <a:rPr kumimoji="1" lang="en-US" altLang="zh-CN" dirty="0"/>
              <a:t>21</a:t>
            </a:r>
            <a:endParaRPr kumimoji="1" lang="zh-CN" altLang="en-US" dirty="0"/>
          </a:p>
        </p:txBody>
      </p:sp>
      <p:cxnSp>
        <p:nvCxnSpPr>
          <p:cNvPr id="6" name="直线连接符 5"/>
          <p:cNvCxnSpPr/>
          <p:nvPr/>
        </p:nvCxnSpPr>
        <p:spPr>
          <a:xfrm>
            <a:off x="6096000" y="787802"/>
            <a:ext cx="0" cy="462985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5657850" y="2393950"/>
            <a:ext cx="876300" cy="876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 name="文本框 4"/>
          <p:cNvSpPr txBox="1"/>
          <p:nvPr/>
        </p:nvSpPr>
        <p:spPr>
          <a:xfrm>
            <a:off x="839408" y="1579236"/>
            <a:ext cx="4285041" cy="3416320"/>
          </a:xfrm>
          <a:prstGeom prst="rect">
            <a:avLst/>
          </a:prstGeom>
          <a:noFill/>
        </p:spPr>
        <p:txBody>
          <a:bodyPr wrap="square" rtlCol="0">
            <a:spAutoFit/>
          </a:bodyPr>
          <a:lstStyle/>
          <a:p>
            <a:r>
              <a:rPr lang="en-US" altLang="zh-CN" sz="2400" dirty="0"/>
              <a:t>Step2</a:t>
            </a:r>
          </a:p>
          <a:p>
            <a:endParaRPr lang="en-US" altLang="zh-CN" sz="2400" dirty="0"/>
          </a:p>
          <a:p>
            <a:r>
              <a:rPr lang="zh-CN" altLang="en-US" sz="2400" dirty="0">
                <a:latin typeface="华文楷体" panose="02010600040101010101" pitchFamily="2" charset="-122"/>
                <a:ea typeface="华文楷体" panose="02010600040101010101" pitchFamily="2" charset="-122"/>
              </a:rPr>
              <a:t>读取需要提取林地的图像，用</a:t>
            </a:r>
            <a:r>
              <a:rPr lang="en-US" altLang="zh-CN" sz="2400" dirty="0">
                <a:latin typeface="华文楷体" panose="02010600040101010101" pitchFamily="2" charset="-122"/>
                <a:ea typeface="华文楷体" panose="02010600040101010101" pitchFamily="2" charset="-122"/>
              </a:rPr>
              <a:t>17*17</a:t>
            </a:r>
            <a:r>
              <a:rPr lang="zh-CN" altLang="en-US" sz="2400" dirty="0">
                <a:latin typeface="华文楷体" panose="02010600040101010101" pitchFamily="2" charset="-122"/>
                <a:ea typeface="华文楷体" panose="02010600040101010101" pitchFamily="2" charset="-122"/>
              </a:rPr>
              <a:t>模板重叠遍历，并计算每个模板的特征向量与上一步得出的特征向量进行对比，并计算余弦相似度。当余弦相似度大于</a:t>
            </a:r>
            <a:r>
              <a:rPr lang="en-US" altLang="zh-CN" sz="2400" dirty="0">
                <a:latin typeface="华文楷体" panose="02010600040101010101" pitchFamily="2" charset="-122"/>
                <a:ea typeface="华文楷体" panose="02010600040101010101" pitchFamily="2" charset="-122"/>
              </a:rPr>
              <a:t>0.998</a:t>
            </a:r>
            <a:r>
              <a:rPr lang="zh-CN" altLang="en-US" sz="2400" dirty="0">
                <a:latin typeface="华文楷体" panose="02010600040101010101" pitchFamily="2" charset="-122"/>
                <a:ea typeface="华文楷体" panose="02010600040101010101" pitchFamily="2" charset="-122"/>
              </a:rPr>
              <a:t>时认为高度相似，判断为林地。</a:t>
            </a:r>
          </a:p>
        </p:txBody>
      </p:sp>
      <p:sp>
        <p:nvSpPr>
          <p:cNvPr id="14" name="Freeform 119"/>
          <p:cNvSpPr>
            <a:spLocks noEditPoints="1"/>
          </p:cNvSpPr>
          <p:nvPr/>
        </p:nvSpPr>
        <p:spPr bwMode="auto">
          <a:xfrm>
            <a:off x="5785797" y="2540946"/>
            <a:ext cx="620406" cy="582307"/>
          </a:xfrm>
          <a:custGeom>
            <a:avLst/>
            <a:gdLst/>
            <a:ahLst/>
            <a:cxnLst>
              <a:cxn ang="0">
                <a:pos x="182" y="12"/>
              </a:cxn>
              <a:cxn ang="0">
                <a:pos x="76" y="76"/>
              </a:cxn>
              <a:cxn ang="0">
                <a:pos x="10" y="182"/>
              </a:cxn>
              <a:cxn ang="0">
                <a:pos x="0" y="286"/>
              </a:cxn>
              <a:cxn ang="0">
                <a:pos x="44" y="406"/>
              </a:cxn>
              <a:cxn ang="0">
                <a:pos x="136" y="488"/>
              </a:cxn>
              <a:cxn ang="0">
                <a:pos x="260" y="520"/>
              </a:cxn>
              <a:cxn ang="0">
                <a:pos x="360" y="500"/>
              </a:cxn>
              <a:cxn ang="0">
                <a:pos x="460" y="426"/>
              </a:cxn>
              <a:cxn ang="0">
                <a:pos x="514" y="312"/>
              </a:cxn>
              <a:cxn ang="0">
                <a:pos x="514" y="208"/>
              </a:cxn>
              <a:cxn ang="0">
                <a:pos x="460" y="94"/>
              </a:cxn>
              <a:cxn ang="0">
                <a:pos x="360" y="20"/>
              </a:cxn>
              <a:cxn ang="0">
                <a:pos x="260" y="0"/>
              </a:cxn>
              <a:cxn ang="0">
                <a:pos x="172" y="88"/>
              </a:cxn>
              <a:cxn ang="0">
                <a:pos x="118" y="96"/>
              </a:cxn>
              <a:cxn ang="0">
                <a:pos x="194" y="54"/>
              </a:cxn>
              <a:cxn ang="0">
                <a:pos x="148" y="140"/>
              </a:cxn>
              <a:cxn ang="0">
                <a:pos x="42" y="252"/>
              </a:cxn>
              <a:cxn ang="0">
                <a:pos x="58" y="180"/>
              </a:cxn>
              <a:cxn ang="0">
                <a:pos x="100" y="114"/>
              </a:cxn>
              <a:cxn ang="0">
                <a:pos x="132" y="336"/>
              </a:cxn>
              <a:cxn ang="0">
                <a:pos x="100" y="410"/>
              </a:cxn>
              <a:cxn ang="0">
                <a:pos x="58" y="350"/>
              </a:cxn>
              <a:cxn ang="0">
                <a:pos x="42" y="276"/>
              </a:cxn>
              <a:cxn ang="0">
                <a:pos x="156" y="406"/>
              </a:cxn>
              <a:cxn ang="0">
                <a:pos x="192" y="466"/>
              </a:cxn>
              <a:cxn ang="0">
                <a:pos x="118" y="426"/>
              </a:cxn>
              <a:cxn ang="0">
                <a:pos x="220" y="460"/>
              </a:cxn>
              <a:cxn ang="0">
                <a:pos x="210" y="392"/>
              </a:cxn>
              <a:cxn ang="0">
                <a:pos x="248" y="364"/>
              </a:cxn>
              <a:cxn ang="0">
                <a:pos x="162" y="356"/>
              </a:cxn>
              <a:cxn ang="0">
                <a:pos x="248" y="364"/>
              </a:cxn>
              <a:cxn ang="0">
                <a:pos x="156" y="196"/>
              </a:cxn>
              <a:cxn ang="0">
                <a:pos x="208" y="154"/>
              </a:cxn>
              <a:cxn ang="0">
                <a:pos x="212" y="130"/>
              </a:cxn>
              <a:cxn ang="0">
                <a:pos x="206" y="80"/>
              </a:cxn>
              <a:cxn ang="0">
                <a:pos x="248" y="134"/>
              </a:cxn>
              <a:cxn ang="0">
                <a:pos x="358" y="114"/>
              </a:cxn>
              <a:cxn ang="0">
                <a:pos x="320" y="54"/>
              </a:cxn>
              <a:cxn ang="0">
                <a:pos x="396" y="94"/>
              </a:cxn>
              <a:cxn ang="0">
                <a:pos x="294" y="60"/>
              </a:cxn>
              <a:cxn ang="0">
                <a:pos x="334" y="122"/>
              </a:cxn>
              <a:cxn ang="0">
                <a:pos x="268" y="158"/>
              </a:cxn>
              <a:cxn ang="0">
                <a:pos x="352" y="170"/>
              </a:cxn>
              <a:cxn ang="0">
                <a:pos x="268" y="158"/>
              </a:cxn>
              <a:cxn ang="0">
                <a:pos x="360" y="330"/>
              </a:cxn>
              <a:cxn ang="0">
                <a:pos x="290" y="366"/>
              </a:cxn>
              <a:cxn ang="0">
                <a:pos x="268" y="476"/>
              </a:cxn>
              <a:cxn ang="0">
                <a:pos x="336" y="400"/>
              </a:cxn>
              <a:cxn ang="0">
                <a:pos x="296" y="462"/>
              </a:cxn>
              <a:cxn ang="0">
                <a:pos x="328" y="460"/>
              </a:cxn>
              <a:cxn ang="0">
                <a:pos x="380" y="418"/>
              </a:cxn>
              <a:cxn ang="0">
                <a:pos x="342" y="460"/>
              </a:cxn>
              <a:cxn ang="0">
                <a:pos x="394" y="400"/>
              </a:cxn>
              <a:cxn ang="0">
                <a:pos x="388" y="308"/>
              </a:cxn>
              <a:cxn ang="0">
                <a:pos x="468" y="314"/>
              </a:cxn>
              <a:cxn ang="0">
                <a:pos x="428" y="396"/>
              </a:cxn>
              <a:cxn ang="0">
                <a:pos x="388" y="222"/>
              </a:cxn>
              <a:cxn ang="0">
                <a:pos x="394" y="126"/>
              </a:cxn>
              <a:cxn ang="0">
                <a:pos x="448" y="162"/>
              </a:cxn>
              <a:cxn ang="0">
                <a:pos x="474" y="252"/>
              </a:cxn>
            </a:cxnLst>
            <a:rect l="0" t="0" r="r" b="b"/>
            <a:pathLst>
              <a:path w="520" h="520">
                <a:moveTo>
                  <a:pt x="260" y="0"/>
                </a:moveTo>
                <a:lnTo>
                  <a:pt x="260" y="0"/>
                </a:lnTo>
                <a:lnTo>
                  <a:pt x="232" y="2"/>
                </a:lnTo>
                <a:lnTo>
                  <a:pt x="206" y="6"/>
                </a:lnTo>
                <a:lnTo>
                  <a:pt x="182" y="12"/>
                </a:lnTo>
                <a:lnTo>
                  <a:pt x="158" y="20"/>
                </a:lnTo>
                <a:lnTo>
                  <a:pt x="136" y="32"/>
                </a:lnTo>
                <a:lnTo>
                  <a:pt x="114" y="44"/>
                </a:lnTo>
                <a:lnTo>
                  <a:pt x="94" y="60"/>
                </a:lnTo>
                <a:lnTo>
                  <a:pt x="76" y="76"/>
                </a:lnTo>
                <a:lnTo>
                  <a:pt x="58" y="94"/>
                </a:lnTo>
                <a:lnTo>
                  <a:pt x="44" y="114"/>
                </a:lnTo>
                <a:lnTo>
                  <a:pt x="30" y="136"/>
                </a:lnTo>
                <a:lnTo>
                  <a:pt x="20" y="158"/>
                </a:lnTo>
                <a:lnTo>
                  <a:pt x="10" y="182"/>
                </a:lnTo>
                <a:lnTo>
                  <a:pt x="4" y="208"/>
                </a:lnTo>
                <a:lnTo>
                  <a:pt x="0" y="234"/>
                </a:lnTo>
                <a:lnTo>
                  <a:pt x="0" y="260"/>
                </a:lnTo>
                <a:lnTo>
                  <a:pt x="0" y="260"/>
                </a:lnTo>
                <a:lnTo>
                  <a:pt x="0" y="286"/>
                </a:lnTo>
                <a:lnTo>
                  <a:pt x="4" y="312"/>
                </a:lnTo>
                <a:lnTo>
                  <a:pt x="10" y="338"/>
                </a:lnTo>
                <a:lnTo>
                  <a:pt x="20" y="360"/>
                </a:lnTo>
                <a:lnTo>
                  <a:pt x="30" y="384"/>
                </a:lnTo>
                <a:lnTo>
                  <a:pt x="44" y="406"/>
                </a:lnTo>
                <a:lnTo>
                  <a:pt x="58" y="426"/>
                </a:lnTo>
                <a:lnTo>
                  <a:pt x="76" y="444"/>
                </a:lnTo>
                <a:lnTo>
                  <a:pt x="94" y="460"/>
                </a:lnTo>
                <a:lnTo>
                  <a:pt x="114" y="476"/>
                </a:lnTo>
                <a:lnTo>
                  <a:pt x="136" y="488"/>
                </a:lnTo>
                <a:lnTo>
                  <a:pt x="158" y="500"/>
                </a:lnTo>
                <a:lnTo>
                  <a:pt x="182" y="508"/>
                </a:lnTo>
                <a:lnTo>
                  <a:pt x="206" y="514"/>
                </a:lnTo>
                <a:lnTo>
                  <a:pt x="232" y="518"/>
                </a:lnTo>
                <a:lnTo>
                  <a:pt x="260" y="520"/>
                </a:lnTo>
                <a:lnTo>
                  <a:pt x="260" y="520"/>
                </a:lnTo>
                <a:lnTo>
                  <a:pt x="286" y="518"/>
                </a:lnTo>
                <a:lnTo>
                  <a:pt x="312" y="514"/>
                </a:lnTo>
                <a:lnTo>
                  <a:pt x="336" y="508"/>
                </a:lnTo>
                <a:lnTo>
                  <a:pt x="360" y="500"/>
                </a:lnTo>
                <a:lnTo>
                  <a:pt x="384" y="488"/>
                </a:lnTo>
                <a:lnTo>
                  <a:pt x="404" y="476"/>
                </a:lnTo>
                <a:lnTo>
                  <a:pt x="424" y="460"/>
                </a:lnTo>
                <a:lnTo>
                  <a:pt x="444" y="444"/>
                </a:lnTo>
                <a:lnTo>
                  <a:pt x="460" y="426"/>
                </a:lnTo>
                <a:lnTo>
                  <a:pt x="474" y="406"/>
                </a:lnTo>
                <a:lnTo>
                  <a:pt x="488" y="384"/>
                </a:lnTo>
                <a:lnTo>
                  <a:pt x="498" y="360"/>
                </a:lnTo>
                <a:lnTo>
                  <a:pt x="508" y="338"/>
                </a:lnTo>
                <a:lnTo>
                  <a:pt x="514" y="312"/>
                </a:lnTo>
                <a:lnTo>
                  <a:pt x="518" y="286"/>
                </a:lnTo>
                <a:lnTo>
                  <a:pt x="520" y="260"/>
                </a:lnTo>
                <a:lnTo>
                  <a:pt x="520" y="260"/>
                </a:lnTo>
                <a:lnTo>
                  <a:pt x="518" y="234"/>
                </a:lnTo>
                <a:lnTo>
                  <a:pt x="514" y="208"/>
                </a:lnTo>
                <a:lnTo>
                  <a:pt x="508" y="182"/>
                </a:lnTo>
                <a:lnTo>
                  <a:pt x="498" y="158"/>
                </a:lnTo>
                <a:lnTo>
                  <a:pt x="488" y="136"/>
                </a:lnTo>
                <a:lnTo>
                  <a:pt x="474" y="114"/>
                </a:lnTo>
                <a:lnTo>
                  <a:pt x="460" y="94"/>
                </a:lnTo>
                <a:lnTo>
                  <a:pt x="444" y="76"/>
                </a:lnTo>
                <a:lnTo>
                  <a:pt x="424" y="60"/>
                </a:lnTo>
                <a:lnTo>
                  <a:pt x="404" y="44"/>
                </a:lnTo>
                <a:lnTo>
                  <a:pt x="384" y="32"/>
                </a:lnTo>
                <a:lnTo>
                  <a:pt x="360" y="20"/>
                </a:lnTo>
                <a:lnTo>
                  <a:pt x="336" y="12"/>
                </a:lnTo>
                <a:lnTo>
                  <a:pt x="312" y="6"/>
                </a:lnTo>
                <a:lnTo>
                  <a:pt x="286" y="2"/>
                </a:lnTo>
                <a:lnTo>
                  <a:pt x="260" y="0"/>
                </a:lnTo>
                <a:lnTo>
                  <a:pt x="260" y="0"/>
                </a:lnTo>
                <a:close/>
                <a:moveTo>
                  <a:pt x="194" y="54"/>
                </a:moveTo>
                <a:lnTo>
                  <a:pt x="194" y="54"/>
                </a:lnTo>
                <a:lnTo>
                  <a:pt x="186" y="64"/>
                </a:lnTo>
                <a:lnTo>
                  <a:pt x="186" y="64"/>
                </a:lnTo>
                <a:lnTo>
                  <a:pt x="172" y="88"/>
                </a:lnTo>
                <a:lnTo>
                  <a:pt x="158" y="114"/>
                </a:lnTo>
                <a:lnTo>
                  <a:pt x="158" y="114"/>
                </a:lnTo>
                <a:lnTo>
                  <a:pt x="136" y="106"/>
                </a:lnTo>
                <a:lnTo>
                  <a:pt x="118" y="96"/>
                </a:lnTo>
                <a:lnTo>
                  <a:pt x="118" y="96"/>
                </a:lnTo>
                <a:lnTo>
                  <a:pt x="136" y="82"/>
                </a:lnTo>
                <a:lnTo>
                  <a:pt x="154" y="70"/>
                </a:lnTo>
                <a:lnTo>
                  <a:pt x="174" y="62"/>
                </a:lnTo>
                <a:lnTo>
                  <a:pt x="194" y="54"/>
                </a:lnTo>
                <a:lnTo>
                  <a:pt x="194" y="54"/>
                </a:lnTo>
                <a:close/>
                <a:moveTo>
                  <a:pt x="100" y="114"/>
                </a:moveTo>
                <a:lnTo>
                  <a:pt x="100" y="114"/>
                </a:lnTo>
                <a:lnTo>
                  <a:pt x="122" y="128"/>
                </a:lnTo>
                <a:lnTo>
                  <a:pt x="148" y="140"/>
                </a:lnTo>
                <a:lnTo>
                  <a:pt x="148" y="140"/>
                </a:lnTo>
                <a:lnTo>
                  <a:pt x="140" y="164"/>
                </a:lnTo>
                <a:lnTo>
                  <a:pt x="132" y="192"/>
                </a:lnTo>
                <a:lnTo>
                  <a:pt x="128" y="222"/>
                </a:lnTo>
                <a:lnTo>
                  <a:pt x="124" y="252"/>
                </a:lnTo>
                <a:lnTo>
                  <a:pt x="42" y="252"/>
                </a:lnTo>
                <a:lnTo>
                  <a:pt x="42" y="252"/>
                </a:lnTo>
                <a:lnTo>
                  <a:pt x="44" y="234"/>
                </a:lnTo>
                <a:lnTo>
                  <a:pt x="48" y="216"/>
                </a:lnTo>
                <a:lnTo>
                  <a:pt x="52" y="196"/>
                </a:lnTo>
                <a:lnTo>
                  <a:pt x="58" y="180"/>
                </a:lnTo>
                <a:lnTo>
                  <a:pt x="66" y="162"/>
                </a:lnTo>
                <a:lnTo>
                  <a:pt x="76" y="144"/>
                </a:lnTo>
                <a:lnTo>
                  <a:pt x="88" y="130"/>
                </a:lnTo>
                <a:lnTo>
                  <a:pt x="100" y="114"/>
                </a:lnTo>
                <a:lnTo>
                  <a:pt x="100" y="114"/>
                </a:lnTo>
                <a:close/>
                <a:moveTo>
                  <a:pt x="42" y="276"/>
                </a:moveTo>
                <a:lnTo>
                  <a:pt x="124" y="276"/>
                </a:lnTo>
                <a:lnTo>
                  <a:pt x="124" y="276"/>
                </a:lnTo>
                <a:lnTo>
                  <a:pt x="126" y="308"/>
                </a:lnTo>
                <a:lnTo>
                  <a:pt x="132" y="336"/>
                </a:lnTo>
                <a:lnTo>
                  <a:pt x="138" y="362"/>
                </a:lnTo>
                <a:lnTo>
                  <a:pt x="146" y="386"/>
                </a:lnTo>
                <a:lnTo>
                  <a:pt x="146" y="386"/>
                </a:lnTo>
                <a:lnTo>
                  <a:pt x="120" y="398"/>
                </a:lnTo>
                <a:lnTo>
                  <a:pt x="100" y="410"/>
                </a:lnTo>
                <a:lnTo>
                  <a:pt x="100" y="410"/>
                </a:lnTo>
                <a:lnTo>
                  <a:pt x="88" y="396"/>
                </a:lnTo>
                <a:lnTo>
                  <a:pt x="76" y="382"/>
                </a:lnTo>
                <a:lnTo>
                  <a:pt x="66" y="366"/>
                </a:lnTo>
                <a:lnTo>
                  <a:pt x="58" y="350"/>
                </a:lnTo>
                <a:lnTo>
                  <a:pt x="52" y="332"/>
                </a:lnTo>
                <a:lnTo>
                  <a:pt x="48" y="314"/>
                </a:lnTo>
                <a:lnTo>
                  <a:pt x="44" y="296"/>
                </a:lnTo>
                <a:lnTo>
                  <a:pt x="42" y="276"/>
                </a:lnTo>
                <a:lnTo>
                  <a:pt x="42" y="276"/>
                </a:lnTo>
                <a:close/>
                <a:moveTo>
                  <a:pt x="118" y="426"/>
                </a:moveTo>
                <a:lnTo>
                  <a:pt x="118" y="426"/>
                </a:lnTo>
                <a:lnTo>
                  <a:pt x="136" y="416"/>
                </a:lnTo>
                <a:lnTo>
                  <a:pt x="156" y="406"/>
                </a:lnTo>
                <a:lnTo>
                  <a:pt x="156" y="406"/>
                </a:lnTo>
                <a:lnTo>
                  <a:pt x="170" y="436"/>
                </a:lnTo>
                <a:lnTo>
                  <a:pt x="186" y="460"/>
                </a:lnTo>
                <a:lnTo>
                  <a:pt x="186" y="460"/>
                </a:lnTo>
                <a:lnTo>
                  <a:pt x="192" y="466"/>
                </a:lnTo>
                <a:lnTo>
                  <a:pt x="192" y="466"/>
                </a:lnTo>
                <a:lnTo>
                  <a:pt x="172" y="460"/>
                </a:lnTo>
                <a:lnTo>
                  <a:pt x="154" y="450"/>
                </a:lnTo>
                <a:lnTo>
                  <a:pt x="136" y="438"/>
                </a:lnTo>
                <a:lnTo>
                  <a:pt x="118" y="426"/>
                </a:lnTo>
                <a:lnTo>
                  <a:pt x="118" y="426"/>
                </a:lnTo>
                <a:close/>
                <a:moveTo>
                  <a:pt x="248" y="476"/>
                </a:moveTo>
                <a:lnTo>
                  <a:pt x="248" y="476"/>
                </a:lnTo>
                <a:lnTo>
                  <a:pt x="232" y="476"/>
                </a:lnTo>
                <a:lnTo>
                  <a:pt x="232" y="476"/>
                </a:lnTo>
                <a:lnTo>
                  <a:pt x="220" y="460"/>
                </a:lnTo>
                <a:lnTo>
                  <a:pt x="206" y="444"/>
                </a:lnTo>
                <a:lnTo>
                  <a:pt x="192" y="422"/>
                </a:lnTo>
                <a:lnTo>
                  <a:pt x="180" y="398"/>
                </a:lnTo>
                <a:lnTo>
                  <a:pt x="180" y="398"/>
                </a:lnTo>
                <a:lnTo>
                  <a:pt x="210" y="392"/>
                </a:lnTo>
                <a:lnTo>
                  <a:pt x="228" y="388"/>
                </a:lnTo>
                <a:lnTo>
                  <a:pt x="248" y="388"/>
                </a:lnTo>
                <a:lnTo>
                  <a:pt x="248" y="476"/>
                </a:lnTo>
                <a:close/>
                <a:moveTo>
                  <a:pt x="248" y="364"/>
                </a:moveTo>
                <a:lnTo>
                  <a:pt x="248" y="364"/>
                </a:lnTo>
                <a:lnTo>
                  <a:pt x="224" y="364"/>
                </a:lnTo>
                <a:lnTo>
                  <a:pt x="204" y="368"/>
                </a:lnTo>
                <a:lnTo>
                  <a:pt x="170" y="378"/>
                </a:lnTo>
                <a:lnTo>
                  <a:pt x="170" y="378"/>
                </a:lnTo>
                <a:lnTo>
                  <a:pt x="162" y="356"/>
                </a:lnTo>
                <a:lnTo>
                  <a:pt x="156" y="332"/>
                </a:lnTo>
                <a:lnTo>
                  <a:pt x="150" y="306"/>
                </a:lnTo>
                <a:lnTo>
                  <a:pt x="148" y="276"/>
                </a:lnTo>
                <a:lnTo>
                  <a:pt x="248" y="276"/>
                </a:lnTo>
                <a:lnTo>
                  <a:pt x="248" y="364"/>
                </a:lnTo>
                <a:close/>
                <a:moveTo>
                  <a:pt x="248" y="252"/>
                </a:moveTo>
                <a:lnTo>
                  <a:pt x="150" y="252"/>
                </a:lnTo>
                <a:lnTo>
                  <a:pt x="150" y="252"/>
                </a:lnTo>
                <a:lnTo>
                  <a:pt x="152" y="224"/>
                </a:lnTo>
                <a:lnTo>
                  <a:pt x="156" y="196"/>
                </a:lnTo>
                <a:lnTo>
                  <a:pt x="164" y="170"/>
                </a:lnTo>
                <a:lnTo>
                  <a:pt x="172" y="148"/>
                </a:lnTo>
                <a:lnTo>
                  <a:pt x="172" y="148"/>
                </a:lnTo>
                <a:lnTo>
                  <a:pt x="188" y="152"/>
                </a:lnTo>
                <a:lnTo>
                  <a:pt x="208" y="154"/>
                </a:lnTo>
                <a:lnTo>
                  <a:pt x="248" y="158"/>
                </a:lnTo>
                <a:lnTo>
                  <a:pt x="248" y="252"/>
                </a:lnTo>
                <a:close/>
                <a:moveTo>
                  <a:pt x="248" y="134"/>
                </a:moveTo>
                <a:lnTo>
                  <a:pt x="248" y="134"/>
                </a:lnTo>
                <a:lnTo>
                  <a:pt x="212" y="130"/>
                </a:lnTo>
                <a:lnTo>
                  <a:pt x="182" y="122"/>
                </a:lnTo>
                <a:lnTo>
                  <a:pt x="182" y="122"/>
                </a:lnTo>
                <a:lnTo>
                  <a:pt x="194" y="100"/>
                </a:lnTo>
                <a:lnTo>
                  <a:pt x="206" y="80"/>
                </a:lnTo>
                <a:lnTo>
                  <a:pt x="206" y="80"/>
                </a:lnTo>
                <a:lnTo>
                  <a:pt x="220" y="60"/>
                </a:lnTo>
                <a:lnTo>
                  <a:pt x="234" y="46"/>
                </a:lnTo>
                <a:lnTo>
                  <a:pt x="234" y="46"/>
                </a:lnTo>
                <a:lnTo>
                  <a:pt x="248" y="44"/>
                </a:lnTo>
                <a:lnTo>
                  <a:pt x="248" y="134"/>
                </a:lnTo>
                <a:close/>
                <a:moveTo>
                  <a:pt x="396" y="94"/>
                </a:moveTo>
                <a:lnTo>
                  <a:pt x="396" y="94"/>
                </a:lnTo>
                <a:lnTo>
                  <a:pt x="378" y="104"/>
                </a:lnTo>
                <a:lnTo>
                  <a:pt x="358" y="114"/>
                </a:lnTo>
                <a:lnTo>
                  <a:pt x="358" y="114"/>
                </a:lnTo>
                <a:lnTo>
                  <a:pt x="342" y="88"/>
                </a:lnTo>
                <a:lnTo>
                  <a:pt x="328" y="64"/>
                </a:lnTo>
                <a:lnTo>
                  <a:pt x="328" y="64"/>
                </a:lnTo>
                <a:lnTo>
                  <a:pt x="320" y="54"/>
                </a:lnTo>
                <a:lnTo>
                  <a:pt x="320" y="54"/>
                </a:lnTo>
                <a:lnTo>
                  <a:pt x="340" y="60"/>
                </a:lnTo>
                <a:lnTo>
                  <a:pt x="360" y="70"/>
                </a:lnTo>
                <a:lnTo>
                  <a:pt x="378" y="82"/>
                </a:lnTo>
                <a:lnTo>
                  <a:pt x="396" y="94"/>
                </a:lnTo>
                <a:lnTo>
                  <a:pt x="396" y="94"/>
                </a:lnTo>
                <a:close/>
                <a:moveTo>
                  <a:pt x="268" y="44"/>
                </a:moveTo>
                <a:lnTo>
                  <a:pt x="268" y="44"/>
                </a:lnTo>
                <a:lnTo>
                  <a:pt x="282" y="46"/>
                </a:lnTo>
                <a:lnTo>
                  <a:pt x="282" y="46"/>
                </a:lnTo>
                <a:lnTo>
                  <a:pt x="294" y="60"/>
                </a:lnTo>
                <a:lnTo>
                  <a:pt x="308" y="80"/>
                </a:lnTo>
                <a:lnTo>
                  <a:pt x="308" y="80"/>
                </a:lnTo>
                <a:lnTo>
                  <a:pt x="322" y="98"/>
                </a:lnTo>
                <a:lnTo>
                  <a:pt x="334" y="122"/>
                </a:lnTo>
                <a:lnTo>
                  <a:pt x="334" y="122"/>
                </a:lnTo>
                <a:lnTo>
                  <a:pt x="304" y="130"/>
                </a:lnTo>
                <a:lnTo>
                  <a:pt x="268" y="134"/>
                </a:lnTo>
                <a:lnTo>
                  <a:pt x="268" y="44"/>
                </a:lnTo>
                <a:close/>
                <a:moveTo>
                  <a:pt x="268" y="158"/>
                </a:moveTo>
                <a:lnTo>
                  <a:pt x="268" y="158"/>
                </a:lnTo>
                <a:lnTo>
                  <a:pt x="308" y="154"/>
                </a:lnTo>
                <a:lnTo>
                  <a:pt x="326" y="150"/>
                </a:lnTo>
                <a:lnTo>
                  <a:pt x="344" y="146"/>
                </a:lnTo>
                <a:lnTo>
                  <a:pt x="344" y="146"/>
                </a:lnTo>
                <a:lnTo>
                  <a:pt x="352" y="170"/>
                </a:lnTo>
                <a:lnTo>
                  <a:pt x="358" y="196"/>
                </a:lnTo>
                <a:lnTo>
                  <a:pt x="364" y="224"/>
                </a:lnTo>
                <a:lnTo>
                  <a:pt x="366" y="252"/>
                </a:lnTo>
                <a:lnTo>
                  <a:pt x="268" y="252"/>
                </a:lnTo>
                <a:lnTo>
                  <a:pt x="268" y="158"/>
                </a:lnTo>
                <a:close/>
                <a:moveTo>
                  <a:pt x="268" y="276"/>
                </a:moveTo>
                <a:lnTo>
                  <a:pt x="366" y="276"/>
                </a:lnTo>
                <a:lnTo>
                  <a:pt x="366" y="276"/>
                </a:lnTo>
                <a:lnTo>
                  <a:pt x="364" y="304"/>
                </a:lnTo>
                <a:lnTo>
                  <a:pt x="360" y="330"/>
                </a:lnTo>
                <a:lnTo>
                  <a:pt x="354" y="354"/>
                </a:lnTo>
                <a:lnTo>
                  <a:pt x="346" y="378"/>
                </a:lnTo>
                <a:lnTo>
                  <a:pt x="346" y="378"/>
                </a:lnTo>
                <a:lnTo>
                  <a:pt x="310" y="368"/>
                </a:lnTo>
                <a:lnTo>
                  <a:pt x="290" y="366"/>
                </a:lnTo>
                <a:lnTo>
                  <a:pt x="268" y="364"/>
                </a:lnTo>
                <a:lnTo>
                  <a:pt x="268" y="276"/>
                </a:lnTo>
                <a:close/>
                <a:moveTo>
                  <a:pt x="284" y="476"/>
                </a:moveTo>
                <a:lnTo>
                  <a:pt x="284" y="476"/>
                </a:lnTo>
                <a:lnTo>
                  <a:pt x="268" y="476"/>
                </a:lnTo>
                <a:lnTo>
                  <a:pt x="268" y="388"/>
                </a:lnTo>
                <a:lnTo>
                  <a:pt x="268" y="388"/>
                </a:lnTo>
                <a:lnTo>
                  <a:pt x="288" y="390"/>
                </a:lnTo>
                <a:lnTo>
                  <a:pt x="306" y="392"/>
                </a:lnTo>
                <a:lnTo>
                  <a:pt x="336" y="400"/>
                </a:lnTo>
                <a:lnTo>
                  <a:pt x="336" y="400"/>
                </a:lnTo>
                <a:lnTo>
                  <a:pt x="324" y="422"/>
                </a:lnTo>
                <a:lnTo>
                  <a:pt x="308" y="444"/>
                </a:lnTo>
                <a:lnTo>
                  <a:pt x="308" y="444"/>
                </a:lnTo>
                <a:lnTo>
                  <a:pt x="296" y="462"/>
                </a:lnTo>
                <a:lnTo>
                  <a:pt x="284" y="476"/>
                </a:lnTo>
                <a:lnTo>
                  <a:pt x="284" y="476"/>
                </a:lnTo>
                <a:close/>
                <a:moveTo>
                  <a:pt x="322" y="466"/>
                </a:moveTo>
                <a:lnTo>
                  <a:pt x="322" y="466"/>
                </a:lnTo>
                <a:lnTo>
                  <a:pt x="328" y="460"/>
                </a:lnTo>
                <a:lnTo>
                  <a:pt x="328" y="460"/>
                </a:lnTo>
                <a:lnTo>
                  <a:pt x="344" y="436"/>
                </a:lnTo>
                <a:lnTo>
                  <a:pt x="358" y="408"/>
                </a:lnTo>
                <a:lnTo>
                  <a:pt x="358" y="408"/>
                </a:lnTo>
                <a:lnTo>
                  <a:pt x="380" y="418"/>
                </a:lnTo>
                <a:lnTo>
                  <a:pt x="396" y="426"/>
                </a:lnTo>
                <a:lnTo>
                  <a:pt x="396" y="426"/>
                </a:lnTo>
                <a:lnTo>
                  <a:pt x="380" y="440"/>
                </a:lnTo>
                <a:lnTo>
                  <a:pt x="362" y="450"/>
                </a:lnTo>
                <a:lnTo>
                  <a:pt x="342" y="460"/>
                </a:lnTo>
                <a:lnTo>
                  <a:pt x="322" y="466"/>
                </a:lnTo>
                <a:lnTo>
                  <a:pt x="322" y="466"/>
                </a:lnTo>
                <a:close/>
                <a:moveTo>
                  <a:pt x="414" y="410"/>
                </a:moveTo>
                <a:lnTo>
                  <a:pt x="414" y="410"/>
                </a:lnTo>
                <a:lnTo>
                  <a:pt x="394" y="400"/>
                </a:lnTo>
                <a:lnTo>
                  <a:pt x="368" y="388"/>
                </a:lnTo>
                <a:lnTo>
                  <a:pt x="368" y="388"/>
                </a:lnTo>
                <a:lnTo>
                  <a:pt x="376" y="364"/>
                </a:lnTo>
                <a:lnTo>
                  <a:pt x="384" y="338"/>
                </a:lnTo>
                <a:lnTo>
                  <a:pt x="388" y="308"/>
                </a:lnTo>
                <a:lnTo>
                  <a:pt x="390" y="276"/>
                </a:lnTo>
                <a:lnTo>
                  <a:pt x="474" y="276"/>
                </a:lnTo>
                <a:lnTo>
                  <a:pt x="474" y="276"/>
                </a:lnTo>
                <a:lnTo>
                  <a:pt x="472" y="296"/>
                </a:lnTo>
                <a:lnTo>
                  <a:pt x="468" y="314"/>
                </a:lnTo>
                <a:lnTo>
                  <a:pt x="462" y="332"/>
                </a:lnTo>
                <a:lnTo>
                  <a:pt x="456" y="350"/>
                </a:lnTo>
                <a:lnTo>
                  <a:pt x="448" y="366"/>
                </a:lnTo>
                <a:lnTo>
                  <a:pt x="438" y="382"/>
                </a:lnTo>
                <a:lnTo>
                  <a:pt x="428" y="396"/>
                </a:lnTo>
                <a:lnTo>
                  <a:pt x="414" y="410"/>
                </a:lnTo>
                <a:lnTo>
                  <a:pt x="414" y="410"/>
                </a:lnTo>
                <a:close/>
                <a:moveTo>
                  <a:pt x="390" y="252"/>
                </a:moveTo>
                <a:lnTo>
                  <a:pt x="390" y="252"/>
                </a:lnTo>
                <a:lnTo>
                  <a:pt x="388" y="222"/>
                </a:lnTo>
                <a:lnTo>
                  <a:pt x="382" y="192"/>
                </a:lnTo>
                <a:lnTo>
                  <a:pt x="376" y="164"/>
                </a:lnTo>
                <a:lnTo>
                  <a:pt x="366" y="138"/>
                </a:lnTo>
                <a:lnTo>
                  <a:pt x="366" y="138"/>
                </a:lnTo>
                <a:lnTo>
                  <a:pt x="394" y="126"/>
                </a:lnTo>
                <a:lnTo>
                  <a:pt x="414" y="114"/>
                </a:lnTo>
                <a:lnTo>
                  <a:pt x="414" y="114"/>
                </a:lnTo>
                <a:lnTo>
                  <a:pt x="428" y="130"/>
                </a:lnTo>
                <a:lnTo>
                  <a:pt x="438" y="146"/>
                </a:lnTo>
                <a:lnTo>
                  <a:pt x="448" y="162"/>
                </a:lnTo>
                <a:lnTo>
                  <a:pt x="456" y="180"/>
                </a:lnTo>
                <a:lnTo>
                  <a:pt x="462" y="198"/>
                </a:lnTo>
                <a:lnTo>
                  <a:pt x="468" y="216"/>
                </a:lnTo>
                <a:lnTo>
                  <a:pt x="472" y="234"/>
                </a:lnTo>
                <a:lnTo>
                  <a:pt x="474" y="252"/>
                </a:lnTo>
                <a:lnTo>
                  <a:pt x="390" y="252"/>
                </a:lnTo>
                <a:close/>
              </a:path>
            </a:pathLst>
          </a:custGeom>
          <a:solidFill>
            <a:schemeClr val="bg1"/>
          </a:solidFill>
          <a:ln w="9525">
            <a:noFill/>
            <a:round/>
          </a:ln>
        </p:spPr>
        <p:txBody>
          <a:bodyPr vert="horz" wrap="square" lIns="91440" tIns="45720" rIns="91440" bIns="45720" numCol="1" anchor="t" anchorCtr="0" compatLnSpc="1"/>
          <a:lstStyle/>
          <a:p>
            <a:endParaRPr lang="zh-CN" altLang="en-US"/>
          </a:p>
        </p:txBody>
      </p:sp>
      <p:pic>
        <p:nvPicPr>
          <p:cNvPr id="9" name="图片 8"/>
          <p:cNvPicPr>
            <a:picLocks noChangeAspect="1"/>
          </p:cNvPicPr>
          <p:nvPr/>
        </p:nvPicPr>
        <p:blipFill>
          <a:blip r:embed="rId2"/>
          <a:stretch>
            <a:fillRect/>
          </a:stretch>
        </p:blipFill>
        <p:spPr>
          <a:xfrm>
            <a:off x="6513935" y="831144"/>
            <a:ext cx="5432524" cy="56388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03</a:t>
            </a:r>
            <a:r>
              <a:rPr kumimoji="1" lang="zh-CN" altLang="en-US" dirty="0"/>
              <a:t> 林地提取</a:t>
            </a:r>
          </a:p>
        </p:txBody>
      </p:sp>
      <p:sp>
        <p:nvSpPr>
          <p:cNvPr id="3" name="文本占位符 2"/>
          <p:cNvSpPr>
            <a:spLocks noGrp="1"/>
          </p:cNvSpPr>
          <p:nvPr>
            <p:ph type="body" sz="quarter" idx="13"/>
          </p:nvPr>
        </p:nvSpPr>
        <p:spPr/>
        <p:txBody>
          <a:bodyPr/>
          <a:lstStyle/>
          <a:p>
            <a:r>
              <a:rPr kumimoji="1" lang="en-US" altLang="zh-CN" dirty="0"/>
              <a:t>22</a:t>
            </a:r>
            <a:endParaRPr kumimoji="1" lang="zh-CN" altLang="en-US" dirty="0"/>
          </a:p>
        </p:txBody>
      </p:sp>
      <p:cxnSp>
        <p:nvCxnSpPr>
          <p:cNvPr id="6" name="直线连接符 5"/>
          <p:cNvCxnSpPr/>
          <p:nvPr/>
        </p:nvCxnSpPr>
        <p:spPr>
          <a:xfrm>
            <a:off x="6096000" y="787802"/>
            <a:ext cx="0" cy="462985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5657850" y="2393950"/>
            <a:ext cx="876300" cy="876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 name="文本框 4"/>
          <p:cNvSpPr txBox="1"/>
          <p:nvPr/>
        </p:nvSpPr>
        <p:spPr>
          <a:xfrm>
            <a:off x="629858" y="1196708"/>
            <a:ext cx="4285041" cy="2062103"/>
          </a:xfrm>
          <a:prstGeom prst="rect">
            <a:avLst/>
          </a:prstGeom>
          <a:noFill/>
        </p:spPr>
        <p:txBody>
          <a:bodyPr wrap="square" rtlCol="0">
            <a:spAutoFit/>
          </a:bodyPr>
          <a:lstStyle/>
          <a:p>
            <a:r>
              <a:rPr lang="zh-CN" altLang="en-US" sz="2400" dirty="0"/>
              <a:t>余弦相似度：</a:t>
            </a:r>
            <a:endParaRPr lang="en-US" altLang="zh-CN" sz="2400" dirty="0"/>
          </a:p>
          <a:p>
            <a:endParaRPr lang="en-US" altLang="zh-CN" sz="2400" dirty="0"/>
          </a:p>
          <a:p>
            <a:r>
              <a:rPr lang="zh-CN" altLang="en-US" sz="2000" dirty="0"/>
              <a:t>余弦距离使用两个向量夹角的余弦值作为衡量两个个体间差异的大小。相比欧氏距离，余弦距离更加注重两个向量在方向上的差异。</a:t>
            </a:r>
            <a:endParaRPr lang="en-US" altLang="zh-CN" sz="2000" dirty="0"/>
          </a:p>
        </p:txBody>
      </p:sp>
      <p:sp>
        <p:nvSpPr>
          <p:cNvPr id="14" name="Freeform 119"/>
          <p:cNvSpPr>
            <a:spLocks noEditPoints="1"/>
          </p:cNvSpPr>
          <p:nvPr/>
        </p:nvSpPr>
        <p:spPr bwMode="auto">
          <a:xfrm>
            <a:off x="5785797" y="2540946"/>
            <a:ext cx="620406" cy="582307"/>
          </a:xfrm>
          <a:custGeom>
            <a:avLst/>
            <a:gdLst/>
            <a:ahLst/>
            <a:cxnLst>
              <a:cxn ang="0">
                <a:pos x="182" y="12"/>
              </a:cxn>
              <a:cxn ang="0">
                <a:pos x="76" y="76"/>
              </a:cxn>
              <a:cxn ang="0">
                <a:pos x="10" y="182"/>
              </a:cxn>
              <a:cxn ang="0">
                <a:pos x="0" y="286"/>
              </a:cxn>
              <a:cxn ang="0">
                <a:pos x="44" y="406"/>
              </a:cxn>
              <a:cxn ang="0">
                <a:pos x="136" y="488"/>
              </a:cxn>
              <a:cxn ang="0">
                <a:pos x="260" y="520"/>
              </a:cxn>
              <a:cxn ang="0">
                <a:pos x="360" y="500"/>
              </a:cxn>
              <a:cxn ang="0">
                <a:pos x="460" y="426"/>
              </a:cxn>
              <a:cxn ang="0">
                <a:pos x="514" y="312"/>
              </a:cxn>
              <a:cxn ang="0">
                <a:pos x="514" y="208"/>
              </a:cxn>
              <a:cxn ang="0">
                <a:pos x="460" y="94"/>
              </a:cxn>
              <a:cxn ang="0">
                <a:pos x="360" y="20"/>
              </a:cxn>
              <a:cxn ang="0">
                <a:pos x="260" y="0"/>
              </a:cxn>
              <a:cxn ang="0">
                <a:pos x="172" y="88"/>
              </a:cxn>
              <a:cxn ang="0">
                <a:pos x="118" y="96"/>
              </a:cxn>
              <a:cxn ang="0">
                <a:pos x="194" y="54"/>
              </a:cxn>
              <a:cxn ang="0">
                <a:pos x="148" y="140"/>
              </a:cxn>
              <a:cxn ang="0">
                <a:pos x="42" y="252"/>
              </a:cxn>
              <a:cxn ang="0">
                <a:pos x="58" y="180"/>
              </a:cxn>
              <a:cxn ang="0">
                <a:pos x="100" y="114"/>
              </a:cxn>
              <a:cxn ang="0">
                <a:pos x="132" y="336"/>
              </a:cxn>
              <a:cxn ang="0">
                <a:pos x="100" y="410"/>
              </a:cxn>
              <a:cxn ang="0">
                <a:pos x="58" y="350"/>
              </a:cxn>
              <a:cxn ang="0">
                <a:pos x="42" y="276"/>
              </a:cxn>
              <a:cxn ang="0">
                <a:pos x="156" y="406"/>
              </a:cxn>
              <a:cxn ang="0">
                <a:pos x="192" y="466"/>
              </a:cxn>
              <a:cxn ang="0">
                <a:pos x="118" y="426"/>
              </a:cxn>
              <a:cxn ang="0">
                <a:pos x="220" y="460"/>
              </a:cxn>
              <a:cxn ang="0">
                <a:pos x="210" y="392"/>
              </a:cxn>
              <a:cxn ang="0">
                <a:pos x="248" y="364"/>
              </a:cxn>
              <a:cxn ang="0">
                <a:pos x="162" y="356"/>
              </a:cxn>
              <a:cxn ang="0">
                <a:pos x="248" y="364"/>
              </a:cxn>
              <a:cxn ang="0">
                <a:pos x="156" y="196"/>
              </a:cxn>
              <a:cxn ang="0">
                <a:pos x="208" y="154"/>
              </a:cxn>
              <a:cxn ang="0">
                <a:pos x="212" y="130"/>
              </a:cxn>
              <a:cxn ang="0">
                <a:pos x="206" y="80"/>
              </a:cxn>
              <a:cxn ang="0">
                <a:pos x="248" y="134"/>
              </a:cxn>
              <a:cxn ang="0">
                <a:pos x="358" y="114"/>
              </a:cxn>
              <a:cxn ang="0">
                <a:pos x="320" y="54"/>
              </a:cxn>
              <a:cxn ang="0">
                <a:pos x="396" y="94"/>
              </a:cxn>
              <a:cxn ang="0">
                <a:pos x="294" y="60"/>
              </a:cxn>
              <a:cxn ang="0">
                <a:pos x="334" y="122"/>
              </a:cxn>
              <a:cxn ang="0">
                <a:pos x="268" y="158"/>
              </a:cxn>
              <a:cxn ang="0">
                <a:pos x="352" y="170"/>
              </a:cxn>
              <a:cxn ang="0">
                <a:pos x="268" y="158"/>
              </a:cxn>
              <a:cxn ang="0">
                <a:pos x="360" y="330"/>
              </a:cxn>
              <a:cxn ang="0">
                <a:pos x="290" y="366"/>
              </a:cxn>
              <a:cxn ang="0">
                <a:pos x="268" y="476"/>
              </a:cxn>
              <a:cxn ang="0">
                <a:pos x="336" y="400"/>
              </a:cxn>
              <a:cxn ang="0">
                <a:pos x="296" y="462"/>
              </a:cxn>
              <a:cxn ang="0">
                <a:pos x="328" y="460"/>
              </a:cxn>
              <a:cxn ang="0">
                <a:pos x="380" y="418"/>
              </a:cxn>
              <a:cxn ang="0">
                <a:pos x="342" y="460"/>
              </a:cxn>
              <a:cxn ang="0">
                <a:pos x="394" y="400"/>
              </a:cxn>
              <a:cxn ang="0">
                <a:pos x="388" y="308"/>
              </a:cxn>
              <a:cxn ang="0">
                <a:pos x="468" y="314"/>
              </a:cxn>
              <a:cxn ang="0">
                <a:pos x="428" y="396"/>
              </a:cxn>
              <a:cxn ang="0">
                <a:pos x="388" y="222"/>
              </a:cxn>
              <a:cxn ang="0">
                <a:pos x="394" y="126"/>
              </a:cxn>
              <a:cxn ang="0">
                <a:pos x="448" y="162"/>
              </a:cxn>
              <a:cxn ang="0">
                <a:pos x="474" y="252"/>
              </a:cxn>
            </a:cxnLst>
            <a:rect l="0" t="0" r="r" b="b"/>
            <a:pathLst>
              <a:path w="520" h="520">
                <a:moveTo>
                  <a:pt x="260" y="0"/>
                </a:moveTo>
                <a:lnTo>
                  <a:pt x="260" y="0"/>
                </a:lnTo>
                <a:lnTo>
                  <a:pt x="232" y="2"/>
                </a:lnTo>
                <a:lnTo>
                  <a:pt x="206" y="6"/>
                </a:lnTo>
                <a:lnTo>
                  <a:pt x="182" y="12"/>
                </a:lnTo>
                <a:lnTo>
                  <a:pt x="158" y="20"/>
                </a:lnTo>
                <a:lnTo>
                  <a:pt x="136" y="32"/>
                </a:lnTo>
                <a:lnTo>
                  <a:pt x="114" y="44"/>
                </a:lnTo>
                <a:lnTo>
                  <a:pt x="94" y="60"/>
                </a:lnTo>
                <a:lnTo>
                  <a:pt x="76" y="76"/>
                </a:lnTo>
                <a:lnTo>
                  <a:pt x="58" y="94"/>
                </a:lnTo>
                <a:lnTo>
                  <a:pt x="44" y="114"/>
                </a:lnTo>
                <a:lnTo>
                  <a:pt x="30" y="136"/>
                </a:lnTo>
                <a:lnTo>
                  <a:pt x="20" y="158"/>
                </a:lnTo>
                <a:lnTo>
                  <a:pt x="10" y="182"/>
                </a:lnTo>
                <a:lnTo>
                  <a:pt x="4" y="208"/>
                </a:lnTo>
                <a:lnTo>
                  <a:pt x="0" y="234"/>
                </a:lnTo>
                <a:lnTo>
                  <a:pt x="0" y="260"/>
                </a:lnTo>
                <a:lnTo>
                  <a:pt x="0" y="260"/>
                </a:lnTo>
                <a:lnTo>
                  <a:pt x="0" y="286"/>
                </a:lnTo>
                <a:lnTo>
                  <a:pt x="4" y="312"/>
                </a:lnTo>
                <a:lnTo>
                  <a:pt x="10" y="338"/>
                </a:lnTo>
                <a:lnTo>
                  <a:pt x="20" y="360"/>
                </a:lnTo>
                <a:lnTo>
                  <a:pt x="30" y="384"/>
                </a:lnTo>
                <a:lnTo>
                  <a:pt x="44" y="406"/>
                </a:lnTo>
                <a:lnTo>
                  <a:pt x="58" y="426"/>
                </a:lnTo>
                <a:lnTo>
                  <a:pt x="76" y="444"/>
                </a:lnTo>
                <a:lnTo>
                  <a:pt x="94" y="460"/>
                </a:lnTo>
                <a:lnTo>
                  <a:pt x="114" y="476"/>
                </a:lnTo>
                <a:lnTo>
                  <a:pt x="136" y="488"/>
                </a:lnTo>
                <a:lnTo>
                  <a:pt x="158" y="500"/>
                </a:lnTo>
                <a:lnTo>
                  <a:pt x="182" y="508"/>
                </a:lnTo>
                <a:lnTo>
                  <a:pt x="206" y="514"/>
                </a:lnTo>
                <a:lnTo>
                  <a:pt x="232" y="518"/>
                </a:lnTo>
                <a:lnTo>
                  <a:pt x="260" y="520"/>
                </a:lnTo>
                <a:lnTo>
                  <a:pt x="260" y="520"/>
                </a:lnTo>
                <a:lnTo>
                  <a:pt x="286" y="518"/>
                </a:lnTo>
                <a:lnTo>
                  <a:pt x="312" y="514"/>
                </a:lnTo>
                <a:lnTo>
                  <a:pt x="336" y="508"/>
                </a:lnTo>
                <a:lnTo>
                  <a:pt x="360" y="500"/>
                </a:lnTo>
                <a:lnTo>
                  <a:pt x="384" y="488"/>
                </a:lnTo>
                <a:lnTo>
                  <a:pt x="404" y="476"/>
                </a:lnTo>
                <a:lnTo>
                  <a:pt x="424" y="460"/>
                </a:lnTo>
                <a:lnTo>
                  <a:pt x="444" y="444"/>
                </a:lnTo>
                <a:lnTo>
                  <a:pt x="460" y="426"/>
                </a:lnTo>
                <a:lnTo>
                  <a:pt x="474" y="406"/>
                </a:lnTo>
                <a:lnTo>
                  <a:pt x="488" y="384"/>
                </a:lnTo>
                <a:lnTo>
                  <a:pt x="498" y="360"/>
                </a:lnTo>
                <a:lnTo>
                  <a:pt x="508" y="338"/>
                </a:lnTo>
                <a:lnTo>
                  <a:pt x="514" y="312"/>
                </a:lnTo>
                <a:lnTo>
                  <a:pt x="518" y="286"/>
                </a:lnTo>
                <a:lnTo>
                  <a:pt x="520" y="260"/>
                </a:lnTo>
                <a:lnTo>
                  <a:pt x="520" y="260"/>
                </a:lnTo>
                <a:lnTo>
                  <a:pt x="518" y="234"/>
                </a:lnTo>
                <a:lnTo>
                  <a:pt x="514" y="208"/>
                </a:lnTo>
                <a:lnTo>
                  <a:pt x="508" y="182"/>
                </a:lnTo>
                <a:lnTo>
                  <a:pt x="498" y="158"/>
                </a:lnTo>
                <a:lnTo>
                  <a:pt x="488" y="136"/>
                </a:lnTo>
                <a:lnTo>
                  <a:pt x="474" y="114"/>
                </a:lnTo>
                <a:lnTo>
                  <a:pt x="460" y="94"/>
                </a:lnTo>
                <a:lnTo>
                  <a:pt x="444" y="76"/>
                </a:lnTo>
                <a:lnTo>
                  <a:pt x="424" y="60"/>
                </a:lnTo>
                <a:lnTo>
                  <a:pt x="404" y="44"/>
                </a:lnTo>
                <a:lnTo>
                  <a:pt x="384" y="32"/>
                </a:lnTo>
                <a:lnTo>
                  <a:pt x="360" y="20"/>
                </a:lnTo>
                <a:lnTo>
                  <a:pt x="336" y="12"/>
                </a:lnTo>
                <a:lnTo>
                  <a:pt x="312" y="6"/>
                </a:lnTo>
                <a:lnTo>
                  <a:pt x="286" y="2"/>
                </a:lnTo>
                <a:lnTo>
                  <a:pt x="260" y="0"/>
                </a:lnTo>
                <a:lnTo>
                  <a:pt x="260" y="0"/>
                </a:lnTo>
                <a:close/>
                <a:moveTo>
                  <a:pt x="194" y="54"/>
                </a:moveTo>
                <a:lnTo>
                  <a:pt x="194" y="54"/>
                </a:lnTo>
                <a:lnTo>
                  <a:pt x="186" y="64"/>
                </a:lnTo>
                <a:lnTo>
                  <a:pt x="186" y="64"/>
                </a:lnTo>
                <a:lnTo>
                  <a:pt x="172" y="88"/>
                </a:lnTo>
                <a:lnTo>
                  <a:pt x="158" y="114"/>
                </a:lnTo>
                <a:lnTo>
                  <a:pt x="158" y="114"/>
                </a:lnTo>
                <a:lnTo>
                  <a:pt x="136" y="106"/>
                </a:lnTo>
                <a:lnTo>
                  <a:pt x="118" y="96"/>
                </a:lnTo>
                <a:lnTo>
                  <a:pt x="118" y="96"/>
                </a:lnTo>
                <a:lnTo>
                  <a:pt x="136" y="82"/>
                </a:lnTo>
                <a:lnTo>
                  <a:pt x="154" y="70"/>
                </a:lnTo>
                <a:lnTo>
                  <a:pt x="174" y="62"/>
                </a:lnTo>
                <a:lnTo>
                  <a:pt x="194" y="54"/>
                </a:lnTo>
                <a:lnTo>
                  <a:pt x="194" y="54"/>
                </a:lnTo>
                <a:close/>
                <a:moveTo>
                  <a:pt x="100" y="114"/>
                </a:moveTo>
                <a:lnTo>
                  <a:pt x="100" y="114"/>
                </a:lnTo>
                <a:lnTo>
                  <a:pt x="122" y="128"/>
                </a:lnTo>
                <a:lnTo>
                  <a:pt x="148" y="140"/>
                </a:lnTo>
                <a:lnTo>
                  <a:pt x="148" y="140"/>
                </a:lnTo>
                <a:lnTo>
                  <a:pt x="140" y="164"/>
                </a:lnTo>
                <a:lnTo>
                  <a:pt x="132" y="192"/>
                </a:lnTo>
                <a:lnTo>
                  <a:pt x="128" y="222"/>
                </a:lnTo>
                <a:lnTo>
                  <a:pt x="124" y="252"/>
                </a:lnTo>
                <a:lnTo>
                  <a:pt x="42" y="252"/>
                </a:lnTo>
                <a:lnTo>
                  <a:pt x="42" y="252"/>
                </a:lnTo>
                <a:lnTo>
                  <a:pt x="44" y="234"/>
                </a:lnTo>
                <a:lnTo>
                  <a:pt x="48" y="216"/>
                </a:lnTo>
                <a:lnTo>
                  <a:pt x="52" y="196"/>
                </a:lnTo>
                <a:lnTo>
                  <a:pt x="58" y="180"/>
                </a:lnTo>
                <a:lnTo>
                  <a:pt x="66" y="162"/>
                </a:lnTo>
                <a:lnTo>
                  <a:pt x="76" y="144"/>
                </a:lnTo>
                <a:lnTo>
                  <a:pt x="88" y="130"/>
                </a:lnTo>
                <a:lnTo>
                  <a:pt x="100" y="114"/>
                </a:lnTo>
                <a:lnTo>
                  <a:pt x="100" y="114"/>
                </a:lnTo>
                <a:close/>
                <a:moveTo>
                  <a:pt x="42" y="276"/>
                </a:moveTo>
                <a:lnTo>
                  <a:pt x="124" y="276"/>
                </a:lnTo>
                <a:lnTo>
                  <a:pt x="124" y="276"/>
                </a:lnTo>
                <a:lnTo>
                  <a:pt x="126" y="308"/>
                </a:lnTo>
                <a:lnTo>
                  <a:pt x="132" y="336"/>
                </a:lnTo>
                <a:lnTo>
                  <a:pt x="138" y="362"/>
                </a:lnTo>
                <a:lnTo>
                  <a:pt x="146" y="386"/>
                </a:lnTo>
                <a:lnTo>
                  <a:pt x="146" y="386"/>
                </a:lnTo>
                <a:lnTo>
                  <a:pt x="120" y="398"/>
                </a:lnTo>
                <a:lnTo>
                  <a:pt x="100" y="410"/>
                </a:lnTo>
                <a:lnTo>
                  <a:pt x="100" y="410"/>
                </a:lnTo>
                <a:lnTo>
                  <a:pt x="88" y="396"/>
                </a:lnTo>
                <a:lnTo>
                  <a:pt x="76" y="382"/>
                </a:lnTo>
                <a:lnTo>
                  <a:pt x="66" y="366"/>
                </a:lnTo>
                <a:lnTo>
                  <a:pt x="58" y="350"/>
                </a:lnTo>
                <a:lnTo>
                  <a:pt x="52" y="332"/>
                </a:lnTo>
                <a:lnTo>
                  <a:pt x="48" y="314"/>
                </a:lnTo>
                <a:lnTo>
                  <a:pt x="44" y="296"/>
                </a:lnTo>
                <a:lnTo>
                  <a:pt x="42" y="276"/>
                </a:lnTo>
                <a:lnTo>
                  <a:pt x="42" y="276"/>
                </a:lnTo>
                <a:close/>
                <a:moveTo>
                  <a:pt x="118" y="426"/>
                </a:moveTo>
                <a:lnTo>
                  <a:pt x="118" y="426"/>
                </a:lnTo>
                <a:lnTo>
                  <a:pt x="136" y="416"/>
                </a:lnTo>
                <a:lnTo>
                  <a:pt x="156" y="406"/>
                </a:lnTo>
                <a:lnTo>
                  <a:pt x="156" y="406"/>
                </a:lnTo>
                <a:lnTo>
                  <a:pt x="170" y="436"/>
                </a:lnTo>
                <a:lnTo>
                  <a:pt x="186" y="460"/>
                </a:lnTo>
                <a:lnTo>
                  <a:pt x="186" y="460"/>
                </a:lnTo>
                <a:lnTo>
                  <a:pt x="192" y="466"/>
                </a:lnTo>
                <a:lnTo>
                  <a:pt x="192" y="466"/>
                </a:lnTo>
                <a:lnTo>
                  <a:pt x="172" y="460"/>
                </a:lnTo>
                <a:lnTo>
                  <a:pt x="154" y="450"/>
                </a:lnTo>
                <a:lnTo>
                  <a:pt x="136" y="438"/>
                </a:lnTo>
                <a:lnTo>
                  <a:pt x="118" y="426"/>
                </a:lnTo>
                <a:lnTo>
                  <a:pt x="118" y="426"/>
                </a:lnTo>
                <a:close/>
                <a:moveTo>
                  <a:pt x="248" y="476"/>
                </a:moveTo>
                <a:lnTo>
                  <a:pt x="248" y="476"/>
                </a:lnTo>
                <a:lnTo>
                  <a:pt x="232" y="476"/>
                </a:lnTo>
                <a:lnTo>
                  <a:pt x="232" y="476"/>
                </a:lnTo>
                <a:lnTo>
                  <a:pt x="220" y="460"/>
                </a:lnTo>
                <a:lnTo>
                  <a:pt x="206" y="444"/>
                </a:lnTo>
                <a:lnTo>
                  <a:pt x="192" y="422"/>
                </a:lnTo>
                <a:lnTo>
                  <a:pt x="180" y="398"/>
                </a:lnTo>
                <a:lnTo>
                  <a:pt x="180" y="398"/>
                </a:lnTo>
                <a:lnTo>
                  <a:pt x="210" y="392"/>
                </a:lnTo>
                <a:lnTo>
                  <a:pt x="228" y="388"/>
                </a:lnTo>
                <a:lnTo>
                  <a:pt x="248" y="388"/>
                </a:lnTo>
                <a:lnTo>
                  <a:pt x="248" y="476"/>
                </a:lnTo>
                <a:close/>
                <a:moveTo>
                  <a:pt x="248" y="364"/>
                </a:moveTo>
                <a:lnTo>
                  <a:pt x="248" y="364"/>
                </a:lnTo>
                <a:lnTo>
                  <a:pt x="224" y="364"/>
                </a:lnTo>
                <a:lnTo>
                  <a:pt x="204" y="368"/>
                </a:lnTo>
                <a:lnTo>
                  <a:pt x="170" y="378"/>
                </a:lnTo>
                <a:lnTo>
                  <a:pt x="170" y="378"/>
                </a:lnTo>
                <a:lnTo>
                  <a:pt x="162" y="356"/>
                </a:lnTo>
                <a:lnTo>
                  <a:pt x="156" y="332"/>
                </a:lnTo>
                <a:lnTo>
                  <a:pt x="150" y="306"/>
                </a:lnTo>
                <a:lnTo>
                  <a:pt x="148" y="276"/>
                </a:lnTo>
                <a:lnTo>
                  <a:pt x="248" y="276"/>
                </a:lnTo>
                <a:lnTo>
                  <a:pt x="248" y="364"/>
                </a:lnTo>
                <a:close/>
                <a:moveTo>
                  <a:pt x="248" y="252"/>
                </a:moveTo>
                <a:lnTo>
                  <a:pt x="150" y="252"/>
                </a:lnTo>
                <a:lnTo>
                  <a:pt x="150" y="252"/>
                </a:lnTo>
                <a:lnTo>
                  <a:pt x="152" y="224"/>
                </a:lnTo>
                <a:lnTo>
                  <a:pt x="156" y="196"/>
                </a:lnTo>
                <a:lnTo>
                  <a:pt x="164" y="170"/>
                </a:lnTo>
                <a:lnTo>
                  <a:pt x="172" y="148"/>
                </a:lnTo>
                <a:lnTo>
                  <a:pt x="172" y="148"/>
                </a:lnTo>
                <a:lnTo>
                  <a:pt x="188" y="152"/>
                </a:lnTo>
                <a:lnTo>
                  <a:pt x="208" y="154"/>
                </a:lnTo>
                <a:lnTo>
                  <a:pt x="248" y="158"/>
                </a:lnTo>
                <a:lnTo>
                  <a:pt x="248" y="252"/>
                </a:lnTo>
                <a:close/>
                <a:moveTo>
                  <a:pt x="248" y="134"/>
                </a:moveTo>
                <a:lnTo>
                  <a:pt x="248" y="134"/>
                </a:lnTo>
                <a:lnTo>
                  <a:pt x="212" y="130"/>
                </a:lnTo>
                <a:lnTo>
                  <a:pt x="182" y="122"/>
                </a:lnTo>
                <a:lnTo>
                  <a:pt x="182" y="122"/>
                </a:lnTo>
                <a:lnTo>
                  <a:pt x="194" y="100"/>
                </a:lnTo>
                <a:lnTo>
                  <a:pt x="206" y="80"/>
                </a:lnTo>
                <a:lnTo>
                  <a:pt x="206" y="80"/>
                </a:lnTo>
                <a:lnTo>
                  <a:pt x="220" y="60"/>
                </a:lnTo>
                <a:lnTo>
                  <a:pt x="234" y="46"/>
                </a:lnTo>
                <a:lnTo>
                  <a:pt x="234" y="46"/>
                </a:lnTo>
                <a:lnTo>
                  <a:pt x="248" y="44"/>
                </a:lnTo>
                <a:lnTo>
                  <a:pt x="248" y="134"/>
                </a:lnTo>
                <a:close/>
                <a:moveTo>
                  <a:pt x="396" y="94"/>
                </a:moveTo>
                <a:lnTo>
                  <a:pt x="396" y="94"/>
                </a:lnTo>
                <a:lnTo>
                  <a:pt x="378" y="104"/>
                </a:lnTo>
                <a:lnTo>
                  <a:pt x="358" y="114"/>
                </a:lnTo>
                <a:lnTo>
                  <a:pt x="358" y="114"/>
                </a:lnTo>
                <a:lnTo>
                  <a:pt x="342" y="88"/>
                </a:lnTo>
                <a:lnTo>
                  <a:pt x="328" y="64"/>
                </a:lnTo>
                <a:lnTo>
                  <a:pt x="328" y="64"/>
                </a:lnTo>
                <a:lnTo>
                  <a:pt x="320" y="54"/>
                </a:lnTo>
                <a:lnTo>
                  <a:pt x="320" y="54"/>
                </a:lnTo>
                <a:lnTo>
                  <a:pt x="340" y="60"/>
                </a:lnTo>
                <a:lnTo>
                  <a:pt x="360" y="70"/>
                </a:lnTo>
                <a:lnTo>
                  <a:pt x="378" y="82"/>
                </a:lnTo>
                <a:lnTo>
                  <a:pt x="396" y="94"/>
                </a:lnTo>
                <a:lnTo>
                  <a:pt x="396" y="94"/>
                </a:lnTo>
                <a:close/>
                <a:moveTo>
                  <a:pt x="268" y="44"/>
                </a:moveTo>
                <a:lnTo>
                  <a:pt x="268" y="44"/>
                </a:lnTo>
                <a:lnTo>
                  <a:pt x="282" y="46"/>
                </a:lnTo>
                <a:lnTo>
                  <a:pt x="282" y="46"/>
                </a:lnTo>
                <a:lnTo>
                  <a:pt x="294" y="60"/>
                </a:lnTo>
                <a:lnTo>
                  <a:pt x="308" y="80"/>
                </a:lnTo>
                <a:lnTo>
                  <a:pt x="308" y="80"/>
                </a:lnTo>
                <a:lnTo>
                  <a:pt x="322" y="98"/>
                </a:lnTo>
                <a:lnTo>
                  <a:pt x="334" y="122"/>
                </a:lnTo>
                <a:lnTo>
                  <a:pt x="334" y="122"/>
                </a:lnTo>
                <a:lnTo>
                  <a:pt x="304" y="130"/>
                </a:lnTo>
                <a:lnTo>
                  <a:pt x="268" y="134"/>
                </a:lnTo>
                <a:lnTo>
                  <a:pt x="268" y="44"/>
                </a:lnTo>
                <a:close/>
                <a:moveTo>
                  <a:pt x="268" y="158"/>
                </a:moveTo>
                <a:lnTo>
                  <a:pt x="268" y="158"/>
                </a:lnTo>
                <a:lnTo>
                  <a:pt x="308" y="154"/>
                </a:lnTo>
                <a:lnTo>
                  <a:pt x="326" y="150"/>
                </a:lnTo>
                <a:lnTo>
                  <a:pt x="344" y="146"/>
                </a:lnTo>
                <a:lnTo>
                  <a:pt x="344" y="146"/>
                </a:lnTo>
                <a:lnTo>
                  <a:pt x="352" y="170"/>
                </a:lnTo>
                <a:lnTo>
                  <a:pt x="358" y="196"/>
                </a:lnTo>
                <a:lnTo>
                  <a:pt x="364" y="224"/>
                </a:lnTo>
                <a:lnTo>
                  <a:pt x="366" y="252"/>
                </a:lnTo>
                <a:lnTo>
                  <a:pt x="268" y="252"/>
                </a:lnTo>
                <a:lnTo>
                  <a:pt x="268" y="158"/>
                </a:lnTo>
                <a:close/>
                <a:moveTo>
                  <a:pt x="268" y="276"/>
                </a:moveTo>
                <a:lnTo>
                  <a:pt x="366" y="276"/>
                </a:lnTo>
                <a:lnTo>
                  <a:pt x="366" y="276"/>
                </a:lnTo>
                <a:lnTo>
                  <a:pt x="364" y="304"/>
                </a:lnTo>
                <a:lnTo>
                  <a:pt x="360" y="330"/>
                </a:lnTo>
                <a:lnTo>
                  <a:pt x="354" y="354"/>
                </a:lnTo>
                <a:lnTo>
                  <a:pt x="346" y="378"/>
                </a:lnTo>
                <a:lnTo>
                  <a:pt x="346" y="378"/>
                </a:lnTo>
                <a:lnTo>
                  <a:pt x="310" y="368"/>
                </a:lnTo>
                <a:lnTo>
                  <a:pt x="290" y="366"/>
                </a:lnTo>
                <a:lnTo>
                  <a:pt x="268" y="364"/>
                </a:lnTo>
                <a:lnTo>
                  <a:pt x="268" y="276"/>
                </a:lnTo>
                <a:close/>
                <a:moveTo>
                  <a:pt x="284" y="476"/>
                </a:moveTo>
                <a:lnTo>
                  <a:pt x="284" y="476"/>
                </a:lnTo>
                <a:lnTo>
                  <a:pt x="268" y="476"/>
                </a:lnTo>
                <a:lnTo>
                  <a:pt x="268" y="388"/>
                </a:lnTo>
                <a:lnTo>
                  <a:pt x="268" y="388"/>
                </a:lnTo>
                <a:lnTo>
                  <a:pt x="288" y="390"/>
                </a:lnTo>
                <a:lnTo>
                  <a:pt x="306" y="392"/>
                </a:lnTo>
                <a:lnTo>
                  <a:pt x="336" y="400"/>
                </a:lnTo>
                <a:lnTo>
                  <a:pt x="336" y="400"/>
                </a:lnTo>
                <a:lnTo>
                  <a:pt x="324" y="422"/>
                </a:lnTo>
                <a:lnTo>
                  <a:pt x="308" y="444"/>
                </a:lnTo>
                <a:lnTo>
                  <a:pt x="308" y="444"/>
                </a:lnTo>
                <a:lnTo>
                  <a:pt x="296" y="462"/>
                </a:lnTo>
                <a:lnTo>
                  <a:pt x="284" y="476"/>
                </a:lnTo>
                <a:lnTo>
                  <a:pt x="284" y="476"/>
                </a:lnTo>
                <a:close/>
                <a:moveTo>
                  <a:pt x="322" y="466"/>
                </a:moveTo>
                <a:lnTo>
                  <a:pt x="322" y="466"/>
                </a:lnTo>
                <a:lnTo>
                  <a:pt x="328" y="460"/>
                </a:lnTo>
                <a:lnTo>
                  <a:pt x="328" y="460"/>
                </a:lnTo>
                <a:lnTo>
                  <a:pt x="344" y="436"/>
                </a:lnTo>
                <a:lnTo>
                  <a:pt x="358" y="408"/>
                </a:lnTo>
                <a:lnTo>
                  <a:pt x="358" y="408"/>
                </a:lnTo>
                <a:lnTo>
                  <a:pt x="380" y="418"/>
                </a:lnTo>
                <a:lnTo>
                  <a:pt x="396" y="426"/>
                </a:lnTo>
                <a:lnTo>
                  <a:pt x="396" y="426"/>
                </a:lnTo>
                <a:lnTo>
                  <a:pt x="380" y="440"/>
                </a:lnTo>
                <a:lnTo>
                  <a:pt x="362" y="450"/>
                </a:lnTo>
                <a:lnTo>
                  <a:pt x="342" y="460"/>
                </a:lnTo>
                <a:lnTo>
                  <a:pt x="322" y="466"/>
                </a:lnTo>
                <a:lnTo>
                  <a:pt x="322" y="466"/>
                </a:lnTo>
                <a:close/>
                <a:moveTo>
                  <a:pt x="414" y="410"/>
                </a:moveTo>
                <a:lnTo>
                  <a:pt x="414" y="410"/>
                </a:lnTo>
                <a:lnTo>
                  <a:pt x="394" y="400"/>
                </a:lnTo>
                <a:lnTo>
                  <a:pt x="368" y="388"/>
                </a:lnTo>
                <a:lnTo>
                  <a:pt x="368" y="388"/>
                </a:lnTo>
                <a:lnTo>
                  <a:pt x="376" y="364"/>
                </a:lnTo>
                <a:lnTo>
                  <a:pt x="384" y="338"/>
                </a:lnTo>
                <a:lnTo>
                  <a:pt x="388" y="308"/>
                </a:lnTo>
                <a:lnTo>
                  <a:pt x="390" y="276"/>
                </a:lnTo>
                <a:lnTo>
                  <a:pt x="474" y="276"/>
                </a:lnTo>
                <a:lnTo>
                  <a:pt x="474" y="276"/>
                </a:lnTo>
                <a:lnTo>
                  <a:pt x="472" y="296"/>
                </a:lnTo>
                <a:lnTo>
                  <a:pt x="468" y="314"/>
                </a:lnTo>
                <a:lnTo>
                  <a:pt x="462" y="332"/>
                </a:lnTo>
                <a:lnTo>
                  <a:pt x="456" y="350"/>
                </a:lnTo>
                <a:lnTo>
                  <a:pt x="448" y="366"/>
                </a:lnTo>
                <a:lnTo>
                  <a:pt x="438" y="382"/>
                </a:lnTo>
                <a:lnTo>
                  <a:pt x="428" y="396"/>
                </a:lnTo>
                <a:lnTo>
                  <a:pt x="414" y="410"/>
                </a:lnTo>
                <a:lnTo>
                  <a:pt x="414" y="410"/>
                </a:lnTo>
                <a:close/>
                <a:moveTo>
                  <a:pt x="390" y="252"/>
                </a:moveTo>
                <a:lnTo>
                  <a:pt x="390" y="252"/>
                </a:lnTo>
                <a:lnTo>
                  <a:pt x="388" y="222"/>
                </a:lnTo>
                <a:lnTo>
                  <a:pt x="382" y="192"/>
                </a:lnTo>
                <a:lnTo>
                  <a:pt x="376" y="164"/>
                </a:lnTo>
                <a:lnTo>
                  <a:pt x="366" y="138"/>
                </a:lnTo>
                <a:lnTo>
                  <a:pt x="366" y="138"/>
                </a:lnTo>
                <a:lnTo>
                  <a:pt x="394" y="126"/>
                </a:lnTo>
                <a:lnTo>
                  <a:pt x="414" y="114"/>
                </a:lnTo>
                <a:lnTo>
                  <a:pt x="414" y="114"/>
                </a:lnTo>
                <a:lnTo>
                  <a:pt x="428" y="130"/>
                </a:lnTo>
                <a:lnTo>
                  <a:pt x="438" y="146"/>
                </a:lnTo>
                <a:lnTo>
                  <a:pt x="448" y="162"/>
                </a:lnTo>
                <a:lnTo>
                  <a:pt x="456" y="180"/>
                </a:lnTo>
                <a:lnTo>
                  <a:pt x="462" y="198"/>
                </a:lnTo>
                <a:lnTo>
                  <a:pt x="468" y="216"/>
                </a:lnTo>
                <a:lnTo>
                  <a:pt x="472" y="234"/>
                </a:lnTo>
                <a:lnTo>
                  <a:pt x="474" y="252"/>
                </a:lnTo>
                <a:lnTo>
                  <a:pt x="390" y="252"/>
                </a:lnTo>
                <a:close/>
              </a:path>
            </a:pathLst>
          </a:custGeom>
          <a:solidFill>
            <a:schemeClr val="bg1"/>
          </a:solidFill>
          <a:ln w="9525">
            <a:noFill/>
            <a:round/>
          </a:ln>
        </p:spPr>
        <p:txBody>
          <a:bodyPr vert="horz" wrap="square" lIns="91440" tIns="45720" rIns="91440" bIns="45720" numCol="1" anchor="t" anchorCtr="0" compatLnSpc="1"/>
          <a:lstStyle/>
          <a:p>
            <a:endParaRPr lang="zh-CN" altLang="en-US"/>
          </a:p>
        </p:txBody>
      </p:sp>
      <p:pic>
        <p:nvPicPr>
          <p:cNvPr id="8" name="图片 7">
            <a:extLst>
              <a:ext uri="{FF2B5EF4-FFF2-40B4-BE49-F238E27FC236}">
                <a16:creationId xmlns:a16="http://schemas.microsoft.com/office/drawing/2014/main" id="{5B834E81-0EFB-42AD-A0CD-B1531A241CCB}"/>
              </a:ext>
            </a:extLst>
          </p:cNvPr>
          <p:cNvPicPr>
            <a:picLocks noChangeAspect="1"/>
          </p:cNvPicPr>
          <p:nvPr/>
        </p:nvPicPr>
        <p:blipFill>
          <a:blip r:embed="rId2"/>
          <a:stretch>
            <a:fillRect/>
          </a:stretch>
        </p:blipFill>
        <p:spPr>
          <a:xfrm>
            <a:off x="629858" y="3409003"/>
            <a:ext cx="4424608" cy="2890838"/>
          </a:xfrm>
          <a:prstGeom prst="rect">
            <a:avLst/>
          </a:prstGeom>
        </p:spPr>
      </p:pic>
      <p:pic>
        <p:nvPicPr>
          <p:cNvPr id="11" name="图片 10">
            <a:extLst>
              <a:ext uri="{FF2B5EF4-FFF2-40B4-BE49-F238E27FC236}">
                <a16:creationId xmlns:a16="http://schemas.microsoft.com/office/drawing/2014/main" id="{05A54740-F1FB-4017-9D38-0FC4A79CE1DE}"/>
              </a:ext>
            </a:extLst>
          </p:cNvPr>
          <p:cNvPicPr>
            <a:picLocks noChangeAspect="1"/>
          </p:cNvPicPr>
          <p:nvPr/>
        </p:nvPicPr>
        <p:blipFill>
          <a:blip r:embed="rId3"/>
          <a:stretch>
            <a:fillRect/>
          </a:stretch>
        </p:blipFill>
        <p:spPr>
          <a:xfrm>
            <a:off x="6534150" y="942028"/>
            <a:ext cx="5293927" cy="49911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62299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823002"/>
            <a:ext cx="12192000" cy="1257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3901416" y="3130617"/>
            <a:ext cx="6118884" cy="596766"/>
          </a:xfrm>
          <a:prstGeom prst="rect">
            <a:avLst/>
          </a:prstGeom>
          <a:noFill/>
        </p:spPr>
        <p:txBody>
          <a:bodyPr wrap="square" rtlCol="0">
            <a:spAutoFit/>
          </a:bodyPr>
          <a:lstStyle/>
          <a:p>
            <a:pPr defTabSz="457200">
              <a:lnSpc>
                <a:spcPct val="130000"/>
              </a:lnSpc>
            </a:pPr>
            <a:r>
              <a:rPr lang="en-US" altLang="zh-CN" sz="2800" dirty="0">
                <a:solidFill>
                  <a:srgbClr val="FFFFFF"/>
                </a:solidFill>
                <a:ea typeface="微软雅黑" panose="020B0503020204020204" charset="-122"/>
              </a:rPr>
              <a:t>PART</a:t>
            </a:r>
            <a:r>
              <a:rPr lang="zh-CN" altLang="en-US" sz="2800" dirty="0">
                <a:solidFill>
                  <a:srgbClr val="FFFFFF"/>
                </a:solidFill>
                <a:ea typeface="微软雅黑" panose="020B0503020204020204" charset="-122"/>
              </a:rPr>
              <a:t> </a:t>
            </a:r>
            <a:r>
              <a:rPr lang="en-US" altLang="zh-CN" sz="2800" dirty="0">
                <a:solidFill>
                  <a:srgbClr val="FFFFFF"/>
                </a:solidFill>
                <a:ea typeface="微软雅黑" panose="020B0503020204020204" charset="-122"/>
              </a:rPr>
              <a:t>ONE</a:t>
            </a:r>
            <a:r>
              <a:rPr lang="zh-CN" altLang="en-US" sz="2800" dirty="0">
                <a:solidFill>
                  <a:srgbClr val="FFFFFF"/>
                </a:solidFill>
                <a:ea typeface="微软雅黑" panose="020B0503020204020204" charset="-122"/>
              </a:rPr>
              <a:t>  图像灰度共生矩阵</a:t>
            </a:r>
            <a:endParaRPr kumimoji="1" lang="zh-CN" altLang="en-US" sz="2800" dirty="0">
              <a:solidFill>
                <a:srgbClr val="FFFFFF"/>
              </a:solidFill>
              <a:ea typeface="微软雅黑" panose="020B0503020204020204" charset="-122"/>
            </a:endParaRPr>
          </a:p>
        </p:txBody>
      </p:sp>
      <p:sp>
        <p:nvSpPr>
          <p:cNvPr id="3" name="文本框 2"/>
          <p:cNvSpPr txBox="1"/>
          <p:nvPr/>
        </p:nvSpPr>
        <p:spPr>
          <a:xfrm>
            <a:off x="2570259" y="3036154"/>
            <a:ext cx="873957" cy="830997"/>
          </a:xfrm>
          <a:prstGeom prst="rect">
            <a:avLst/>
          </a:prstGeom>
          <a:noFill/>
        </p:spPr>
        <p:txBody>
          <a:bodyPr wrap="none" rtlCol="0">
            <a:spAutoFit/>
          </a:bodyPr>
          <a:lstStyle/>
          <a:p>
            <a:pPr defTabSz="457200"/>
            <a:r>
              <a:rPr kumimoji="1" lang="en-US" altLang="zh-CN" sz="4800" b="1" dirty="0">
                <a:solidFill>
                  <a:srgbClr val="FFFFFF"/>
                </a:solidFill>
                <a:ea typeface="微软雅黑" panose="020B0503020204020204" charset="-122"/>
              </a:rPr>
              <a:t>01</a:t>
            </a:r>
            <a:endParaRPr kumimoji="1" lang="zh-CN" altLang="en-US" sz="4800" b="1" dirty="0">
              <a:solidFill>
                <a:srgbClr val="FFFFFF"/>
              </a:solidFill>
              <a:ea typeface="微软雅黑" panose="020B050302020402020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03</a:t>
            </a:r>
            <a:r>
              <a:rPr kumimoji="1" lang="zh-CN" altLang="en-US" dirty="0"/>
              <a:t> 林地提取</a:t>
            </a:r>
          </a:p>
        </p:txBody>
      </p:sp>
      <p:sp>
        <p:nvSpPr>
          <p:cNvPr id="3" name="文本占位符 2"/>
          <p:cNvSpPr>
            <a:spLocks noGrp="1"/>
          </p:cNvSpPr>
          <p:nvPr>
            <p:ph type="body" sz="quarter" idx="13"/>
          </p:nvPr>
        </p:nvSpPr>
        <p:spPr/>
        <p:txBody>
          <a:bodyPr/>
          <a:lstStyle/>
          <a:p>
            <a:r>
              <a:rPr kumimoji="1" lang="en-US" altLang="zh-CN" dirty="0"/>
              <a:t>23</a:t>
            </a:r>
            <a:endParaRPr kumimoji="1" lang="zh-CN" altLang="en-US" dirty="0"/>
          </a:p>
        </p:txBody>
      </p:sp>
      <p:cxnSp>
        <p:nvCxnSpPr>
          <p:cNvPr id="6" name="直线连接符 5"/>
          <p:cNvCxnSpPr/>
          <p:nvPr/>
        </p:nvCxnSpPr>
        <p:spPr>
          <a:xfrm>
            <a:off x="6096000" y="787802"/>
            <a:ext cx="0" cy="462985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5657850" y="2393950"/>
            <a:ext cx="876300" cy="876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4" name="Freeform 119"/>
          <p:cNvSpPr>
            <a:spLocks noEditPoints="1"/>
          </p:cNvSpPr>
          <p:nvPr/>
        </p:nvSpPr>
        <p:spPr bwMode="auto">
          <a:xfrm>
            <a:off x="5785797" y="2540946"/>
            <a:ext cx="620406" cy="582307"/>
          </a:xfrm>
          <a:custGeom>
            <a:avLst/>
            <a:gdLst/>
            <a:ahLst/>
            <a:cxnLst>
              <a:cxn ang="0">
                <a:pos x="182" y="12"/>
              </a:cxn>
              <a:cxn ang="0">
                <a:pos x="76" y="76"/>
              </a:cxn>
              <a:cxn ang="0">
                <a:pos x="10" y="182"/>
              </a:cxn>
              <a:cxn ang="0">
                <a:pos x="0" y="286"/>
              </a:cxn>
              <a:cxn ang="0">
                <a:pos x="44" y="406"/>
              </a:cxn>
              <a:cxn ang="0">
                <a:pos x="136" y="488"/>
              </a:cxn>
              <a:cxn ang="0">
                <a:pos x="260" y="520"/>
              </a:cxn>
              <a:cxn ang="0">
                <a:pos x="360" y="500"/>
              </a:cxn>
              <a:cxn ang="0">
                <a:pos x="460" y="426"/>
              </a:cxn>
              <a:cxn ang="0">
                <a:pos x="514" y="312"/>
              </a:cxn>
              <a:cxn ang="0">
                <a:pos x="514" y="208"/>
              </a:cxn>
              <a:cxn ang="0">
                <a:pos x="460" y="94"/>
              </a:cxn>
              <a:cxn ang="0">
                <a:pos x="360" y="20"/>
              </a:cxn>
              <a:cxn ang="0">
                <a:pos x="260" y="0"/>
              </a:cxn>
              <a:cxn ang="0">
                <a:pos x="172" y="88"/>
              </a:cxn>
              <a:cxn ang="0">
                <a:pos x="118" y="96"/>
              </a:cxn>
              <a:cxn ang="0">
                <a:pos x="194" y="54"/>
              </a:cxn>
              <a:cxn ang="0">
                <a:pos x="148" y="140"/>
              </a:cxn>
              <a:cxn ang="0">
                <a:pos x="42" y="252"/>
              </a:cxn>
              <a:cxn ang="0">
                <a:pos x="58" y="180"/>
              </a:cxn>
              <a:cxn ang="0">
                <a:pos x="100" y="114"/>
              </a:cxn>
              <a:cxn ang="0">
                <a:pos x="132" y="336"/>
              </a:cxn>
              <a:cxn ang="0">
                <a:pos x="100" y="410"/>
              </a:cxn>
              <a:cxn ang="0">
                <a:pos x="58" y="350"/>
              </a:cxn>
              <a:cxn ang="0">
                <a:pos x="42" y="276"/>
              </a:cxn>
              <a:cxn ang="0">
                <a:pos x="156" y="406"/>
              </a:cxn>
              <a:cxn ang="0">
                <a:pos x="192" y="466"/>
              </a:cxn>
              <a:cxn ang="0">
                <a:pos x="118" y="426"/>
              </a:cxn>
              <a:cxn ang="0">
                <a:pos x="220" y="460"/>
              </a:cxn>
              <a:cxn ang="0">
                <a:pos x="210" y="392"/>
              </a:cxn>
              <a:cxn ang="0">
                <a:pos x="248" y="364"/>
              </a:cxn>
              <a:cxn ang="0">
                <a:pos x="162" y="356"/>
              </a:cxn>
              <a:cxn ang="0">
                <a:pos x="248" y="364"/>
              </a:cxn>
              <a:cxn ang="0">
                <a:pos x="156" y="196"/>
              </a:cxn>
              <a:cxn ang="0">
                <a:pos x="208" y="154"/>
              </a:cxn>
              <a:cxn ang="0">
                <a:pos x="212" y="130"/>
              </a:cxn>
              <a:cxn ang="0">
                <a:pos x="206" y="80"/>
              </a:cxn>
              <a:cxn ang="0">
                <a:pos x="248" y="134"/>
              </a:cxn>
              <a:cxn ang="0">
                <a:pos x="358" y="114"/>
              </a:cxn>
              <a:cxn ang="0">
                <a:pos x="320" y="54"/>
              </a:cxn>
              <a:cxn ang="0">
                <a:pos x="396" y="94"/>
              </a:cxn>
              <a:cxn ang="0">
                <a:pos x="294" y="60"/>
              </a:cxn>
              <a:cxn ang="0">
                <a:pos x="334" y="122"/>
              </a:cxn>
              <a:cxn ang="0">
                <a:pos x="268" y="158"/>
              </a:cxn>
              <a:cxn ang="0">
                <a:pos x="352" y="170"/>
              </a:cxn>
              <a:cxn ang="0">
                <a:pos x="268" y="158"/>
              </a:cxn>
              <a:cxn ang="0">
                <a:pos x="360" y="330"/>
              </a:cxn>
              <a:cxn ang="0">
                <a:pos x="290" y="366"/>
              </a:cxn>
              <a:cxn ang="0">
                <a:pos x="268" y="476"/>
              </a:cxn>
              <a:cxn ang="0">
                <a:pos x="336" y="400"/>
              </a:cxn>
              <a:cxn ang="0">
                <a:pos x="296" y="462"/>
              </a:cxn>
              <a:cxn ang="0">
                <a:pos x="328" y="460"/>
              </a:cxn>
              <a:cxn ang="0">
                <a:pos x="380" y="418"/>
              </a:cxn>
              <a:cxn ang="0">
                <a:pos x="342" y="460"/>
              </a:cxn>
              <a:cxn ang="0">
                <a:pos x="394" y="400"/>
              </a:cxn>
              <a:cxn ang="0">
                <a:pos x="388" y="308"/>
              </a:cxn>
              <a:cxn ang="0">
                <a:pos x="468" y="314"/>
              </a:cxn>
              <a:cxn ang="0">
                <a:pos x="428" y="396"/>
              </a:cxn>
              <a:cxn ang="0">
                <a:pos x="388" y="222"/>
              </a:cxn>
              <a:cxn ang="0">
                <a:pos x="394" y="126"/>
              </a:cxn>
              <a:cxn ang="0">
                <a:pos x="448" y="162"/>
              </a:cxn>
              <a:cxn ang="0">
                <a:pos x="474" y="252"/>
              </a:cxn>
            </a:cxnLst>
            <a:rect l="0" t="0" r="r" b="b"/>
            <a:pathLst>
              <a:path w="520" h="520">
                <a:moveTo>
                  <a:pt x="260" y="0"/>
                </a:moveTo>
                <a:lnTo>
                  <a:pt x="260" y="0"/>
                </a:lnTo>
                <a:lnTo>
                  <a:pt x="232" y="2"/>
                </a:lnTo>
                <a:lnTo>
                  <a:pt x="206" y="6"/>
                </a:lnTo>
                <a:lnTo>
                  <a:pt x="182" y="12"/>
                </a:lnTo>
                <a:lnTo>
                  <a:pt x="158" y="20"/>
                </a:lnTo>
                <a:lnTo>
                  <a:pt x="136" y="32"/>
                </a:lnTo>
                <a:lnTo>
                  <a:pt x="114" y="44"/>
                </a:lnTo>
                <a:lnTo>
                  <a:pt x="94" y="60"/>
                </a:lnTo>
                <a:lnTo>
                  <a:pt x="76" y="76"/>
                </a:lnTo>
                <a:lnTo>
                  <a:pt x="58" y="94"/>
                </a:lnTo>
                <a:lnTo>
                  <a:pt x="44" y="114"/>
                </a:lnTo>
                <a:lnTo>
                  <a:pt x="30" y="136"/>
                </a:lnTo>
                <a:lnTo>
                  <a:pt x="20" y="158"/>
                </a:lnTo>
                <a:lnTo>
                  <a:pt x="10" y="182"/>
                </a:lnTo>
                <a:lnTo>
                  <a:pt x="4" y="208"/>
                </a:lnTo>
                <a:lnTo>
                  <a:pt x="0" y="234"/>
                </a:lnTo>
                <a:lnTo>
                  <a:pt x="0" y="260"/>
                </a:lnTo>
                <a:lnTo>
                  <a:pt x="0" y="260"/>
                </a:lnTo>
                <a:lnTo>
                  <a:pt x="0" y="286"/>
                </a:lnTo>
                <a:lnTo>
                  <a:pt x="4" y="312"/>
                </a:lnTo>
                <a:lnTo>
                  <a:pt x="10" y="338"/>
                </a:lnTo>
                <a:lnTo>
                  <a:pt x="20" y="360"/>
                </a:lnTo>
                <a:lnTo>
                  <a:pt x="30" y="384"/>
                </a:lnTo>
                <a:lnTo>
                  <a:pt x="44" y="406"/>
                </a:lnTo>
                <a:lnTo>
                  <a:pt x="58" y="426"/>
                </a:lnTo>
                <a:lnTo>
                  <a:pt x="76" y="444"/>
                </a:lnTo>
                <a:lnTo>
                  <a:pt x="94" y="460"/>
                </a:lnTo>
                <a:lnTo>
                  <a:pt x="114" y="476"/>
                </a:lnTo>
                <a:lnTo>
                  <a:pt x="136" y="488"/>
                </a:lnTo>
                <a:lnTo>
                  <a:pt x="158" y="500"/>
                </a:lnTo>
                <a:lnTo>
                  <a:pt x="182" y="508"/>
                </a:lnTo>
                <a:lnTo>
                  <a:pt x="206" y="514"/>
                </a:lnTo>
                <a:lnTo>
                  <a:pt x="232" y="518"/>
                </a:lnTo>
                <a:lnTo>
                  <a:pt x="260" y="520"/>
                </a:lnTo>
                <a:lnTo>
                  <a:pt x="260" y="520"/>
                </a:lnTo>
                <a:lnTo>
                  <a:pt x="286" y="518"/>
                </a:lnTo>
                <a:lnTo>
                  <a:pt x="312" y="514"/>
                </a:lnTo>
                <a:lnTo>
                  <a:pt x="336" y="508"/>
                </a:lnTo>
                <a:lnTo>
                  <a:pt x="360" y="500"/>
                </a:lnTo>
                <a:lnTo>
                  <a:pt x="384" y="488"/>
                </a:lnTo>
                <a:lnTo>
                  <a:pt x="404" y="476"/>
                </a:lnTo>
                <a:lnTo>
                  <a:pt x="424" y="460"/>
                </a:lnTo>
                <a:lnTo>
                  <a:pt x="444" y="444"/>
                </a:lnTo>
                <a:lnTo>
                  <a:pt x="460" y="426"/>
                </a:lnTo>
                <a:lnTo>
                  <a:pt x="474" y="406"/>
                </a:lnTo>
                <a:lnTo>
                  <a:pt x="488" y="384"/>
                </a:lnTo>
                <a:lnTo>
                  <a:pt x="498" y="360"/>
                </a:lnTo>
                <a:lnTo>
                  <a:pt x="508" y="338"/>
                </a:lnTo>
                <a:lnTo>
                  <a:pt x="514" y="312"/>
                </a:lnTo>
                <a:lnTo>
                  <a:pt x="518" y="286"/>
                </a:lnTo>
                <a:lnTo>
                  <a:pt x="520" y="260"/>
                </a:lnTo>
                <a:lnTo>
                  <a:pt x="520" y="260"/>
                </a:lnTo>
                <a:lnTo>
                  <a:pt x="518" y="234"/>
                </a:lnTo>
                <a:lnTo>
                  <a:pt x="514" y="208"/>
                </a:lnTo>
                <a:lnTo>
                  <a:pt x="508" y="182"/>
                </a:lnTo>
                <a:lnTo>
                  <a:pt x="498" y="158"/>
                </a:lnTo>
                <a:lnTo>
                  <a:pt x="488" y="136"/>
                </a:lnTo>
                <a:lnTo>
                  <a:pt x="474" y="114"/>
                </a:lnTo>
                <a:lnTo>
                  <a:pt x="460" y="94"/>
                </a:lnTo>
                <a:lnTo>
                  <a:pt x="444" y="76"/>
                </a:lnTo>
                <a:lnTo>
                  <a:pt x="424" y="60"/>
                </a:lnTo>
                <a:lnTo>
                  <a:pt x="404" y="44"/>
                </a:lnTo>
                <a:lnTo>
                  <a:pt x="384" y="32"/>
                </a:lnTo>
                <a:lnTo>
                  <a:pt x="360" y="20"/>
                </a:lnTo>
                <a:lnTo>
                  <a:pt x="336" y="12"/>
                </a:lnTo>
                <a:lnTo>
                  <a:pt x="312" y="6"/>
                </a:lnTo>
                <a:lnTo>
                  <a:pt x="286" y="2"/>
                </a:lnTo>
                <a:lnTo>
                  <a:pt x="260" y="0"/>
                </a:lnTo>
                <a:lnTo>
                  <a:pt x="260" y="0"/>
                </a:lnTo>
                <a:close/>
                <a:moveTo>
                  <a:pt x="194" y="54"/>
                </a:moveTo>
                <a:lnTo>
                  <a:pt x="194" y="54"/>
                </a:lnTo>
                <a:lnTo>
                  <a:pt x="186" y="64"/>
                </a:lnTo>
                <a:lnTo>
                  <a:pt x="186" y="64"/>
                </a:lnTo>
                <a:lnTo>
                  <a:pt x="172" y="88"/>
                </a:lnTo>
                <a:lnTo>
                  <a:pt x="158" y="114"/>
                </a:lnTo>
                <a:lnTo>
                  <a:pt x="158" y="114"/>
                </a:lnTo>
                <a:lnTo>
                  <a:pt x="136" y="106"/>
                </a:lnTo>
                <a:lnTo>
                  <a:pt x="118" y="96"/>
                </a:lnTo>
                <a:lnTo>
                  <a:pt x="118" y="96"/>
                </a:lnTo>
                <a:lnTo>
                  <a:pt x="136" y="82"/>
                </a:lnTo>
                <a:lnTo>
                  <a:pt x="154" y="70"/>
                </a:lnTo>
                <a:lnTo>
                  <a:pt x="174" y="62"/>
                </a:lnTo>
                <a:lnTo>
                  <a:pt x="194" y="54"/>
                </a:lnTo>
                <a:lnTo>
                  <a:pt x="194" y="54"/>
                </a:lnTo>
                <a:close/>
                <a:moveTo>
                  <a:pt x="100" y="114"/>
                </a:moveTo>
                <a:lnTo>
                  <a:pt x="100" y="114"/>
                </a:lnTo>
                <a:lnTo>
                  <a:pt x="122" y="128"/>
                </a:lnTo>
                <a:lnTo>
                  <a:pt x="148" y="140"/>
                </a:lnTo>
                <a:lnTo>
                  <a:pt x="148" y="140"/>
                </a:lnTo>
                <a:lnTo>
                  <a:pt x="140" y="164"/>
                </a:lnTo>
                <a:lnTo>
                  <a:pt x="132" y="192"/>
                </a:lnTo>
                <a:lnTo>
                  <a:pt x="128" y="222"/>
                </a:lnTo>
                <a:lnTo>
                  <a:pt x="124" y="252"/>
                </a:lnTo>
                <a:lnTo>
                  <a:pt x="42" y="252"/>
                </a:lnTo>
                <a:lnTo>
                  <a:pt x="42" y="252"/>
                </a:lnTo>
                <a:lnTo>
                  <a:pt x="44" y="234"/>
                </a:lnTo>
                <a:lnTo>
                  <a:pt x="48" y="216"/>
                </a:lnTo>
                <a:lnTo>
                  <a:pt x="52" y="196"/>
                </a:lnTo>
                <a:lnTo>
                  <a:pt x="58" y="180"/>
                </a:lnTo>
                <a:lnTo>
                  <a:pt x="66" y="162"/>
                </a:lnTo>
                <a:lnTo>
                  <a:pt x="76" y="144"/>
                </a:lnTo>
                <a:lnTo>
                  <a:pt x="88" y="130"/>
                </a:lnTo>
                <a:lnTo>
                  <a:pt x="100" y="114"/>
                </a:lnTo>
                <a:lnTo>
                  <a:pt x="100" y="114"/>
                </a:lnTo>
                <a:close/>
                <a:moveTo>
                  <a:pt x="42" y="276"/>
                </a:moveTo>
                <a:lnTo>
                  <a:pt x="124" y="276"/>
                </a:lnTo>
                <a:lnTo>
                  <a:pt x="124" y="276"/>
                </a:lnTo>
                <a:lnTo>
                  <a:pt x="126" y="308"/>
                </a:lnTo>
                <a:lnTo>
                  <a:pt x="132" y="336"/>
                </a:lnTo>
                <a:lnTo>
                  <a:pt x="138" y="362"/>
                </a:lnTo>
                <a:lnTo>
                  <a:pt x="146" y="386"/>
                </a:lnTo>
                <a:lnTo>
                  <a:pt x="146" y="386"/>
                </a:lnTo>
                <a:lnTo>
                  <a:pt x="120" y="398"/>
                </a:lnTo>
                <a:lnTo>
                  <a:pt x="100" y="410"/>
                </a:lnTo>
                <a:lnTo>
                  <a:pt x="100" y="410"/>
                </a:lnTo>
                <a:lnTo>
                  <a:pt x="88" y="396"/>
                </a:lnTo>
                <a:lnTo>
                  <a:pt x="76" y="382"/>
                </a:lnTo>
                <a:lnTo>
                  <a:pt x="66" y="366"/>
                </a:lnTo>
                <a:lnTo>
                  <a:pt x="58" y="350"/>
                </a:lnTo>
                <a:lnTo>
                  <a:pt x="52" y="332"/>
                </a:lnTo>
                <a:lnTo>
                  <a:pt x="48" y="314"/>
                </a:lnTo>
                <a:lnTo>
                  <a:pt x="44" y="296"/>
                </a:lnTo>
                <a:lnTo>
                  <a:pt x="42" y="276"/>
                </a:lnTo>
                <a:lnTo>
                  <a:pt x="42" y="276"/>
                </a:lnTo>
                <a:close/>
                <a:moveTo>
                  <a:pt x="118" y="426"/>
                </a:moveTo>
                <a:lnTo>
                  <a:pt x="118" y="426"/>
                </a:lnTo>
                <a:lnTo>
                  <a:pt x="136" y="416"/>
                </a:lnTo>
                <a:lnTo>
                  <a:pt x="156" y="406"/>
                </a:lnTo>
                <a:lnTo>
                  <a:pt x="156" y="406"/>
                </a:lnTo>
                <a:lnTo>
                  <a:pt x="170" y="436"/>
                </a:lnTo>
                <a:lnTo>
                  <a:pt x="186" y="460"/>
                </a:lnTo>
                <a:lnTo>
                  <a:pt x="186" y="460"/>
                </a:lnTo>
                <a:lnTo>
                  <a:pt x="192" y="466"/>
                </a:lnTo>
                <a:lnTo>
                  <a:pt x="192" y="466"/>
                </a:lnTo>
                <a:lnTo>
                  <a:pt x="172" y="460"/>
                </a:lnTo>
                <a:lnTo>
                  <a:pt x="154" y="450"/>
                </a:lnTo>
                <a:lnTo>
                  <a:pt x="136" y="438"/>
                </a:lnTo>
                <a:lnTo>
                  <a:pt x="118" y="426"/>
                </a:lnTo>
                <a:lnTo>
                  <a:pt x="118" y="426"/>
                </a:lnTo>
                <a:close/>
                <a:moveTo>
                  <a:pt x="248" y="476"/>
                </a:moveTo>
                <a:lnTo>
                  <a:pt x="248" y="476"/>
                </a:lnTo>
                <a:lnTo>
                  <a:pt x="232" y="476"/>
                </a:lnTo>
                <a:lnTo>
                  <a:pt x="232" y="476"/>
                </a:lnTo>
                <a:lnTo>
                  <a:pt x="220" y="460"/>
                </a:lnTo>
                <a:lnTo>
                  <a:pt x="206" y="444"/>
                </a:lnTo>
                <a:lnTo>
                  <a:pt x="192" y="422"/>
                </a:lnTo>
                <a:lnTo>
                  <a:pt x="180" y="398"/>
                </a:lnTo>
                <a:lnTo>
                  <a:pt x="180" y="398"/>
                </a:lnTo>
                <a:lnTo>
                  <a:pt x="210" y="392"/>
                </a:lnTo>
                <a:lnTo>
                  <a:pt x="228" y="388"/>
                </a:lnTo>
                <a:lnTo>
                  <a:pt x="248" y="388"/>
                </a:lnTo>
                <a:lnTo>
                  <a:pt x="248" y="476"/>
                </a:lnTo>
                <a:close/>
                <a:moveTo>
                  <a:pt x="248" y="364"/>
                </a:moveTo>
                <a:lnTo>
                  <a:pt x="248" y="364"/>
                </a:lnTo>
                <a:lnTo>
                  <a:pt x="224" y="364"/>
                </a:lnTo>
                <a:lnTo>
                  <a:pt x="204" y="368"/>
                </a:lnTo>
                <a:lnTo>
                  <a:pt x="170" y="378"/>
                </a:lnTo>
                <a:lnTo>
                  <a:pt x="170" y="378"/>
                </a:lnTo>
                <a:lnTo>
                  <a:pt x="162" y="356"/>
                </a:lnTo>
                <a:lnTo>
                  <a:pt x="156" y="332"/>
                </a:lnTo>
                <a:lnTo>
                  <a:pt x="150" y="306"/>
                </a:lnTo>
                <a:lnTo>
                  <a:pt x="148" y="276"/>
                </a:lnTo>
                <a:lnTo>
                  <a:pt x="248" y="276"/>
                </a:lnTo>
                <a:lnTo>
                  <a:pt x="248" y="364"/>
                </a:lnTo>
                <a:close/>
                <a:moveTo>
                  <a:pt x="248" y="252"/>
                </a:moveTo>
                <a:lnTo>
                  <a:pt x="150" y="252"/>
                </a:lnTo>
                <a:lnTo>
                  <a:pt x="150" y="252"/>
                </a:lnTo>
                <a:lnTo>
                  <a:pt x="152" y="224"/>
                </a:lnTo>
                <a:lnTo>
                  <a:pt x="156" y="196"/>
                </a:lnTo>
                <a:lnTo>
                  <a:pt x="164" y="170"/>
                </a:lnTo>
                <a:lnTo>
                  <a:pt x="172" y="148"/>
                </a:lnTo>
                <a:lnTo>
                  <a:pt x="172" y="148"/>
                </a:lnTo>
                <a:lnTo>
                  <a:pt x="188" y="152"/>
                </a:lnTo>
                <a:lnTo>
                  <a:pt x="208" y="154"/>
                </a:lnTo>
                <a:lnTo>
                  <a:pt x="248" y="158"/>
                </a:lnTo>
                <a:lnTo>
                  <a:pt x="248" y="252"/>
                </a:lnTo>
                <a:close/>
                <a:moveTo>
                  <a:pt x="248" y="134"/>
                </a:moveTo>
                <a:lnTo>
                  <a:pt x="248" y="134"/>
                </a:lnTo>
                <a:lnTo>
                  <a:pt x="212" y="130"/>
                </a:lnTo>
                <a:lnTo>
                  <a:pt x="182" y="122"/>
                </a:lnTo>
                <a:lnTo>
                  <a:pt x="182" y="122"/>
                </a:lnTo>
                <a:lnTo>
                  <a:pt x="194" y="100"/>
                </a:lnTo>
                <a:lnTo>
                  <a:pt x="206" y="80"/>
                </a:lnTo>
                <a:lnTo>
                  <a:pt x="206" y="80"/>
                </a:lnTo>
                <a:lnTo>
                  <a:pt x="220" y="60"/>
                </a:lnTo>
                <a:lnTo>
                  <a:pt x="234" y="46"/>
                </a:lnTo>
                <a:lnTo>
                  <a:pt x="234" y="46"/>
                </a:lnTo>
                <a:lnTo>
                  <a:pt x="248" y="44"/>
                </a:lnTo>
                <a:lnTo>
                  <a:pt x="248" y="134"/>
                </a:lnTo>
                <a:close/>
                <a:moveTo>
                  <a:pt x="396" y="94"/>
                </a:moveTo>
                <a:lnTo>
                  <a:pt x="396" y="94"/>
                </a:lnTo>
                <a:lnTo>
                  <a:pt x="378" y="104"/>
                </a:lnTo>
                <a:lnTo>
                  <a:pt x="358" y="114"/>
                </a:lnTo>
                <a:lnTo>
                  <a:pt x="358" y="114"/>
                </a:lnTo>
                <a:lnTo>
                  <a:pt x="342" y="88"/>
                </a:lnTo>
                <a:lnTo>
                  <a:pt x="328" y="64"/>
                </a:lnTo>
                <a:lnTo>
                  <a:pt x="328" y="64"/>
                </a:lnTo>
                <a:lnTo>
                  <a:pt x="320" y="54"/>
                </a:lnTo>
                <a:lnTo>
                  <a:pt x="320" y="54"/>
                </a:lnTo>
                <a:lnTo>
                  <a:pt x="340" y="60"/>
                </a:lnTo>
                <a:lnTo>
                  <a:pt x="360" y="70"/>
                </a:lnTo>
                <a:lnTo>
                  <a:pt x="378" y="82"/>
                </a:lnTo>
                <a:lnTo>
                  <a:pt x="396" y="94"/>
                </a:lnTo>
                <a:lnTo>
                  <a:pt x="396" y="94"/>
                </a:lnTo>
                <a:close/>
                <a:moveTo>
                  <a:pt x="268" y="44"/>
                </a:moveTo>
                <a:lnTo>
                  <a:pt x="268" y="44"/>
                </a:lnTo>
                <a:lnTo>
                  <a:pt x="282" y="46"/>
                </a:lnTo>
                <a:lnTo>
                  <a:pt x="282" y="46"/>
                </a:lnTo>
                <a:lnTo>
                  <a:pt x="294" y="60"/>
                </a:lnTo>
                <a:lnTo>
                  <a:pt x="308" y="80"/>
                </a:lnTo>
                <a:lnTo>
                  <a:pt x="308" y="80"/>
                </a:lnTo>
                <a:lnTo>
                  <a:pt x="322" y="98"/>
                </a:lnTo>
                <a:lnTo>
                  <a:pt x="334" y="122"/>
                </a:lnTo>
                <a:lnTo>
                  <a:pt x="334" y="122"/>
                </a:lnTo>
                <a:lnTo>
                  <a:pt x="304" y="130"/>
                </a:lnTo>
                <a:lnTo>
                  <a:pt x="268" y="134"/>
                </a:lnTo>
                <a:lnTo>
                  <a:pt x="268" y="44"/>
                </a:lnTo>
                <a:close/>
                <a:moveTo>
                  <a:pt x="268" y="158"/>
                </a:moveTo>
                <a:lnTo>
                  <a:pt x="268" y="158"/>
                </a:lnTo>
                <a:lnTo>
                  <a:pt x="308" y="154"/>
                </a:lnTo>
                <a:lnTo>
                  <a:pt x="326" y="150"/>
                </a:lnTo>
                <a:lnTo>
                  <a:pt x="344" y="146"/>
                </a:lnTo>
                <a:lnTo>
                  <a:pt x="344" y="146"/>
                </a:lnTo>
                <a:lnTo>
                  <a:pt x="352" y="170"/>
                </a:lnTo>
                <a:lnTo>
                  <a:pt x="358" y="196"/>
                </a:lnTo>
                <a:lnTo>
                  <a:pt x="364" y="224"/>
                </a:lnTo>
                <a:lnTo>
                  <a:pt x="366" y="252"/>
                </a:lnTo>
                <a:lnTo>
                  <a:pt x="268" y="252"/>
                </a:lnTo>
                <a:lnTo>
                  <a:pt x="268" y="158"/>
                </a:lnTo>
                <a:close/>
                <a:moveTo>
                  <a:pt x="268" y="276"/>
                </a:moveTo>
                <a:lnTo>
                  <a:pt x="366" y="276"/>
                </a:lnTo>
                <a:lnTo>
                  <a:pt x="366" y="276"/>
                </a:lnTo>
                <a:lnTo>
                  <a:pt x="364" y="304"/>
                </a:lnTo>
                <a:lnTo>
                  <a:pt x="360" y="330"/>
                </a:lnTo>
                <a:lnTo>
                  <a:pt x="354" y="354"/>
                </a:lnTo>
                <a:lnTo>
                  <a:pt x="346" y="378"/>
                </a:lnTo>
                <a:lnTo>
                  <a:pt x="346" y="378"/>
                </a:lnTo>
                <a:lnTo>
                  <a:pt x="310" y="368"/>
                </a:lnTo>
                <a:lnTo>
                  <a:pt x="290" y="366"/>
                </a:lnTo>
                <a:lnTo>
                  <a:pt x="268" y="364"/>
                </a:lnTo>
                <a:lnTo>
                  <a:pt x="268" y="276"/>
                </a:lnTo>
                <a:close/>
                <a:moveTo>
                  <a:pt x="284" y="476"/>
                </a:moveTo>
                <a:lnTo>
                  <a:pt x="284" y="476"/>
                </a:lnTo>
                <a:lnTo>
                  <a:pt x="268" y="476"/>
                </a:lnTo>
                <a:lnTo>
                  <a:pt x="268" y="388"/>
                </a:lnTo>
                <a:lnTo>
                  <a:pt x="268" y="388"/>
                </a:lnTo>
                <a:lnTo>
                  <a:pt x="288" y="390"/>
                </a:lnTo>
                <a:lnTo>
                  <a:pt x="306" y="392"/>
                </a:lnTo>
                <a:lnTo>
                  <a:pt x="336" y="400"/>
                </a:lnTo>
                <a:lnTo>
                  <a:pt x="336" y="400"/>
                </a:lnTo>
                <a:lnTo>
                  <a:pt x="324" y="422"/>
                </a:lnTo>
                <a:lnTo>
                  <a:pt x="308" y="444"/>
                </a:lnTo>
                <a:lnTo>
                  <a:pt x="308" y="444"/>
                </a:lnTo>
                <a:lnTo>
                  <a:pt x="296" y="462"/>
                </a:lnTo>
                <a:lnTo>
                  <a:pt x="284" y="476"/>
                </a:lnTo>
                <a:lnTo>
                  <a:pt x="284" y="476"/>
                </a:lnTo>
                <a:close/>
                <a:moveTo>
                  <a:pt x="322" y="466"/>
                </a:moveTo>
                <a:lnTo>
                  <a:pt x="322" y="466"/>
                </a:lnTo>
                <a:lnTo>
                  <a:pt x="328" y="460"/>
                </a:lnTo>
                <a:lnTo>
                  <a:pt x="328" y="460"/>
                </a:lnTo>
                <a:lnTo>
                  <a:pt x="344" y="436"/>
                </a:lnTo>
                <a:lnTo>
                  <a:pt x="358" y="408"/>
                </a:lnTo>
                <a:lnTo>
                  <a:pt x="358" y="408"/>
                </a:lnTo>
                <a:lnTo>
                  <a:pt x="380" y="418"/>
                </a:lnTo>
                <a:lnTo>
                  <a:pt x="396" y="426"/>
                </a:lnTo>
                <a:lnTo>
                  <a:pt x="396" y="426"/>
                </a:lnTo>
                <a:lnTo>
                  <a:pt x="380" y="440"/>
                </a:lnTo>
                <a:lnTo>
                  <a:pt x="362" y="450"/>
                </a:lnTo>
                <a:lnTo>
                  <a:pt x="342" y="460"/>
                </a:lnTo>
                <a:lnTo>
                  <a:pt x="322" y="466"/>
                </a:lnTo>
                <a:lnTo>
                  <a:pt x="322" y="466"/>
                </a:lnTo>
                <a:close/>
                <a:moveTo>
                  <a:pt x="414" y="410"/>
                </a:moveTo>
                <a:lnTo>
                  <a:pt x="414" y="410"/>
                </a:lnTo>
                <a:lnTo>
                  <a:pt x="394" y="400"/>
                </a:lnTo>
                <a:lnTo>
                  <a:pt x="368" y="388"/>
                </a:lnTo>
                <a:lnTo>
                  <a:pt x="368" y="388"/>
                </a:lnTo>
                <a:lnTo>
                  <a:pt x="376" y="364"/>
                </a:lnTo>
                <a:lnTo>
                  <a:pt x="384" y="338"/>
                </a:lnTo>
                <a:lnTo>
                  <a:pt x="388" y="308"/>
                </a:lnTo>
                <a:lnTo>
                  <a:pt x="390" y="276"/>
                </a:lnTo>
                <a:lnTo>
                  <a:pt x="474" y="276"/>
                </a:lnTo>
                <a:lnTo>
                  <a:pt x="474" y="276"/>
                </a:lnTo>
                <a:lnTo>
                  <a:pt x="472" y="296"/>
                </a:lnTo>
                <a:lnTo>
                  <a:pt x="468" y="314"/>
                </a:lnTo>
                <a:lnTo>
                  <a:pt x="462" y="332"/>
                </a:lnTo>
                <a:lnTo>
                  <a:pt x="456" y="350"/>
                </a:lnTo>
                <a:lnTo>
                  <a:pt x="448" y="366"/>
                </a:lnTo>
                <a:lnTo>
                  <a:pt x="438" y="382"/>
                </a:lnTo>
                <a:lnTo>
                  <a:pt x="428" y="396"/>
                </a:lnTo>
                <a:lnTo>
                  <a:pt x="414" y="410"/>
                </a:lnTo>
                <a:lnTo>
                  <a:pt x="414" y="410"/>
                </a:lnTo>
                <a:close/>
                <a:moveTo>
                  <a:pt x="390" y="252"/>
                </a:moveTo>
                <a:lnTo>
                  <a:pt x="390" y="252"/>
                </a:lnTo>
                <a:lnTo>
                  <a:pt x="388" y="222"/>
                </a:lnTo>
                <a:lnTo>
                  <a:pt x="382" y="192"/>
                </a:lnTo>
                <a:lnTo>
                  <a:pt x="376" y="164"/>
                </a:lnTo>
                <a:lnTo>
                  <a:pt x="366" y="138"/>
                </a:lnTo>
                <a:lnTo>
                  <a:pt x="366" y="138"/>
                </a:lnTo>
                <a:lnTo>
                  <a:pt x="394" y="126"/>
                </a:lnTo>
                <a:lnTo>
                  <a:pt x="414" y="114"/>
                </a:lnTo>
                <a:lnTo>
                  <a:pt x="414" y="114"/>
                </a:lnTo>
                <a:lnTo>
                  <a:pt x="428" y="130"/>
                </a:lnTo>
                <a:lnTo>
                  <a:pt x="438" y="146"/>
                </a:lnTo>
                <a:lnTo>
                  <a:pt x="448" y="162"/>
                </a:lnTo>
                <a:lnTo>
                  <a:pt x="456" y="180"/>
                </a:lnTo>
                <a:lnTo>
                  <a:pt x="462" y="198"/>
                </a:lnTo>
                <a:lnTo>
                  <a:pt x="468" y="216"/>
                </a:lnTo>
                <a:lnTo>
                  <a:pt x="472" y="234"/>
                </a:lnTo>
                <a:lnTo>
                  <a:pt x="474" y="252"/>
                </a:lnTo>
                <a:lnTo>
                  <a:pt x="390" y="252"/>
                </a:lnTo>
                <a:close/>
              </a:path>
            </a:pathLst>
          </a:custGeom>
          <a:solidFill>
            <a:schemeClr val="bg1"/>
          </a:solidFill>
          <a:ln w="9525">
            <a:noFill/>
            <a:round/>
          </a:ln>
        </p:spPr>
        <p:txBody>
          <a:bodyPr vert="horz" wrap="square" lIns="91440" tIns="45720" rIns="91440" bIns="45720" numCol="1" anchor="t" anchorCtr="0" compatLnSpc="1"/>
          <a:lstStyle/>
          <a:p>
            <a:endParaRPr lang="zh-CN" altLang="en-US"/>
          </a:p>
        </p:txBody>
      </p:sp>
      <p:sp>
        <p:nvSpPr>
          <p:cNvPr id="9" name="文本框 8"/>
          <p:cNvSpPr txBox="1"/>
          <p:nvPr/>
        </p:nvSpPr>
        <p:spPr>
          <a:xfrm>
            <a:off x="536677" y="983642"/>
            <a:ext cx="1787423" cy="369332"/>
          </a:xfrm>
          <a:prstGeom prst="rect">
            <a:avLst/>
          </a:prstGeom>
          <a:solidFill>
            <a:schemeClr val="accent3"/>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zh-CN" altLang="en-US" dirty="0"/>
              <a:t>林地提取结果：</a:t>
            </a:r>
          </a:p>
        </p:txBody>
      </p:sp>
      <p:pic>
        <p:nvPicPr>
          <p:cNvPr id="8" name="图片 7"/>
          <p:cNvPicPr>
            <a:picLocks noChangeAspect="1"/>
          </p:cNvPicPr>
          <p:nvPr/>
        </p:nvPicPr>
        <p:blipFill>
          <a:blip r:embed="rId2"/>
          <a:stretch>
            <a:fillRect/>
          </a:stretch>
        </p:blipFill>
        <p:spPr>
          <a:xfrm>
            <a:off x="1690688" y="1440342"/>
            <a:ext cx="8810624" cy="4016841"/>
          </a:xfrm>
          <a:prstGeom prst="rect">
            <a:avLst/>
          </a:prstGeom>
        </p:spPr>
      </p:pic>
      <p:sp>
        <p:nvSpPr>
          <p:cNvPr id="10" name="文本框 9"/>
          <p:cNvSpPr txBox="1"/>
          <p:nvPr/>
        </p:nvSpPr>
        <p:spPr>
          <a:xfrm>
            <a:off x="2971801" y="5686425"/>
            <a:ext cx="1581150" cy="369332"/>
          </a:xfrm>
          <a:prstGeom prst="rect">
            <a:avLst/>
          </a:prstGeom>
          <a:solidFill>
            <a:schemeClr val="accent3"/>
          </a:solidFill>
        </p:spPr>
        <p:txBody>
          <a:bodyPr wrap="square" rtlCol="0">
            <a:spAutoFit/>
          </a:bodyPr>
          <a:lstStyle/>
          <a:p>
            <a:pPr algn="just"/>
            <a:r>
              <a:rPr lang="zh-CN" altLang="en-US" dirty="0">
                <a:solidFill>
                  <a:schemeClr val="bg1"/>
                </a:solidFill>
              </a:rPr>
              <a:t>随机选取范围</a:t>
            </a:r>
          </a:p>
        </p:txBody>
      </p:sp>
      <p:sp>
        <p:nvSpPr>
          <p:cNvPr id="15" name="文本框 14"/>
          <p:cNvSpPr txBox="1"/>
          <p:nvPr/>
        </p:nvSpPr>
        <p:spPr>
          <a:xfrm>
            <a:off x="7743826" y="5686425"/>
            <a:ext cx="1581150" cy="369332"/>
          </a:xfrm>
          <a:prstGeom prst="rect">
            <a:avLst/>
          </a:prstGeom>
          <a:solidFill>
            <a:schemeClr val="accent3"/>
          </a:solidFill>
        </p:spPr>
        <p:txBody>
          <a:bodyPr wrap="square" rtlCol="0">
            <a:spAutoFit/>
          </a:bodyPr>
          <a:lstStyle/>
          <a:p>
            <a:pPr algn="ctr"/>
            <a:r>
              <a:rPr lang="zh-CN" altLang="en-US" dirty="0">
                <a:solidFill>
                  <a:schemeClr val="bg1"/>
                </a:solidFill>
              </a:rPr>
              <a:t>处理后图片</a:t>
            </a:r>
          </a:p>
        </p:txBody>
      </p:sp>
      <p:pic>
        <p:nvPicPr>
          <p:cNvPr id="5" name="图片 4">
            <a:extLst>
              <a:ext uri="{FF2B5EF4-FFF2-40B4-BE49-F238E27FC236}">
                <a16:creationId xmlns:a16="http://schemas.microsoft.com/office/drawing/2014/main" id="{67738A06-C5AA-4E66-8CCF-84FAF75D0334}"/>
              </a:ext>
            </a:extLst>
          </p:cNvPr>
          <p:cNvPicPr>
            <a:picLocks noChangeAspect="1"/>
          </p:cNvPicPr>
          <p:nvPr/>
        </p:nvPicPr>
        <p:blipFill>
          <a:blip r:embed="rId3"/>
          <a:stretch>
            <a:fillRect/>
          </a:stretch>
        </p:blipFill>
        <p:spPr>
          <a:xfrm>
            <a:off x="1690688" y="1451850"/>
            <a:ext cx="8810624" cy="402212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00988" y="2772636"/>
            <a:ext cx="4801314" cy="1200329"/>
          </a:xfrm>
          <a:prstGeom prst="rect">
            <a:avLst/>
          </a:prstGeom>
        </p:spPr>
        <p:txBody>
          <a:bodyPr wrap="none">
            <a:spAutoFit/>
          </a:bodyPr>
          <a:lstStyle/>
          <a:p>
            <a:r>
              <a:rPr kumimoji="1" lang="zh-CN" altLang="en-US" sz="7200" b="1">
                <a:solidFill>
                  <a:schemeClr val="accent1"/>
                </a:solidFill>
                <a:latin typeface="微软雅黑" panose="020B0503020204020204" charset="-122"/>
                <a:ea typeface="微软雅黑" panose="020B0503020204020204" charset="-122"/>
                <a:cs typeface="微软雅黑" panose="020B0503020204020204" charset="-122"/>
              </a:rPr>
              <a:t>感谢聆听！</a:t>
            </a:r>
            <a:endParaRPr kumimoji="1" lang="zh-CN" altLang="en-US" sz="7200" b="1" dirty="0">
              <a:solidFill>
                <a:schemeClr val="accent1"/>
              </a:solidFill>
              <a:latin typeface="微软雅黑" panose="020B0503020204020204" charset="-122"/>
              <a:ea typeface="微软雅黑" panose="020B0503020204020204" charset="-122"/>
              <a:cs typeface="微软雅黑" panose="020B0503020204020204" charset="-122"/>
            </a:endParaRPr>
          </a:p>
        </p:txBody>
      </p:sp>
      <p:grpSp>
        <p:nvGrpSpPr>
          <p:cNvPr id="24" name="组 23"/>
          <p:cNvGrpSpPr/>
          <p:nvPr/>
        </p:nvGrpSpPr>
        <p:grpSpPr>
          <a:xfrm>
            <a:off x="0" y="2915354"/>
            <a:ext cx="1158440" cy="2761546"/>
            <a:chOff x="0" y="3347154"/>
            <a:chExt cx="1193800" cy="2026297"/>
          </a:xfrm>
        </p:grpSpPr>
        <p:sp>
          <p:nvSpPr>
            <p:cNvPr id="9" name="矩形 8"/>
            <p:cNvSpPr/>
            <p:nvPr/>
          </p:nvSpPr>
          <p:spPr>
            <a:xfrm>
              <a:off x="0" y="3347154"/>
              <a:ext cx="273596" cy="20262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317122" y="3347154"/>
              <a:ext cx="175883" cy="20262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549229" y="3347154"/>
              <a:ext cx="212177" cy="202629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810231" y="3347154"/>
              <a:ext cx="383569" cy="202629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23" name="组 22"/>
          <p:cNvGrpSpPr/>
          <p:nvPr/>
        </p:nvGrpSpPr>
        <p:grpSpPr>
          <a:xfrm>
            <a:off x="8988280" y="2915352"/>
            <a:ext cx="3203719" cy="2761547"/>
            <a:chOff x="7661032" y="3347153"/>
            <a:chExt cx="4530968" cy="2026298"/>
          </a:xfrm>
        </p:grpSpPr>
        <p:sp>
          <p:nvSpPr>
            <p:cNvPr id="18" name="矩形 17"/>
            <p:cNvSpPr/>
            <p:nvPr/>
          </p:nvSpPr>
          <p:spPr>
            <a:xfrm>
              <a:off x="7661032" y="3347154"/>
              <a:ext cx="1190868" cy="20262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8926135" y="3347153"/>
              <a:ext cx="667550" cy="20262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p:cNvSpPr/>
            <p:nvPr/>
          </p:nvSpPr>
          <p:spPr>
            <a:xfrm>
              <a:off x="9660060" y="3347153"/>
              <a:ext cx="195220" cy="202629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p:cNvSpPr/>
            <p:nvPr/>
          </p:nvSpPr>
          <p:spPr>
            <a:xfrm>
              <a:off x="9921656" y="3347154"/>
              <a:ext cx="2270344" cy="202629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 name="矩形 1"/>
          <p:cNvSpPr/>
          <p:nvPr>
            <p:custDataLst>
              <p:tags r:id="rId1"/>
            </p:custDataLst>
          </p:nvPr>
        </p:nvSpPr>
        <p:spPr>
          <a:xfrm>
            <a:off x="1300988" y="3972965"/>
            <a:ext cx="4852610" cy="523220"/>
          </a:xfrm>
          <a:prstGeom prst="rect">
            <a:avLst/>
          </a:prstGeom>
        </p:spPr>
        <p:txBody>
          <a:bodyPr wrap="none">
            <a:spAutoFit/>
          </a:bodyPr>
          <a:lstStyle/>
          <a:p>
            <a:r>
              <a:rPr kumimoji="1" lang="zh-CN" altLang="en-US" sz="2800" b="1">
                <a:solidFill>
                  <a:schemeClr val="accent2"/>
                </a:solidFill>
                <a:latin typeface="微软雅黑" panose="020B0503020204020204" charset="-122"/>
                <a:ea typeface="微软雅黑" panose="020B0503020204020204" charset="-122"/>
                <a:cs typeface="微软雅黑" panose="020B0503020204020204" charset="-122"/>
              </a:rPr>
              <a:t>灰度共生矩阵特征提取与分析</a:t>
            </a:r>
            <a:endParaRPr kumimoji="1" lang="zh-CN" altLang="en-US" sz="2800" b="1" dirty="0">
              <a:solidFill>
                <a:schemeClr val="accent2"/>
              </a:solidFill>
              <a:latin typeface="微软雅黑" panose="020B0503020204020204" charset="-122"/>
              <a:ea typeface="微软雅黑" panose="020B0503020204020204" charset="-122"/>
              <a:cs typeface="微软雅黑" panose="020B0503020204020204" charset="-122"/>
            </a:endParaRPr>
          </a:p>
        </p:txBody>
      </p:sp>
      <p:sp>
        <p:nvSpPr>
          <p:cNvPr id="3" name="文本框 8"/>
          <p:cNvSpPr txBox="1"/>
          <p:nvPr>
            <p:custDataLst>
              <p:tags r:id="rId2"/>
            </p:custDataLst>
          </p:nvPr>
        </p:nvSpPr>
        <p:spPr>
          <a:xfrm>
            <a:off x="1300988" y="4615069"/>
            <a:ext cx="7330748" cy="70057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n"/>
            </a:pPr>
            <a:r>
              <a:rPr lang="zh-CN" altLang="en-US" sz="1400" dirty="0">
                <a:solidFill>
                  <a:schemeClr val="accent1"/>
                </a:solidFill>
                <a:latin typeface="微软雅黑" panose="020B0503020204020204" charset="-122"/>
                <a:ea typeface="微软雅黑" panose="020B0503020204020204" charset="-122"/>
              </a:rPr>
              <a:t>报告人：贾羽佳 刘怿欣 王俊烨 张欣蕊</a:t>
            </a:r>
            <a:endParaRPr lang="en-US" altLang="zh-CN" sz="1400" dirty="0">
              <a:solidFill>
                <a:schemeClr val="accent1"/>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n"/>
            </a:pPr>
            <a:r>
              <a:rPr lang="zh-CN" altLang="en-US" sz="1400" dirty="0">
                <a:solidFill>
                  <a:schemeClr val="accent1"/>
                </a:solidFill>
                <a:latin typeface="微软雅黑" panose="020B0503020204020204" charset="-122"/>
                <a:ea typeface="微软雅黑" panose="020B0503020204020204" charset="-122"/>
              </a:rPr>
              <a:t>指导教师：杨代琴</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灰度共生矩阵</a:t>
            </a:r>
          </a:p>
        </p:txBody>
      </p:sp>
      <p:sp>
        <p:nvSpPr>
          <p:cNvPr id="3" name="文本占位符 2"/>
          <p:cNvSpPr>
            <a:spLocks noGrp="1"/>
          </p:cNvSpPr>
          <p:nvPr>
            <p:ph type="body" sz="quarter" idx="13"/>
          </p:nvPr>
        </p:nvSpPr>
        <p:spPr/>
        <p:txBody>
          <a:bodyPr/>
          <a:lstStyle/>
          <a:p>
            <a:r>
              <a:rPr kumimoji="1" lang="en-US" altLang="zh-CN" dirty="0"/>
              <a:t>01</a:t>
            </a:r>
            <a:endParaRPr kumimoji="1" lang="zh-CN" altLang="en-US" dirty="0"/>
          </a:p>
        </p:txBody>
      </p:sp>
      <p:sp>
        <p:nvSpPr>
          <p:cNvPr id="7" name="文本框 6"/>
          <p:cNvSpPr txBox="1"/>
          <p:nvPr/>
        </p:nvSpPr>
        <p:spPr>
          <a:xfrm>
            <a:off x="1214437" y="1178437"/>
            <a:ext cx="9763125" cy="1569660"/>
          </a:xfrm>
          <a:prstGeom prst="rect">
            <a:avLst/>
          </a:prstGeom>
          <a:noFill/>
        </p:spPr>
        <p:txBody>
          <a:bodyPr wrap="square" rtlCol="0">
            <a:spAutoFit/>
          </a:bodyPr>
          <a:lstStyle/>
          <a:p>
            <a:r>
              <a:rPr lang="zh-CN" altLang="en-US" sz="2400" dirty="0">
                <a:solidFill>
                  <a:srgbClr val="000000"/>
                </a:solidFill>
                <a:effectLst/>
                <a:latin typeface="宋体" panose="02010600030101010101" pitchFamily="2" charset="-122"/>
                <a:ea typeface="宋体" panose="02010600030101010101" pitchFamily="2" charset="-122"/>
              </a:rPr>
              <a:t>灰度共生矩阵（</a:t>
            </a:r>
            <a:r>
              <a:rPr lang="en-US" altLang="zh-CN" sz="2400" dirty="0">
                <a:solidFill>
                  <a:srgbClr val="000000"/>
                </a:solidFill>
                <a:effectLst/>
                <a:latin typeface="宋体" panose="02010600030101010101" pitchFamily="2" charset="-122"/>
                <a:ea typeface="宋体" panose="02010600030101010101" pitchFamily="2" charset="-122"/>
              </a:rPr>
              <a:t>GLDM</a:t>
            </a:r>
            <a:r>
              <a:rPr lang="zh-CN" altLang="en-US" sz="2400" dirty="0">
                <a:solidFill>
                  <a:srgbClr val="000000"/>
                </a:solidFill>
                <a:effectLst/>
                <a:latin typeface="宋体" panose="02010600030101010101" pitchFamily="2" charset="-122"/>
                <a:ea typeface="宋体" panose="02010600030101010101" pitchFamily="2" charset="-122"/>
              </a:rPr>
              <a:t>）是一种研究图像灰度的空间相关性来描述纹理的方法，其定义为像素对的联合分布概率，是一个对称矩阵，它不仅反映图像灰度在相邻的方向、相邻间隔、变化幅度的综合信息，也反映了相同灰度级像素之间的位置分布特征。</a:t>
            </a:r>
            <a:endParaRPr lang="zh-CN" altLang="en-US" sz="2400" dirty="0"/>
          </a:p>
        </p:txBody>
      </p:sp>
      <p:sp>
        <p:nvSpPr>
          <p:cNvPr id="8" name="文本框 7"/>
          <p:cNvSpPr txBox="1"/>
          <p:nvPr/>
        </p:nvSpPr>
        <p:spPr>
          <a:xfrm>
            <a:off x="1214437" y="5255164"/>
            <a:ext cx="2933700" cy="461665"/>
          </a:xfrm>
          <a:prstGeom prst="rect">
            <a:avLst/>
          </a:prstGeom>
          <a:noFill/>
        </p:spPr>
        <p:txBody>
          <a:bodyPr wrap="square" rtlCol="0">
            <a:spAutoFit/>
          </a:bodyPr>
          <a:lstStyle/>
          <a:p>
            <a:r>
              <a:rPr lang="zh-CN" altLang="en-US" sz="2400" dirty="0"/>
              <a:t>数学表示</a:t>
            </a:r>
            <a:r>
              <a:rPr lang="zh-CN" altLang="en-US" dirty="0"/>
              <a:t>：</a:t>
            </a:r>
          </a:p>
        </p:txBody>
      </p:sp>
      <p:pic>
        <p:nvPicPr>
          <p:cNvPr id="25" name="图片 24"/>
          <p:cNvPicPr>
            <a:picLocks noChangeAspect="1"/>
          </p:cNvPicPr>
          <p:nvPr/>
        </p:nvPicPr>
        <p:blipFill>
          <a:blip r:embed="rId2"/>
          <a:stretch>
            <a:fillRect/>
          </a:stretch>
        </p:blipFill>
        <p:spPr>
          <a:xfrm>
            <a:off x="1214437" y="5801936"/>
            <a:ext cx="8935523" cy="616255"/>
          </a:xfrm>
          <a:prstGeom prst="rect">
            <a:avLst/>
          </a:prstGeom>
        </p:spPr>
      </p:pic>
      <p:pic>
        <p:nvPicPr>
          <p:cNvPr id="27" name="图片 26"/>
          <p:cNvPicPr>
            <a:picLocks noChangeAspect="1"/>
          </p:cNvPicPr>
          <p:nvPr/>
        </p:nvPicPr>
        <p:blipFill>
          <a:blip r:embed="rId3"/>
          <a:stretch>
            <a:fillRect/>
          </a:stretch>
        </p:blipFill>
        <p:spPr>
          <a:xfrm>
            <a:off x="5085380" y="2941663"/>
            <a:ext cx="6377412" cy="30099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924300" y="4368800"/>
            <a:ext cx="7073900" cy="1244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p:cNvSpPr/>
          <p:nvPr/>
        </p:nvSpPr>
        <p:spPr>
          <a:xfrm>
            <a:off x="3924300" y="2933700"/>
            <a:ext cx="7073900" cy="124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p:cNvSpPr/>
          <p:nvPr/>
        </p:nvSpPr>
        <p:spPr>
          <a:xfrm>
            <a:off x="3924300" y="1498600"/>
            <a:ext cx="7073900" cy="12446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占位符 1"/>
          <p:cNvSpPr>
            <a:spLocks noGrp="1"/>
          </p:cNvSpPr>
          <p:nvPr>
            <p:ph type="body" sz="quarter" idx="10"/>
          </p:nvPr>
        </p:nvSpPr>
        <p:spPr/>
        <p:txBody>
          <a:bodyPr/>
          <a:lstStyle/>
          <a:p>
            <a:r>
              <a:rPr kumimoji="1" lang="en-US" altLang="zh-CN" dirty="0"/>
              <a:t>01</a:t>
            </a:r>
            <a:r>
              <a:rPr kumimoji="1" lang="zh-CN" altLang="en-US" dirty="0"/>
              <a:t> 灰度共生矩阵</a:t>
            </a:r>
          </a:p>
        </p:txBody>
      </p:sp>
      <p:sp>
        <p:nvSpPr>
          <p:cNvPr id="3" name="文本占位符 2"/>
          <p:cNvSpPr>
            <a:spLocks noGrp="1"/>
          </p:cNvSpPr>
          <p:nvPr>
            <p:ph type="body" sz="quarter" idx="13"/>
          </p:nvPr>
        </p:nvSpPr>
        <p:spPr/>
        <p:txBody>
          <a:bodyPr/>
          <a:lstStyle/>
          <a:p>
            <a:r>
              <a:rPr kumimoji="1" lang="en-US" altLang="zh-CN" dirty="0"/>
              <a:t>02</a:t>
            </a:r>
            <a:endParaRPr kumimoji="1" lang="zh-CN" altLang="en-US" dirty="0"/>
          </a:p>
        </p:txBody>
      </p:sp>
      <p:sp>
        <p:nvSpPr>
          <p:cNvPr id="4" name="三角形 3"/>
          <p:cNvSpPr/>
          <p:nvPr/>
        </p:nvSpPr>
        <p:spPr>
          <a:xfrm>
            <a:off x="2984500" y="1498600"/>
            <a:ext cx="1879600" cy="1244600"/>
          </a:xfrm>
          <a:prstGeom prst="triangle">
            <a:avLst/>
          </a:prstGeom>
          <a:solidFill>
            <a:schemeClr val="accent1">
              <a:lumMod val="75000"/>
            </a:schemeClr>
          </a:solidFill>
          <a:ln>
            <a:noFill/>
          </a:ln>
          <a:effectLst>
            <a:outerShdw blurRad="50800" dist="762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梯形 4"/>
          <p:cNvSpPr/>
          <p:nvPr/>
        </p:nvSpPr>
        <p:spPr>
          <a:xfrm>
            <a:off x="1905000" y="2933700"/>
            <a:ext cx="4038600" cy="1244600"/>
          </a:xfrm>
          <a:prstGeom prst="trapezoid">
            <a:avLst>
              <a:gd name="adj" fmla="val 78062"/>
            </a:avLst>
          </a:prstGeom>
          <a:ln>
            <a:noFill/>
          </a:ln>
          <a:effectLst>
            <a:outerShdw blurRad="50800" dist="762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梯形 9"/>
          <p:cNvSpPr/>
          <p:nvPr/>
        </p:nvSpPr>
        <p:spPr>
          <a:xfrm>
            <a:off x="774700" y="4368800"/>
            <a:ext cx="6299200" cy="1244600"/>
          </a:xfrm>
          <a:prstGeom prst="trapezoid">
            <a:avLst>
              <a:gd name="adj" fmla="val 83164"/>
            </a:avLst>
          </a:prstGeom>
          <a:solidFill>
            <a:schemeClr val="accent1">
              <a:lumMod val="60000"/>
              <a:lumOff val="40000"/>
            </a:schemeClr>
          </a:solidFill>
          <a:ln>
            <a:noFill/>
          </a:ln>
          <a:effectLst>
            <a:outerShdw blurRad="50800" dist="762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5979362" y="1744642"/>
            <a:ext cx="4663238" cy="776751"/>
          </a:xfrm>
          <a:prstGeom prst="rect">
            <a:avLst/>
          </a:prstGeom>
        </p:spPr>
        <p:txBody>
          <a:bodyPr wrap="square">
            <a:spAutoFit/>
          </a:bodyPr>
          <a:lstStyle/>
          <a:p>
            <a:pPr>
              <a:lnSpc>
                <a:spcPct val="130000"/>
              </a:lnSpc>
            </a:pPr>
            <a:r>
              <a:rPr lang="zh-CN" altLang="en-US" dirty="0">
                <a:solidFill>
                  <a:schemeClr val="bg1"/>
                </a:solidFill>
                <a:latin typeface="微软雅黑" panose="020B0503020204020204" charset="-122"/>
                <a:ea typeface="微软雅黑" panose="020B0503020204020204" charset="-122"/>
              </a:rPr>
              <a:t>对图像的灰度级进行降级处理，一般情况下降级为</a:t>
            </a:r>
            <a:r>
              <a:rPr lang="en-US" altLang="zh-CN" dirty="0">
                <a:solidFill>
                  <a:schemeClr val="bg1"/>
                </a:solidFill>
                <a:latin typeface="微软雅黑" panose="020B0503020204020204" charset="-122"/>
                <a:ea typeface="微软雅黑" panose="020B0503020204020204" charset="-122"/>
              </a:rPr>
              <a:t>16</a:t>
            </a:r>
            <a:r>
              <a:rPr lang="zh-CN" altLang="en-US" dirty="0">
                <a:solidFill>
                  <a:schemeClr val="bg1"/>
                </a:solidFill>
                <a:latin typeface="微软雅黑" panose="020B0503020204020204" charset="-122"/>
                <a:ea typeface="微软雅黑" panose="020B0503020204020204" charset="-122"/>
              </a:rPr>
              <a:t>级</a:t>
            </a:r>
            <a:endParaRPr lang="zh-CN" altLang="en-US" dirty="0"/>
          </a:p>
        </p:txBody>
      </p:sp>
      <p:sp>
        <p:nvSpPr>
          <p:cNvPr id="13" name="文本框 12"/>
          <p:cNvSpPr txBox="1"/>
          <p:nvPr/>
        </p:nvSpPr>
        <p:spPr>
          <a:xfrm>
            <a:off x="5105405" y="1705401"/>
            <a:ext cx="873957" cy="830997"/>
          </a:xfrm>
          <a:prstGeom prst="rect">
            <a:avLst/>
          </a:prstGeom>
          <a:noFill/>
        </p:spPr>
        <p:txBody>
          <a:bodyPr wrap="none" rtlCol="0">
            <a:spAutoFit/>
          </a:bodyPr>
          <a:lstStyle/>
          <a:p>
            <a:pPr defTabSz="457200"/>
            <a:r>
              <a:rPr kumimoji="1" lang="en-US" altLang="zh-CN" sz="4800" b="1" dirty="0">
                <a:solidFill>
                  <a:srgbClr val="FFFFFF"/>
                </a:solidFill>
                <a:ea typeface="微软雅黑" panose="020B0503020204020204" charset="-122"/>
              </a:rPr>
              <a:t>01</a:t>
            </a:r>
            <a:endParaRPr kumimoji="1" lang="zh-CN" altLang="en-US" sz="4800" b="1" dirty="0">
              <a:solidFill>
                <a:srgbClr val="FFFFFF"/>
              </a:solidFill>
              <a:ea typeface="微软雅黑" panose="020B0503020204020204" charset="-122"/>
            </a:endParaRPr>
          </a:p>
        </p:txBody>
      </p:sp>
      <p:sp>
        <p:nvSpPr>
          <p:cNvPr id="14" name="矩形 13"/>
          <p:cNvSpPr/>
          <p:nvPr/>
        </p:nvSpPr>
        <p:spPr>
          <a:xfrm>
            <a:off x="6853319" y="3218070"/>
            <a:ext cx="4038600" cy="777457"/>
          </a:xfrm>
          <a:prstGeom prst="rect">
            <a:avLst/>
          </a:prstGeom>
        </p:spPr>
        <p:txBody>
          <a:bodyPr wrap="square">
            <a:spAutoFit/>
          </a:bodyPr>
          <a:lstStyle/>
          <a:p>
            <a:pPr>
              <a:lnSpc>
                <a:spcPct val="130000"/>
              </a:lnSpc>
            </a:pPr>
            <a:r>
              <a:rPr lang="zh-CN" altLang="en-US" dirty="0">
                <a:solidFill>
                  <a:schemeClr val="bg1"/>
                </a:solidFill>
                <a:latin typeface="微软雅黑" panose="020B0503020204020204" charset="-122"/>
                <a:ea typeface="微软雅黑" panose="020B0503020204020204" charset="-122"/>
              </a:rPr>
              <a:t>遍历降级后的图像矩阵，求取</a:t>
            </a:r>
            <a:r>
              <a:rPr lang="en-US" altLang="zh-CN" dirty="0">
                <a:solidFill>
                  <a:schemeClr val="bg1"/>
                </a:solidFill>
                <a:latin typeface="微软雅黑" panose="020B0503020204020204" charset="-122"/>
                <a:ea typeface="微软雅黑" panose="020B0503020204020204" charset="-122"/>
              </a:rPr>
              <a:t>0</a:t>
            </a:r>
            <a:r>
              <a:rPr lang="zh-CN" altLang="en-US" dirty="0">
                <a:solidFill>
                  <a:schemeClr val="bg1"/>
                </a:solidFill>
                <a:latin typeface="微软雅黑" panose="020B0503020204020204" charset="-122"/>
                <a:ea typeface="微软雅黑" panose="020B0503020204020204" charset="-122"/>
              </a:rPr>
              <a:t>、</a:t>
            </a:r>
            <a:r>
              <a:rPr lang="en-US" altLang="zh-CN" dirty="0">
                <a:solidFill>
                  <a:schemeClr val="bg1"/>
                </a:solidFill>
                <a:latin typeface="微软雅黑" panose="020B0503020204020204" charset="-122"/>
                <a:ea typeface="微软雅黑" panose="020B0503020204020204" charset="-122"/>
              </a:rPr>
              <a:t>45</a:t>
            </a:r>
            <a:r>
              <a:rPr lang="zh-CN" altLang="en-US" dirty="0">
                <a:solidFill>
                  <a:schemeClr val="bg1"/>
                </a:solidFill>
                <a:latin typeface="微软雅黑" panose="020B0503020204020204" charset="-122"/>
                <a:ea typeface="微软雅黑" panose="020B0503020204020204" charset="-122"/>
              </a:rPr>
              <a:t>、</a:t>
            </a:r>
            <a:r>
              <a:rPr lang="en-US" altLang="zh-CN" dirty="0">
                <a:solidFill>
                  <a:schemeClr val="bg1"/>
                </a:solidFill>
                <a:latin typeface="微软雅黑" panose="020B0503020204020204" charset="-122"/>
                <a:ea typeface="微软雅黑" panose="020B0503020204020204" charset="-122"/>
              </a:rPr>
              <a:t>90</a:t>
            </a:r>
            <a:r>
              <a:rPr lang="zh-CN" altLang="en-US" dirty="0">
                <a:solidFill>
                  <a:schemeClr val="bg1"/>
                </a:solidFill>
                <a:latin typeface="微软雅黑" panose="020B0503020204020204" charset="-122"/>
                <a:ea typeface="微软雅黑" panose="020B0503020204020204" charset="-122"/>
              </a:rPr>
              <a:t>、</a:t>
            </a:r>
            <a:r>
              <a:rPr lang="en-US" altLang="zh-CN" dirty="0">
                <a:solidFill>
                  <a:schemeClr val="bg1"/>
                </a:solidFill>
                <a:latin typeface="微软雅黑" panose="020B0503020204020204" charset="-122"/>
                <a:ea typeface="微软雅黑" panose="020B0503020204020204" charset="-122"/>
              </a:rPr>
              <a:t>135</a:t>
            </a:r>
            <a:r>
              <a:rPr lang="zh-CN" altLang="en-US" dirty="0">
                <a:solidFill>
                  <a:schemeClr val="bg1"/>
                </a:solidFill>
                <a:latin typeface="微软雅黑" panose="020B0503020204020204" charset="-122"/>
                <a:ea typeface="微软雅黑" panose="020B0503020204020204" charset="-122"/>
              </a:rPr>
              <a:t>度方向上的灰度共生矩阵</a:t>
            </a:r>
          </a:p>
        </p:txBody>
      </p:sp>
      <p:sp>
        <p:nvSpPr>
          <p:cNvPr id="15" name="文本框 14"/>
          <p:cNvSpPr txBox="1"/>
          <p:nvPr/>
        </p:nvSpPr>
        <p:spPr>
          <a:xfrm>
            <a:off x="5979362" y="3191301"/>
            <a:ext cx="873957" cy="830997"/>
          </a:xfrm>
          <a:prstGeom prst="rect">
            <a:avLst/>
          </a:prstGeom>
          <a:noFill/>
        </p:spPr>
        <p:txBody>
          <a:bodyPr wrap="none" rtlCol="0">
            <a:spAutoFit/>
          </a:bodyPr>
          <a:lstStyle/>
          <a:p>
            <a:pPr defTabSz="457200"/>
            <a:r>
              <a:rPr kumimoji="1" lang="en-US" altLang="zh-CN" sz="4800" b="1" dirty="0">
                <a:solidFill>
                  <a:srgbClr val="FFFFFF"/>
                </a:solidFill>
                <a:ea typeface="微软雅黑" panose="020B0503020204020204" charset="-122"/>
              </a:rPr>
              <a:t>02</a:t>
            </a:r>
            <a:endParaRPr kumimoji="1" lang="zh-CN" altLang="en-US" sz="4800" b="1" dirty="0">
              <a:solidFill>
                <a:srgbClr val="FFFFFF"/>
              </a:solidFill>
              <a:ea typeface="微软雅黑" panose="020B0503020204020204" charset="-122"/>
            </a:endParaRPr>
          </a:p>
        </p:txBody>
      </p:sp>
      <p:sp>
        <p:nvSpPr>
          <p:cNvPr id="16" name="矩形 15"/>
          <p:cNvSpPr/>
          <p:nvPr/>
        </p:nvSpPr>
        <p:spPr>
          <a:xfrm>
            <a:off x="7947857" y="4572683"/>
            <a:ext cx="2694743" cy="776751"/>
          </a:xfrm>
          <a:prstGeom prst="rect">
            <a:avLst/>
          </a:prstGeom>
        </p:spPr>
        <p:txBody>
          <a:bodyPr wrap="square">
            <a:spAutoFit/>
          </a:bodyPr>
          <a:lstStyle/>
          <a:p>
            <a:pPr>
              <a:lnSpc>
                <a:spcPct val="130000"/>
              </a:lnSpc>
            </a:pPr>
            <a:r>
              <a:rPr lang="zh-CN" altLang="en-US" dirty="0">
                <a:solidFill>
                  <a:schemeClr val="bg1"/>
                </a:solidFill>
                <a:latin typeface="微软雅黑" panose="020B0503020204020204" charset="-122"/>
                <a:ea typeface="微软雅黑" panose="020B0503020204020204" charset="-122"/>
              </a:rPr>
              <a:t>对灰度共生矩阵进行正规化处理</a:t>
            </a:r>
            <a:endParaRPr lang="zh-CN" altLang="en-US" dirty="0"/>
          </a:p>
        </p:txBody>
      </p:sp>
      <p:sp>
        <p:nvSpPr>
          <p:cNvPr id="17" name="文本框 16"/>
          <p:cNvSpPr txBox="1"/>
          <p:nvPr/>
        </p:nvSpPr>
        <p:spPr>
          <a:xfrm>
            <a:off x="7073900" y="4533442"/>
            <a:ext cx="873957" cy="830997"/>
          </a:xfrm>
          <a:prstGeom prst="rect">
            <a:avLst/>
          </a:prstGeom>
          <a:noFill/>
        </p:spPr>
        <p:txBody>
          <a:bodyPr wrap="none" rtlCol="0">
            <a:spAutoFit/>
          </a:bodyPr>
          <a:lstStyle/>
          <a:p>
            <a:pPr defTabSz="457200"/>
            <a:r>
              <a:rPr kumimoji="1" lang="en-US" altLang="zh-CN" sz="4800" b="1" dirty="0">
                <a:solidFill>
                  <a:srgbClr val="FFFFFF"/>
                </a:solidFill>
                <a:ea typeface="微软雅黑" panose="020B0503020204020204" charset="-122"/>
              </a:rPr>
              <a:t>03</a:t>
            </a:r>
            <a:endParaRPr kumimoji="1" lang="zh-CN" altLang="en-US" sz="4800" b="1" dirty="0">
              <a:solidFill>
                <a:srgbClr val="FFFFFF"/>
              </a:solidFill>
              <a:ea typeface="微软雅黑" panose="020B0503020204020204" charset="-122"/>
            </a:endParaRPr>
          </a:p>
        </p:txBody>
      </p:sp>
      <p:sp>
        <p:nvSpPr>
          <p:cNvPr id="20" name="Freeform 119"/>
          <p:cNvSpPr>
            <a:spLocks noEditPoints="1"/>
          </p:cNvSpPr>
          <p:nvPr/>
        </p:nvSpPr>
        <p:spPr bwMode="auto">
          <a:xfrm>
            <a:off x="3695700" y="4762500"/>
            <a:ext cx="457200" cy="457200"/>
          </a:xfrm>
          <a:custGeom>
            <a:avLst/>
            <a:gdLst/>
            <a:ahLst/>
            <a:cxnLst>
              <a:cxn ang="0">
                <a:pos x="182" y="12"/>
              </a:cxn>
              <a:cxn ang="0">
                <a:pos x="76" y="76"/>
              </a:cxn>
              <a:cxn ang="0">
                <a:pos x="10" y="182"/>
              </a:cxn>
              <a:cxn ang="0">
                <a:pos x="0" y="286"/>
              </a:cxn>
              <a:cxn ang="0">
                <a:pos x="44" y="406"/>
              </a:cxn>
              <a:cxn ang="0">
                <a:pos x="136" y="488"/>
              </a:cxn>
              <a:cxn ang="0">
                <a:pos x="260" y="520"/>
              </a:cxn>
              <a:cxn ang="0">
                <a:pos x="360" y="500"/>
              </a:cxn>
              <a:cxn ang="0">
                <a:pos x="460" y="426"/>
              </a:cxn>
              <a:cxn ang="0">
                <a:pos x="514" y="312"/>
              </a:cxn>
              <a:cxn ang="0">
                <a:pos x="514" y="208"/>
              </a:cxn>
              <a:cxn ang="0">
                <a:pos x="460" y="94"/>
              </a:cxn>
              <a:cxn ang="0">
                <a:pos x="360" y="20"/>
              </a:cxn>
              <a:cxn ang="0">
                <a:pos x="260" y="0"/>
              </a:cxn>
              <a:cxn ang="0">
                <a:pos x="172" y="88"/>
              </a:cxn>
              <a:cxn ang="0">
                <a:pos x="118" y="96"/>
              </a:cxn>
              <a:cxn ang="0">
                <a:pos x="194" y="54"/>
              </a:cxn>
              <a:cxn ang="0">
                <a:pos x="148" y="140"/>
              </a:cxn>
              <a:cxn ang="0">
                <a:pos x="42" y="252"/>
              </a:cxn>
              <a:cxn ang="0">
                <a:pos x="58" y="180"/>
              </a:cxn>
              <a:cxn ang="0">
                <a:pos x="100" y="114"/>
              </a:cxn>
              <a:cxn ang="0">
                <a:pos x="132" y="336"/>
              </a:cxn>
              <a:cxn ang="0">
                <a:pos x="100" y="410"/>
              </a:cxn>
              <a:cxn ang="0">
                <a:pos x="58" y="350"/>
              </a:cxn>
              <a:cxn ang="0">
                <a:pos x="42" y="276"/>
              </a:cxn>
              <a:cxn ang="0">
                <a:pos x="156" y="406"/>
              </a:cxn>
              <a:cxn ang="0">
                <a:pos x="192" y="466"/>
              </a:cxn>
              <a:cxn ang="0">
                <a:pos x="118" y="426"/>
              </a:cxn>
              <a:cxn ang="0">
                <a:pos x="220" y="460"/>
              </a:cxn>
              <a:cxn ang="0">
                <a:pos x="210" y="392"/>
              </a:cxn>
              <a:cxn ang="0">
                <a:pos x="248" y="364"/>
              </a:cxn>
              <a:cxn ang="0">
                <a:pos x="162" y="356"/>
              </a:cxn>
              <a:cxn ang="0">
                <a:pos x="248" y="364"/>
              </a:cxn>
              <a:cxn ang="0">
                <a:pos x="156" y="196"/>
              </a:cxn>
              <a:cxn ang="0">
                <a:pos x="208" y="154"/>
              </a:cxn>
              <a:cxn ang="0">
                <a:pos x="212" y="130"/>
              </a:cxn>
              <a:cxn ang="0">
                <a:pos x="206" y="80"/>
              </a:cxn>
              <a:cxn ang="0">
                <a:pos x="248" y="134"/>
              </a:cxn>
              <a:cxn ang="0">
                <a:pos x="358" y="114"/>
              </a:cxn>
              <a:cxn ang="0">
                <a:pos x="320" y="54"/>
              </a:cxn>
              <a:cxn ang="0">
                <a:pos x="396" y="94"/>
              </a:cxn>
              <a:cxn ang="0">
                <a:pos x="294" y="60"/>
              </a:cxn>
              <a:cxn ang="0">
                <a:pos x="334" y="122"/>
              </a:cxn>
              <a:cxn ang="0">
                <a:pos x="268" y="158"/>
              </a:cxn>
              <a:cxn ang="0">
                <a:pos x="352" y="170"/>
              </a:cxn>
              <a:cxn ang="0">
                <a:pos x="268" y="158"/>
              </a:cxn>
              <a:cxn ang="0">
                <a:pos x="360" y="330"/>
              </a:cxn>
              <a:cxn ang="0">
                <a:pos x="290" y="366"/>
              </a:cxn>
              <a:cxn ang="0">
                <a:pos x="268" y="476"/>
              </a:cxn>
              <a:cxn ang="0">
                <a:pos x="336" y="400"/>
              </a:cxn>
              <a:cxn ang="0">
                <a:pos x="296" y="462"/>
              </a:cxn>
              <a:cxn ang="0">
                <a:pos x="328" y="460"/>
              </a:cxn>
              <a:cxn ang="0">
                <a:pos x="380" y="418"/>
              </a:cxn>
              <a:cxn ang="0">
                <a:pos x="342" y="460"/>
              </a:cxn>
              <a:cxn ang="0">
                <a:pos x="394" y="400"/>
              </a:cxn>
              <a:cxn ang="0">
                <a:pos x="388" y="308"/>
              </a:cxn>
              <a:cxn ang="0">
                <a:pos x="468" y="314"/>
              </a:cxn>
              <a:cxn ang="0">
                <a:pos x="428" y="396"/>
              </a:cxn>
              <a:cxn ang="0">
                <a:pos x="388" y="222"/>
              </a:cxn>
              <a:cxn ang="0">
                <a:pos x="394" y="126"/>
              </a:cxn>
              <a:cxn ang="0">
                <a:pos x="448" y="162"/>
              </a:cxn>
              <a:cxn ang="0">
                <a:pos x="474" y="252"/>
              </a:cxn>
            </a:cxnLst>
            <a:rect l="0" t="0" r="r" b="b"/>
            <a:pathLst>
              <a:path w="520" h="520">
                <a:moveTo>
                  <a:pt x="260" y="0"/>
                </a:moveTo>
                <a:lnTo>
                  <a:pt x="260" y="0"/>
                </a:lnTo>
                <a:lnTo>
                  <a:pt x="232" y="2"/>
                </a:lnTo>
                <a:lnTo>
                  <a:pt x="206" y="6"/>
                </a:lnTo>
                <a:lnTo>
                  <a:pt x="182" y="12"/>
                </a:lnTo>
                <a:lnTo>
                  <a:pt x="158" y="20"/>
                </a:lnTo>
                <a:lnTo>
                  <a:pt x="136" y="32"/>
                </a:lnTo>
                <a:lnTo>
                  <a:pt x="114" y="44"/>
                </a:lnTo>
                <a:lnTo>
                  <a:pt x="94" y="60"/>
                </a:lnTo>
                <a:lnTo>
                  <a:pt x="76" y="76"/>
                </a:lnTo>
                <a:lnTo>
                  <a:pt x="58" y="94"/>
                </a:lnTo>
                <a:lnTo>
                  <a:pt x="44" y="114"/>
                </a:lnTo>
                <a:lnTo>
                  <a:pt x="30" y="136"/>
                </a:lnTo>
                <a:lnTo>
                  <a:pt x="20" y="158"/>
                </a:lnTo>
                <a:lnTo>
                  <a:pt x="10" y="182"/>
                </a:lnTo>
                <a:lnTo>
                  <a:pt x="4" y="208"/>
                </a:lnTo>
                <a:lnTo>
                  <a:pt x="0" y="234"/>
                </a:lnTo>
                <a:lnTo>
                  <a:pt x="0" y="260"/>
                </a:lnTo>
                <a:lnTo>
                  <a:pt x="0" y="260"/>
                </a:lnTo>
                <a:lnTo>
                  <a:pt x="0" y="286"/>
                </a:lnTo>
                <a:lnTo>
                  <a:pt x="4" y="312"/>
                </a:lnTo>
                <a:lnTo>
                  <a:pt x="10" y="338"/>
                </a:lnTo>
                <a:lnTo>
                  <a:pt x="20" y="360"/>
                </a:lnTo>
                <a:lnTo>
                  <a:pt x="30" y="384"/>
                </a:lnTo>
                <a:lnTo>
                  <a:pt x="44" y="406"/>
                </a:lnTo>
                <a:lnTo>
                  <a:pt x="58" y="426"/>
                </a:lnTo>
                <a:lnTo>
                  <a:pt x="76" y="444"/>
                </a:lnTo>
                <a:lnTo>
                  <a:pt x="94" y="460"/>
                </a:lnTo>
                <a:lnTo>
                  <a:pt x="114" y="476"/>
                </a:lnTo>
                <a:lnTo>
                  <a:pt x="136" y="488"/>
                </a:lnTo>
                <a:lnTo>
                  <a:pt x="158" y="500"/>
                </a:lnTo>
                <a:lnTo>
                  <a:pt x="182" y="508"/>
                </a:lnTo>
                <a:lnTo>
                  <a:pt x="206" y="514"/>
                </a:lnTo>
                <a:lnTo>
                  <a:pt x="232" y="518"/>
                </a:lnTo>
                <a:lnTo>
                  <a:pt x="260" y="520"/>
                </a:lnTo>
                <a:lnTo>
                  <a:pt x="260" y="520"/>
                </a:lnTo>
                <a:lnTo>
                  <a:pt x="286" y="518"/>
                </a:lnTo>
                <a:lnTo>
                  <a:pt x="312" y="514"/>
                </a:lnTo>
                <a:lnTo>
                  <a:pt x="336" y="508"/>
                </a:lnTo>
                <a:lnTo>
                  <a:pt x="360" y="500"/>
                </a:lnTo>
                <a:lnTo>
                  <a:pt x="384" y="488"/>
                </a:lnTo>
                <a:lnTo>
                  <a:pt x="404" y="476"/>
                </a:lnTo>
                <a:lnTo>
                  <a:pt x="424" y="460"/>
                </a:lnTo>
                <a:lnTo>
                  <a:pt x="444" y="444"/>
                </a:lnTo>
                <a:lnTo>
                  <a:pt x="460" y="426"/>
                </a:lnTo>
                <a:lnTo>
                  <a:pt x="474" y="406"/>
                </a:lnTo>
                <a:lnTo>
                  <a:pt x="488" y="384"/>
                </a:lnTo>
                <a:lnTo>
                  <a:pt x="498" y="360"/>
                </a:lnTo>
                <a:lnTo>
                  <a:pt x="508" y="338"/>
                </a:lnTo>
                <a:lnTo>
                  <a:pt x="514" y="312"/>
                </a:lnTo>
                <a:lnTo>
                  <a:pt x="518" y="286"/>
                </a:lnTo>
                <a:lnTo>
                  <a:pt x="520" y="260"/>
                </a:lnTo>
                <a:lnTo>
                  <a:pt x="520" y="260"/>
                </a:lnTo>
                <a:lnTo>
                  <a:pt x="518" y="234"/>
                </a:lnTo>
                <a:lnTo>
                  <a:pt x="514" y="208"/>
                </a:lnTo>
                <a:lnTo>
                  <a:pt x="508" y="182"/>
                </a:lnTo>
                <a:lnTo>
                  <a:pt x="498" y="158"/>
                </a:lnTo>
                <a:lnTo>
                  <a:pt x="488" y="136"/>
                </a:lnTo>
                <a:lnTo>
                  <a:pt x="474" y="114"/>
                </a:lnTo>
                <a:lnTo>
                  <a:pt x="460" y="94"/>
                </a:lnTo>
                <a:lnTo>
                  <a:pt x="444" y="76"/>
                </a:lnTo>
                <a:lnTo>
                  <a:pt x="424" y="60"/>
                </a:lnTo>
                <a:lnTo>
                  <a:pt x="404" y="44"/>
                </a:lnTo>
                <a:lnTo>
                  <a:pt x="384" y="32"/>
                </a:lnTo>
                <a:lnTo>
                  <a:pt x="360" y="20"/>
                </a:lnTo>
                <a:lnTo>
                  <a:pt x="336" y="12"/>
                </a:lnTo>
                <a:lnTo>
                  <a:pt x="312" y="6"/>
                </a:lnTo>
                <a:lnTo>
                  <a:pt x="286" y="2"/>
                </a:lnTo>
                <a:lnTo>
                  <a:pt x="260" y="0"/>
                </a:lnTo>
                <a:lnTo>
                  <a:pt x="260" y="0"/>
                </a:lnTo>
                <a:close/>
                <a:moveTo>
                  <a:pt x="194" y="54"/>
                </a:moveTo>
                <a:lnTo>
                  <a:pt x="194" y="54"/>
                </a:lnTo>
                <a:lnTo>
                  <a:pt x="186" y="64"/>
                </a:lnTo>
                <a:lnTo>
                  <a:pt x="186" y="64"/>
                </a:lnTo>
                <a:lnTo>
                  <a:pt x="172" y="88"/>
                </a:lnTo>
                <a:lnTo>
                  <a:pt x="158" y="114"/>
                </a:lnTo>
                <a:lnTo>
                  <a:pt x="158" y="114"/>
                </a:lnTo>
                <a:lnTo>
                  <a:pt x="136" y="106"/>
                </a:lnTo>
                <a:lnTo>
                  <a:pt x="118" y="96"/>
                </a:lnTo>
                <a:lnTo>
                  <a:pt x="118" y="96"/>
                </a:lnTo>
                <a:lnTo>
                  <a:pt x="136" y="82"/>
                </a:lnTo>
                <a:lnTo>
                  <a:pt x="154" y="70"/>
                </a:lnTo>
                <a:lnTo>
                  <a:pt x="174" y="62"/>
                </a:lnTo>
                <a:lnTo>
                  <a:pt x="194" y="54"/>
                </a:lnTo>
                <a:lnTo>
                  <a:pt x="194" y="54"/>
                </a:lnTo>
                <a:close/>
                <a:moveTo>
                  <a:pt x="100" y="114"/>
                </a:moveTo>
                <a:lnTo>
                  <a:pt x="100" y="114"/>
                </a:lnTo>
                <a:lnTo>
                  <a:pt x="122" y="128"/>
                </a:lnTo>
                <a:lnTo>
                  <a:pt x="148" y="140"/>
                </a:lnTo>
                <a:lnTo>
                  <a:pt x="148" y="140"/>
                </a:lnTo>
                <a:lnTo>
                  <a:pt x="140" y="164"/>
                </a:lnTo>
                <a:lnTo>
                  <a:pt x="132" y="192"/>
                </a:lnTo>
                <a:lnTo>
                  <a:pt x="128" y="222"/>
                </a:lnTo>
                <a:lnTo>
                  <a:pt x="124" y="252"/>
                </a:lnTo>
                <a:lnTo>
                  <a:pt x="42" y="252"/>
                </a:lnTo>
                <a:lnTo>
                  <a:pt x="42" y="252"/>
                </a:lnTo>
                <a:lnTo>
                  <a:pt x="44" y="234"/>
                </a:lnTo>
                <a:lnTo>
                  <a:pt x="48" y="216"/>
                </a:lnTo>
                <a:lnTo>
                  <a:pt x="52" y="196"/>
                </a:lnTo>
                <a:lnTo>
                  <a:pt x="58" y="180"/>
                </a:lnTo>
                <a:lnTo>
                  <a:pt x="66" y="162"/>
                </a:lnTo>
                <a:lnTo>
                  <a:pt x="76" y="144"/>
                </a:lnTo>
                <a:lnTo>
                  <a:pt x="88" y="130"/>
                </a:lnTo>
                <a:lnTo>
                  <a:pt x="100" y="114"/>
                </a:lnTo>
                <a:lnTo>
                  <a:pt x="100" y="114"/>
                </a:lnTo>
                <a:close/>
                <a:moveTo>
                  <a:pt x="42" y="276"/>
                </a:moveTo>
                <a:lnTo>
                  <a:pt x="124" y="276"/>
                </a:lnTo>
                <a:lnTo>
                  <a:pt x="124" y="276"/>
                </a:lnTo>
                <a:lnTo>
                  <a:pt x="126" y="308"/>
                </a:lnTo>
                <a:lnTo>
                  <a:pt x="132" y="336"/>
                </a:lnTo>
                <a:lnTo>
                  <a:pt x="138" y="362"/>
                </a:lnTo>
                <a:lnTo>
                  <a:pt x="146" y="386"/>
                </a:lnTo>
                <a:lnTo>
                  <a:pt x="146" y="386"/>
                </a:lnTo>
                <a:lnTo>
                  <a:pt x="120" y="398"/>
                </a:lnTo>
                <a:lnTo>
                  <a:pt x="100" y="410"/>
                </a:lnTo>
                <a:lnTo>
                  <a:pt x="100" y="410"/>
                </a:lnTo>
                <a:lnTo>
                  <a:pt x="88" y="396"/>
                </a:lnTo>
                <a:lnTo>
                  <a:pt x="76" y="382"/>
                </a:lnTo>
                <a:lnTo>
                  <a:pt x="66" y="366"/>
                </a:lnTo>
                <a:lnTo>
                  <a:pt x="58" y="350"/>
                </a:lnTo>
                <a:lnTo>
                  <a:pt x="52" y="332"/>
                </a:lnTo>
                <a:lnTo>
                  <a:pt x="48" y="314"/>
                </a:lnTo>
                <a:lnTo>
                  <a:pt x="44" y="296"/>
                </a:lnTo>
                <a:lnTo>
                  <a:pt x="42" y="276"/>
                </a:lnTo>
                <a:lnTo>
                  <a:pt x="42" y="276"/>
                </a:lnTo>
                <a:close/>
                <a:moveTo>
                  <a:pt x="118" y="426"/>
                </a:moveTo>
                <a:lnTo>
                  <a:pt x="118" y="426"/>
                </a:lnTo>
                <a:lnTo>
                  <a:pt x="136" y="416"/>
                </a:lnTo>
                <a:lnTo>
                  <a:pt x="156" y="406"/>
                </a:lnTo>
                <a:lnTo>
                  <a:pt x="156" y="406"/>
                </a:lnTo>
                <a:lnTo>
                  <a:pt x="170" y="436"/>
                </a:lnTo>
                <a:lnTo>
                  <a:pt x="186" y="460"/>
                </a:lnTo>
                <a:lnTo>
                  <a:pt x="186" y="460"/>
                </a:lnTo>
                <a:lnTo>
                  <a:pt x="192" y="466"/>
                </a:lnTo>
                <a:lnTo>
                  <a:pt x="192" y="466"/>
                </a:lnTo>
                <a:lnTo>
                  <a:pt x="172" y="460"/>
                </a:lnTo>
                <a:lnTo>
                  <a:pt x="154" y="450"/>
                </a:lnTo>
                <a:lnTo>
                  <a:pt x="136" y="438"/>
                </a:lnTo>
                <a:lnTo>
                  <a:pt x="118" y="426"/>
                </a:lnTo>
                <a:lnTo>
                  <a:pt x="118" y="426"/>
                </a:lnTo>
                <a:close/>
                <a:moveTo>
                  <a:pt x="248" y="476"/>
                </a:moveTo>
                <a:lnTo>
                  <a:pt x="248" y="476"/>
                </a:lnTo>
                <a:lnTo>
                  <a:pt x="232" y="476"/>
                </a:lnTo>
                <a:lnTo>
                  <a:pt x="232" y="476"/>
                </a:lnTo>
                <a:lnTo>
                  <a:pt x="220" y="460"/>
                </a:lnTo>
                <a:lnTo>
                  <a:pt x="206" y="444"/>
                </a:lnTo>
                <a:lnTo>
                  <a:pt x="192" y="422"/>
                </a:lnTo>
                <a:lnTo>
                  <a:pt x="180" y="398"/>
                </a:lnTo>
                <a:lnTo>
                  <a:pt x="180" y="398"/>
                </a:lnTo>
                <a:lnTo>
                  <a:pt x="210" y="392"/>
                </a:lnTo>
                <a:lnTo>
                  <a:pt x="228" y="388"/>
                </a:lnTo>
                <a:lnTo>
                  <a:pt x="248" y="388"/>
                </a:lnTo>
                <a:lnTo>
                  <a:pt x="248" y="476"/>
                </a:lnTo>
                <a:close/>
                <a:moveTo>
                  <a:pt x="248" y="364"/>
                </a:moveTo>
                <a:lnTo>
                  <a:pt x="248" y="364"/>
                </a:lnTo>
                <a:lnTo>
                  <a:pt x="224" y="364"/>
                </a:lnTo>
                <a:lnTo>
                  <a:pt x="204" y="368"/>
                </a:lnTo>
                <a:lnTo>
                  <a:pt x="170" y="378"/>
                </a:lnTo>
                <a:lnTo>
                  <a:pt x="170" y="378"/>
                </a:lnTo>
                <a:lnTo>
                  <a:pt x="162" y="356"/>
                </a:lnTo>
                <a:lnTo>
                  <a:pt x="156" y="332"/>
                </a:lnTo>
                <a:lnTo>
                  <a:pt x="150" y="306"/>
                </a:lnTo>
                <a:lnTo>
                  <a:pt x="148" y="276"/>
                </a:lnTo>
                <a:lnTo>
                  <a:pt x="248" y="276"/>
                </a:lnTo>
                <a:lnTo>
                  <a:pt x="248" y="364"/>
                </a:lnTo>
                <a:close/>
                <a:moveTo>
                  <a:pt x="248" y="252"/>
                </a:moveTo>
                <a:lnTo>
                  <a:pt x="150" y="252"/>
                </a:lnTo>
                <a:lnTo>
                  <a:pt x="150" y="252"/>
                </a:lnTo>
                <a:lnTo>
                  <a:pt x="152" y="224"/>
                </a:lnTo>
                <a:lnTo>
                  <a:pt x="156" y="196"/>
                </a:lnTo>
                <a:lnTo>
                  <a:pt x="164" y="170"/>
                </a:lnTo>
                <a:lnTo>
                  <a:pt x="172" y="148"/>
                </a:lnTo>
                <a:lnTo>
                  <a:pt x="172" y="148"/>
                </a:lnTo>
                <a:lnTo>
                  <a:pt x="188" y="152"/>
                </a:lnTo>
                <a:lnTo>
                  <a:pt x="208" y="154"/>
                </a:lnTo>
                <a:lnTo>
                  <a:pt x="248" y="158"/>
                </a:lnTo>
                <a:lnTo>
                  <a:pt x="248" y="252"/>
                </a:lnTo>
                <a:close/>
                <a:moveTo>
                  <a:pt x="248" y="134"/>
                </a:moveTo>
                <a:lnTo>
                  <a:pt x="248" y="134"/>
                </a:lnTo>
                <a:lnTo>
                  <a:pt x="212" y="130"/>
                </a:lnTo>
                <a:lnTo>
                  <a:pt x="182" y="122"/>
                </a:lnTo>
                <a:lnTo>
                  <a:pt x="182" y="122"/>
                </a:lnTo>
                <a:lnTo>
                  <a:pt x="194" y="100"/>
                </a:lnTo>
                <a:lnTo>
                  <a:pt x="206" y="80"/>
                </a:lnTo>
                <a:lnTo>
                  <a:pt x="206" y="80"/>
                </a:lnTo>
                <a:lnTo>
                  <a:pt x="220" y="60"/>
                </a:lnTo>
                <a:lnTo>
                  <a:pt x="234" y="46"/>
                </a:lnTo>
                <a:lnTo>
                  <a:pt x="234" y="46"/>
                </a:lnTo>
                <a:lnTo>
                  <a:pt x="248" y="44"/>
                </a:lnTo>
                <a:lnTo>
                  <a:pt x="248" y="134"/>
                </a:lnTo>
                <a:close/>
                <a:moveTo>
                  <a:pt x="396" y="94"/>
                </a:moveTo>
                <a:lnTo>
                  <a:pt x="396" y="94"/>
                </a:lnTo>
                <a:lnTo>
                  <a:pt x="378" y="104"/>
                </a:lnTo>
                <a:lnTo>
                  <a:pt x="358" y="114"/>
                </a:lnTo>
                <a:lnTo>
                  <a:pt x="358" y="114"/>
                </a:lnTo>
                <a:lnTo>
                  <a:pt x="342" y="88"/>
                </a:lnTo>
                <a:lnTo>
                  <a:pt x="328" y="64"/>
                </a:lnTo>
                <a:lnTo>
                  <a:pt x="328" y="64"/>
                </a:lnTo>
                <a:lnTo>
                  <a:pt x="320" y="54"/>
                </a:lnTo>
                <a:lnTo>
                  <a:pt x="320" y="54"/>
                </a:lnTo>
                <a:lnTo>
                  <a:pt x="340" y="60"/>
                </a:lnTo>
                <a:lnTo>
                  <a:pt x="360" y="70"/>
                </a:lnTo>
                <a:lnTo>
                  <a:pt x="378" y="82"/>
                </a:lnTo>
                <a:lnTo>
                  <a:pt x="396" y="94"/>
                </a:lnTo>
                <a:lnTo>
                  <a:pt x="396" y="94"/>
                </a:lnTo>
                <a:close/>
                <a:moveTo>
                  <a:pt x="268" y="44"/>
                </a:moveTo>
                <a:lnTo>
                  <a:pt x="268" y="44"/>
                </a:lnTo>
                <a:lnTo>
                  <a:pt x="282" y="46"/>
                </a:lnTo>
                <a:lnTo>
                  <a:pt x="282" y="46"/>
                </a:lnTo>
                <a:lnTo>
                  <a:pt x="294" y="60"/>
                </a:lnTo>
                <a:lnTo>
                  <a:pt x="308" y="80"/>
                </a:lnTo>
                <a:lnTo>
                  <a:pt x="308" y="80"/>
                </a:lnTo>
                <a:lnTo>
                  <a:pt x="322" y="98"/>
                </a:lnTo>
                <a:lnTo>
                  <a:pt x="334" y="122"/>
                </a:lnTo>
                <a:lnTo>
                  <a:pt x="334" y="122"/>
                </a:lnTo>
                <a:lnTo>
                  <a:pt x="304" y="130"/>
                </a:lnTo>
                <a:lnTo>
                  <a:pt x="268" y="134"/>
                </a:lnTo>
                <a:lnTo>
                  <a:pt x="268" y="44"/>
                </a:lnTo>
                <a:close/>
                <a:moveTo>
                  <a:pt x="268" y="158"/>
                </a:moveTo>
                <a:lnTo>
                  <a:pt x="268" y="158"/>
                </a:lnTo>
                <a:lnTo>
                  <a:pt x="308" y="154"/>
                </a:lnTo>
                <a:lnTo>
                  <a:pt x="326" y="150"/>
                </a:lnTo>
                <a:lnTo>
                  <a:pt x="344" y="146"/>
                </a:lnTo>
                <a:lnTo>
                  <a:pt x="344" y="146"/>
                </a:lnTo>
                <a:lnTo>
                  <a:pt x="352" y="170"/>
                </a:lnTo>
                <a:lnTo>
                  <a:pt x="358" y="196"/>
                </a:lnTo>
                <a:lnTo>
                  <a:pt x="364" y="224"/>
                </a:lnTo>
                <a:lnTo>
                  <a:pt x="366" y="252"/>
                </a:lnTo>
                <a:lnTo>
                  <a:pt x="268" y="252"/>
                </a:lnTo>
                <a:lnTo>
                  <a:pt x="268" y="158"/>
                </a:lnTo>
                <a:close/>
                <a:moveTo>
                  <a:pt x="268" y="276"/>
                </a:moveTo>
                <a:lnTo>
                  <a:pt x="366" y="276"/>
                </a:lnTo>
                <a:lnTo>
                  <a:pt x="366" y="276"/>
                </a:lnTo>
                <a:lnTo>
                  <a:pt x="364" y="304"/>
                </a:lnTo>
                <a:lnTo>
                  <a:pt x="360" y="330"/>
                </a:lnTo>
                <a:lnTo>
                  <a:pt x="354" y="354"/>
                </a:lnTo>
                <a:lnTo>
                  <a:pt x="346" y="378"/>
                </a:lnTo>
                <a:lnTo>
                  <a:pt x="346" y="378"/>
                </a:lnTo>
                <a:lnTo>
                  <a:pt x="310" y="368"/>
                </a:lnTo>
                <a:lnTo>
                  <a:pt x="290" y="366"/>
                </a:lnTo>
                <a:lnTo>
                  <a:pt x="268" y="364"/>
                </a:lnTo>
                <a:lnTo>
                  <a:pt x="268" y="276"/>
                </a:lnTo>
                <a:close/>
                <a:moveTo>
                  <a:pt x="284" y="476"/>
                </a:moveTo>
                <a:lnTo>
                  <a:pt x="284" y="476"/>
                </a:lnTo>
                <a:lnTo>
                  <a:pt x="268" y="476"/>
                </a:lnTo>
                <a:lnTo>
                  <a:pt x="268" y="388"/>
                </a:lnTo>
                <a:lnTo>
                  <a:pt x="268" y="388"/>
                </a:lnTo>
                <a:lnTo>
                  <a:pt x="288" y="390"/>
                </a:lnTo>
                <a:lnTo>
                  <a:pt x="306" y="392"/>
                </a:lnTo>
                <a:lnTo>
                  <a:pt x="336" y="400"/>
                </a:lnTo>
                <a:lnTo>
                  <a:pt x="336" y="400"/>
                </a:lnTo>
                <a:lnTo>
                  <a:pt x="324" y="422"/>
                </a:lnTo>
                <a:lnTo>
                  <a:pt x="308" y="444"/>
                </a:lnTo>
                <a:lnTo>
                  <a:pt x="308" y="444"/>
                </a:lnTo>
                <a:lnTo>
                  <a:pt x="296" y="462"/>
                </a:lnTo>
                <a:lnTo>
                  <a:pt x="284" y="476"/>
                </a:lnTo>
                <a:lnTo>
                  <a:pt x="284" y="476"/>
                </a:lnTo>
                <a:close/>
                <a:moveTo>
                  <a:pt x="322" y="466"/>
                </a:moveTo>
                <a:lnTo>
                  <a:pt x="322" y="466"/>
                </a:lnTo>
                <a:lnTo>
                  <a:pt x="328" y="460"/>
                </a:lnTo>
                <a:lnTo>
                  <a:pt x="328" y="460"/>
                </a:lnTo>
                <a:lnTo>
                  <a:pt x="344" y="436"/>
                </a:lnTo>
                <a:lnTo>
                  <a:pt x="358" y="408"/>
                </a:lnTo>
                <a:lnTo>
                  <a:pt x="358" y="408"/>
                </a:lnTo>
                <a:lnTo>
                  <a:pt x="380" y="418"/>
                </a:lnTo>
                <a:lnTo>
                  <a:pt x="396" y="426"/>
                </a:lnTo>
                <a:lnTo>
                  <a:pt x="396" y="426"/>
                </a:lnTo>
                <a:lnTo>
                  <a:pt x="380" y="440"/>
                </a:lnTo>
                <a:lnTo>
                  <a:pt x="362" y="450"/>
                </a:lnTo>
                <a:lnTo>
                  <a:pt x="342" y="460"/>
                </a:lnTo>
                <a:lnTo>
                  <a:pt x="322" y="466"/>
                </a:lnTo>
                <a:lnTo>
                  <a:pt x="322" y="466"/>
                </a:lnTo>
                <a:close/>
                <a:moveTo>
                  <a:pt x="414" y="410"/>
                </a:moveTo>
                <a:lnTo>
                  <a:pt x="414" y="410"/>
                </a:lnTo>
                <a:lnTo>
                  <a:pt x="394" y="400"/>
                </a:lnTo>
                <a:lnTo>
                  <a:pt x="368" y="388"/>
                </a:lnTo>
                <a:lnTo>
                  <a:pt x="368" y="388"/>
                </a:lnTo>
                <a:lnTo>
                  <a:pt x="376" y="364"/>
                </a:lnTo>
                <a:lnTo>
                  <a:pt x="384" y="338"/>
                </a:lnTo>
                <a:lnTo>
                  <a:pt x="388" y="308"/>
                </a:lnTo>
                <a:lnTo>
                  <a:pt x="390" y="276"/>
                </a:lnTo>
                <a:lnTo>
                  <a:pt x="474" y="276"/>
                </a:lnTo>
                <a:lnTo>
                  <a:pt x="474" y="276"/>
                </a:lnTo>
                <a:lnTo>
                  <a:pt x="472" y="296"/>
                </a:lnTo>
                <a:lnTo>
                  <a:pt x="468" y="314"/>
                </a:lnTo>
                <a:lnTo>
                  <a:pt x="462" y="332"/>
                </a:lnTo>
                <a:lnTo>
                  <a:pt x="456" y="350"/>
                </a:lnTo>
                <a:lnTo>
                  <a:pt x="448" y="366"/>
                </a:lnTo>
                <a:lnTo>
                  <a:pt x="438" y="382"/>
                </a:lnTo>
                <a:lnTo>
                  <a:pt x="428" y="396"/>
                </a:lnTo>
                <a:lnTo>
                  <a:pt x="414" y="410"/>
                </a:lnTo>
                <a:lnTo>
                  <a:pt x="414" y="410"/>
                </a:lnTo>
                <a:close/>
                <a:moveTo>
                  <a:pt x="390" y="252"/>
                </a:moveTo>
                <a:lnTo>
                  <a:pt x="390" y="252"/>
                </a:lnTo>
                <a:lnTo>
                  <a:pt x="388" y="222"/>
                </a:lnTo>
                <a:lnTo>
                  <a:pt x="382" y="192"/>
                </a:lnTo>
                <a:lnTo>
                  <a:pt x="376" y="164"/>
                </a:lnTo>
                <a:lnTo>
                  <a:pt x="366" y="138"/>
                </a:lnTo>
                <a:lnTo>
                  <a:pt x="366" y="138"/>
                </a:lnTo>
                <a:lnTo>
                  <a:pt x="394" y="126"/>
                </a:lnTo>
                <a:lnTo>
                  <a:pt x="414" y="114"/>
                </a:lnTo>
                <a:lnTo>
                  <a:pt x="414" y="114"/>
                </a:lnTo>
                <a:lnTo>
                  <a:pt x="428" y="130"/>
                </a:lnTo>
                <a:lnTo>
                  <a:pt x="438" y="146"/>
                </a:lnTo>
                <a:lnTo>
                  <a:pt x="448" y="162"/>
                </a:lnTo>
                <a:lnTo>
                  <a:pt x="456" y="180"/>
                </a:lnTo>
                <a:lnTo>
                  <a:pt x="462" y="198"/>
                </a:lnTo>
                <a:lnTo>
                  <a:pt x="468" y="216"/>
                </a:lnTo>
                <a:lnTo>
                  <a:pt x="472" y="234"/>
                </a:lnTo>
                <a:lnTo>
                  <a:pt x="474" y="252"/>
                </a:lnTo>
                <a:lnTo>
                  <a:pt x="390" y="252"/>
                </a:lnTo>
                <a:close/>
              </a:path>
            </a:pathLst>
          </a:custGeom>
          <a:solidFill>
            <a:schemeClr val="bg1"/>
          </a:solidFill>
          <a:ln w="9525">
            <a:noFill/>
            <a:round/>
          </a:ln>
        </p:spPr>
        <p:txBody>
          <a:bodyPr vert="horz" wrap="square" lIns="91440" tIns="45720" rIns="91440" bIns="45720" numCol="1" anchor="t" anchorCtr="0" compatLnSpc="1"/>
          <a:lstStyle/>
          <a:p>
            <a:endParaRPr lang="zh-CN" altLang="en-US"/>
          </a:p>
        </p:txBody>
      </p:sp>
      <p:grpSp>
        <p:nvGrpSpPr>
          <p:cNvPr id="25" name="组 24"/>
          <p:cNvGrpSpPr/>
          <p:nvPr/>
        </p:nvGrpSpPr>
        <p:grpSpPr>
          <a:xfrm>
            <a:off x="3703934" y="1943857"/>
            <a:ext cx="440732" cy="528206"/>
            <a:chOff x="1536700" y="911225"/>
            <a:chExt cx="831850" cy="996950"/>
          </a:xfrm>
          <a:solidFill>
            <a:schemeClr val="bg1"/>
          </a:solidFill>
        </p:grpSpPr>
        <p:sp>
          <p:nvSpPr>
            <p:cNvPr id="26" name="Freeform 47"/>
            <p:cNvSpPr/>
            <p:nvPr/>
          </p:nvSpPr>
          <p:spPr bwMode="auto">
            <a:xfrm>
              <a:off x="1838325" y="1765300"/>
              <a:ext cx="234950" cy="50800"/>
            </a:xfrm>
            <a:custGeom>
              <a:avLst/>
              <a:gdLst/>
              <a:ahLst/>
              <a:cxnLst>
                <a:cxn ang="0">
                  <a:pos x="132" y="0"/>
                </a:cxn>
                <a:cxn ang="0">
                  <a:pos x="16" y="0"/>
                </a:cxn>
                <a:cxn ang="0">
                  <a:pos x="16" y="0"/>
                </a:cxn>
                <a:cxn ang="0">
                  <a:pos x="8" y="2"/>
                </a:cxn>
                <a:cxn ang="0">
                  <a:pos x="4" y="6"/>
                </a:cxn>
                <a:cxn ang="0">
                  <a:pos x="0" y="10"/>
                </a:cxn>
                <a:cxn ang="0">
                  <a:pos x="0" y="16"/>
                </a:cxn>
                <a:cxn ang="0">
                  <a:pos x="0" y="16"/>
                </a:cxn>
                <a:cxn ang="0">
                  <a:pos x="0" y="22"/>
                </a:cxn>
                <a:cxn ang="0">
                  <a:pos x="4" y="28"/>
                </a:cxn>
                <a:cxn ang="0">
                  <a:pos x="8" y="32"/>
                </a:cxn>
                <a:cxn ang="0">
                  <a:pos x="16" y="32"/>
                </a:cxn>
                <a:cxn ang="0">
                  <a:pos x="132" y="32"/>
                </a:cxn>
                <a:cxn ang="0">
                  <a:pos x="132" y="32"/>
                </a:cxn>
                <a:cxn ang="0">
                  <a:pos x="138" y="32"/>
                </a:cxn>
                <a:cxn ang="0">
                  <a:pos x="142" y="28"/>
                </a:cxn>
                <a:cxn ang="0">
                  <a:pos x="146" y="22"/>
                </a:cxn>
                <a:cxn ang="0">
                  <a:pos x="148" y="16"/>
                </a:cxn>
                <a:cxn ang="0">
                  <a:pos x="148" y="16"/>
                </a:cxn>
                <a:cxn ang="0">
                  <a:pos x="146" y="10"/>
                </a:cxn>
                <a:cxn ang="0">
                  <a:pos x="142" y="6"/>
                </a:cxn>
                <a:cxn ang="0">
                  <a:pos x="138" y="2"/>
                </a:cxn>
                <a:cxn ang="0">
                  <a:pos x="132" y="0"/>
                </a:cxn>
                <a:cxn ang="0">
                  <a:pos x="132" y="0"/>
                </a:cxn>
              </a:cxnLst>
              <a:rect l="0" t="0" r="r" b="b"/>
              <a:pathLst>
                <a:path w="148" h="32">
                  <a:moveTo>
                    <a:pt x="132" y="0"/>
                  </a:moveTo>
                  <a:lnTo>
                    <a:pt x="16" y="0"/>
                  </a:lnTo>
                  <a:lnTo>
                    <a:pt x="16" y="0"/>
                  </a:lnTo>
                  <a:lnTo>
                    <a:pt x="8" y="2"/>
                  </a:lnTo>
                  <a:lnTo>
                    <a:pt x="4" y="6"/>
                  </a:lnTo>
                  <a:lnTo>
                    <a:pt x="0" y="10"/>
                  </a:lnTo>
                  <a:lnTo>
                    <a:pt x="0" y="16"/>
                  </a:lnTo>
                  <a:lnTo>
                    <a:pt x="0" y="16"/>
                  </a:lnTo>
                  <a:lnTo>
                    <a:pt x="0" y="22"/>
                  </a:lnTo>
                  <a:lnTo>
                    <a:pt x="4" y="28"/>
                  </a:lnTo>
                  <a:lnTo>
                    <a:pt x="8" y="32"/>
                  </a:lnTo>
                  <a:lnTo>
                    <a:pt x="16" y="32"/>
                  </a:lnTo>
                  <a:lnTo>
                    <a:pt x="132" y="32"/>
                  </a:lnTo>
                  <a:lnTo>
                    <a:pt x="132" y="32"/>
                  </a:lnTo>
                  <a:lnTo>
                    <a:pt x="138" y="32"/>
                  </a:lnTo>
                  <a:lnTo>
                    <a:pt x="142" y="28"/>
                  </a:lnTo>
                  <a:lnTo>
                    <a:pt x="146" y="22"/>
                  </a:lnTo>
                  <a:lnTo>
                    <a:pt x="148" y="16"/>
                  </a:lnTo>
                  <a:lnTo>
                    <a:pt x="148" y="16"/>
                  </a:lnTo>
                  <a:lnTo>
                    <a:pt x="146" y="10"/>
                  </a:lnTo>
                  <a:lnTo>
                    <a:pt x="142" y="6"/>
                  </a:lnTo>
                  <a:lnTo>
                    <a:pt x="138" y="2"/>
                  </a:lnTo>
                  <a:lnTo>
                    <a:pt x="132" y="0"/>
                  </a:lnTo>
                  <a:lnTo>
                    <a:pt x="132" y="0"/>
                  </a:lnTo>
                  <a:close/>
                </a:path>
              </a:pathLst>
            </a:custGeom>
            <a:grpFill/>
            <a:ln w="9525">
              <a:noFill/>
              <a:round/>
            </a:ln>
          </p:spPr>
          <p:txBody>
            <a:bodyPr vert="horz" wrap="square" lIns="91440" tIns="45720" rIns="91440" bIns="45720" numCol="1" anchor="t" anchorCtr="0" compatLnSpc="1"/>
            <a:lstStyle/>
            <a:p>
              <a:endParaRPr lang="zh-CN" altLang="en-US" u="sng"/>
            </a:p>
          </p:txBody>
        </p:sp>
        <p:sp>
          <p:nvSpPr>
            <p:cNvPr id="27" name="Freeform 48"/>
            <p:cNvSpPr/>
            <p:nvPr/>
          </p:nvSpPr>
          <p:spPr bwMode="auto">
            <a:xfrm>
              <a:off x="1838325" y="1857375"/>
              <a:ext cx="234950" cy="50800"/>
            </a:xfrm>
            <a:custGeom>
              <a:avLst/>
              <a:gdLst/>
              <a:ahLst/>
              <a:cxnLst>
                <a:cxn ang="0">
                  <a:pos x="132" y="0"/>
                </a:cxn>
                <a:cxn ang="0">
                  <a:pos x="16" y="0"/>
                </a:cxn>
                <a:cxn ang="0">
                  <a:pos x="16" y="0"/>
                </a:cxn>
                <a:cxn ang="0">
                  <a:pos x="8" y="2"/>
                </a:cxn>
                <a:cxn ang="0">
                  <a:pos x="4" y="4"/>
                </a:cxn>
                <a:cxn ang="0">
                  <a:pos x="0" y="10"/>
                </a:cxn>
                <a:cxn ang="0">
                  <a:pos x="0" y="16"/>
                </a:cxn>
                <a:cxn ang="0">
                  <a:pos x="0" y="16"/>
                </a:cxn>
                <a:cxn ang="0">
                  <a:pos x="0" y="22"/>
                </a:cxn>
                <a:cxn ang="0">
                  <a:pos x="4" y="28"/>
                </a:cxn>
                <a:cxn ang="0">
                  <a:pos x="8" y="30"/>
                </a:cxn>
                <a:cxn ang="0">
                  <a:pos x="16" y="32"/>
                </a:cxn>
                <a:cxn ang="0">
                  <a:pos x="132" y="32"/>
                </a:cxn>
                <a:cxn ang="0">
                  <a:pos x="132" y="32"/>
                </a:cxn>
                <a:cxn ang="0">
                  <a:pos x="138" y="30"/>
                </a:cxn>
                <a:cxn ang="0">
                  <a:pos x="142" y="28"/>
                </a:cxn>
                <a:cxn ang="0">
                  <a:pos x="146" y="22"/>
                </a:cxn>
                <a:cxn ang="0">
                  <a:pos x="148" y="16"/>
                </a:cxn>
                <a:cxn ang="0">
                  <a:pos x="148" y="16"/>
                </a:cxn>
                <a:cxn ang="0">
                  <a:pos x="146" y="10"/>
                </a:cxn>
                <a:cxn ang="0">
                  <a:pos x="142" y="4"/>
                </a:cxn>
                <a:cxn ang="0">
                  <a:pos x="138" y="2"/>
                </a:cxn>
                <a:cxn ang="0">
                  <a:pos x="132" y="0"/>
                </a:cxn>
                <a:cxn ang="0">
                  <a:pos x="132" y="0"/>
                </a:cxn>
              </a:cxnLst>
              <a:rect l="0" t="0" r="r" b="b"/>
              <a:pathLst>
                <a:path w="148" h="32">
                  <a:moveTo>
                    <a:pt x="132" y="0"/>
                  </a:moveTo>
                  <a:lnTo>
                    <a:pt x="16" y="0"/>
                  </a:lnTo>
                  <a:lnTo>
                    <a:pt x="16" y="0"/>
                  </a:lnTo>
                  <a:lnTo>
                    <a:pt x="8" y="2"/>
                  </a:lnTo>
                  <a:lnTo>
                    <a:pt x="4" y="4"/>
                  </a:lnTo>
                  <a:lnTo>
                    <a:pt x="0" y="10"/>
                  </a:lnTo>
                  <a:lnTo>
                    <a:pt x="0" y="16"/>
                  </a:lnTo>
                  <a:lnTo>
                    <a:pt x="0" y="16"/>
                  </a:lnTo>
                  <a:lnTo>
                    <a:pt x="0" y="22"/>
                  </a:lnTo>
                  <a:lnTo>
                    <a:pt x="4" y="28"/>
                  </a:lnTo>
                  <a:lnTo>
                    <a:pt x="8" y="30"/>
                  </a:lnTo>
                  <a:lnTo>
                    <a:pt x="16" y="32"/>
                  </a:lnTo>
                  <a:lnTo>
                    <a:pt x="132" y="32"/>
                  </a:lnTo>
                  <a:lnTo>
                    <a:pt x="132" y="32"/>
                  </a:lnTo>
                  <a:lnTo>
                    <a:pt x="138" y="30"/>
                  </a:lnTo>
                  <a:lnTo>
                    <a:pt x="142" y="28"/>
                  </a:lnTo>
                  <a:lnTo>
                    <a:pt x="146" y="22"/>
                  </a:lnTo>
                  <a:lnTo>
                    <a:pt x="148" y="16"/>
                  </a:lnTo>
                  <a:lnTo>
                    <a:pt x="148" y="16"/>
                  </a:lnTo>
                  <a:lnTo>
                    <a:pt x="146" y="10"/>
                  </a:lnTo>
                  <a:lnTo>
                    <a:pt x="142" y="4"/>
                  </a:lnTo>
                  <a:lnTo>
                    <a:pt x="138" y="2"/>
                  </a:lnTo>
                  <a:lnTo>
                    <a:pt x="132" y="0"/>
                  </a:lnTo>
                  <a:lnTo>
                    <a:pt x="132" y="0"/>
                  </a:lnTo>
                  <a:close/>
                </a:path>
              </a:pathLst>
            </a:custGeom>
            <a:grpFill/>
            <a:ln w="9525">
              <a:noFill/>
              <a:round/>
            </a:ln>
          </p:spPr>
          <p:txBody>
            <a:bodyPr vert="horz" wrap="square" lIns="91440" tIns="45720" rIns="91440" bIns="45720" numCol="1" anchor="t" anchorCtr="0" compatLnSpc="1"/>
            <a:lstStyle/>
            <a:p>
              <a:endParaRPr lang="zh-CN" altLang="en-US" u="sng"/>
            </a:p>
          </p:txBody>
        </p:sp>
        <p:sp>
          <p:nvSpPr>
            <p:cNvPr id="28" name="Freeform 49"/>
            <p:cNvSpPr>
              <a:spLocks noEditPoints="1"/>
            </p:cNvSpPr>
            <p:nvPr/>
          </p:nvSpPr>
          <p:spPr bwMode="auto">
            <a:xfrm>
              <a:off x="1714500" y="1143000"/>
              <a:ext cx="476250" cy="581025"/>
            </a:xfrm>
            <a:custGeom>
              <a:avLst/>
              <a:gdLst/>
              <a:ahLst/>
              <a:cxnLst>
                <a:cxn ang="0">
                  <a:pos x="150" y="0"/>
                </a:cxn>
                <a:cxn ang="0">
                  <a:pos x="142" y="0"/>
                </a:cxn>
                <a:cxn ang="0">
                  <a:pos x="100" y="10"/>
                </a:cxn>
                <a:cxn ang="0">
                  <a:pos x="62" y="28"/>
                </a:cxn>
                <a:cxn ang="0">
                  <a:pos x="32" y="58"/>
                </a:cxn>
                <a:cxn ang="0">
                  <a:pos x="12" y="94"/>
                </a:cxn>
                <a:cxn ang="0">
                  <a:pos x="2" y="136"/>
                </a:cxn>
                <a:cxn ang="0">
                  <a:pos x="2" y="166"/>
                </a:cxn>
                <a:cxn ang="0">
                  <a:pos x="16" y="214"/>
                </a:cxn>
                <a:cxn ang="0">
                  <a:pos x="56" y="266"/>
                </a:cxn>
                <a:cxn ang="0">
                  <a:pos x="72" y="290"/>
                </a:cxn>
                <a:cxn ang="0">
                  <a:pos x="78" y="322"/>
                </a:cxn>
                <a:cxn ang="0">
                  <a:pos x="78" y="340"/>
                </a:cxn>
                <a:cxn ang="0">
                  <a:pos x="96" y="364"/>
                </a:cxn>
                <a:cxn ang="0">
                  <a:pos x="150" y="366"/>
                </a:cxn>
                <a:cxn ang="0">
                  <a:pos x="192" y="366"/>
                </a:cxn>
                <a:cxn ang="0">
                  <a:pos x="214" y="356"/>
                </a:cxn>
                <a:cxn ang="0">
                  <a:pos x="224" y="334"/>
                </a:cxn>
                <a:cxn ang="0">
                  <a:pos x="224" y="304"/>
                </a:cxn>
                <a:cxn ang="0">
                  <a:pos x="236" y="276"/>
                </a:cxn>
                <a:cxn ang="0">
                  <a:pos x="266" y="242"/>
                </a:cxn>
                <a:cxn ang="0">
                  <a:pos x="290" y="198"/>
                </a:cxn>
                <a:cxn ang="0">
                  <a:pos x="300" y="150"/>
                </a:cxn>
                <a:cxn ang="0">
                  <a:pos x="298" y="122"/>
                </a:cxn>
                <a:cxn ang="0">
                  <a:pos x="284" y="82"/>
                </a:cxn>
                <a:cxn ang="0">
                  <a:pos x="260" y="48"/>
                </a:cxn>
                <a:cxn ang="0">
                  <a:pos x="226" y="22"/>
                </a:cxn>
                <a:cxn ang="0">
                  <a:pos x="188" y="6"/>
                </a:cxn>
                <a:cxn ang="0">
                  <a:pos x="158" y="0"/>
                </a:cxn>
                <a:cxn ang="0">
                  <a:pos x="244" y="156"/>
                </a:cxn>
                <a:cxn ang="0">
                  <a:pos x="234" y="146"/>
                </a:cxn>
                <a:cxn ang="0">
                  <a:pos x="232" y="126"/>
                </a:cxn>
                <a:cxn ang="0">
                  <a:pos x="214" y="92"/>
                </a:cxn>
                <a:cxn ang="0">
                  <a:pos x="182" y="72"/>
                </a:cxn>
                <a:cxn ang="0">
                  <a:pos x="160" y="68"/>
                </a:cxn>
                <a:cxn ang="0">
                  <a:pos x="150" y="50"/>
                </a:cxn>
                <a:cxn ang="0">
                  <a:pos x="156" y="38"/>
                </a:cxn>
                <a:cxn ang="0">
                  <a:pos x="170" y="32"/>
                </a:cxn>
                <a:cxn ang="0">
                  <a:pos x="226" y="52"/>
                </a:cxn>
                <a:cxn ang="0">
                  <a:pos x="262" y="98"/>
                </a:cxn>
                <a:cxn ang="0">
                  <a:pos x="270" y="138"/>
                </a:cxn>
                <a:cxn ang="0">
                  <a:pos x="266" y="152"/>
                </a:cxn>
                <a:cxn ang="0">
                  <a:pos x="252" y="158"/>
                </a:cxn>
              </a:cxnLst>
              <a:rect l="0" t="0" r="r" b="b"/>
              <a:pathLst>
                <a:path w="300" h="366">
                  <a:moveTo>
                    <a:pt x="158" y="0"/>
                  </a:moveTo>
                  <a:lnTo>
                    <a:pt x="158" y="0"/>
                  </a:lnTo>
                  <a:lnTo>
                    <a:pt x="150" y="0"/>
                  </a:lnTo>
                  <a:lnTo>
                    <a:pt x="150" y="0"/>
                  </a:lnTo>
                  <a:lnTo>
                    <a:pt x="142" y="0"/>
                  </a:lnTo>
                  <a:lnTo>
                    <a:pt x="142" y="0"/>
                  </a:lnTo>
                  <a:lnTo>
                    <a:pt x="128" y="2"/>
                  </a:lnTo>
                  <a:lnTo>
                    <a:pt x="114" y="6"/>
                  </a:lnTo>
                  <a:lnTo>
                    <a:pt x="100" y="10"/>
                  </a:lnTo>
                  <a:lnTo>
                    <a:pt x="88" y="14"/>
                  </a:lnTo>
                  <a:lnTo>
                    <a:pt x="74" y="22"/>
                  </a:lnTo>
                  <a:lnTo>
                    <a:pt x="62" y="28"/>
                  </a:lnTo>
                  <a:lnTo>
                    <a:pt x="52" y="38"/>
                  </a:lnTo>
                  <a:lnTo>
                    <a:pt x="42" y="48"/>
                  </a:lnTo>
                  <a:lnTo>
                    <a:pt x="32" y="58"/>
                  </a:lnTo>
                  <a:lnTo>
                    <a:pt x="24" y="68"/>
                  </a:lnTo>
                  <a:lnTo>
                    <a:pt x="18" y="82"/>
                  </a:lnTo>
                  <a:lnTo>
                    <a:pt x="12" y="94"/>
                  </a:lnTo>
                  <a:lnTo>
                    <a:pt x="6" y="108"/>
                  </a:lnTo>
                  <a:lnTo>
                    <a:pt x="4" y="122"/>
                  </a:lnTo>
                  <a:lnTo>
                    <a:pt x="2" y="136"/>
                  </a:lnTo>
                  <a:lnTo>
                    <a:pt x="0" y="150"/>
                  </a:lnTo>
                  <a:lnTo>
                    <a:pt x="0" y="150"/>
                  </a:lnTo>
                  <a:lnTo>
                    <a:pt x="2" y="166"/>
                  </a:lnTo>
                  <a:lnTo>
                    <a:pt x="4" y="182"/>
                  </a:lnTo>
                  <a:lnTo>
                    <a:pt x="10" y="198"/>
                  </a:lnTo>
                  <a:lnTo>
                    <a:pt x="16" y="214"/>
                  </a:lnTo>
                  <a:lnTo>
                    <a:pt x="26" y="228"/>
                  </a:lnTo>
                  <a:lnTo>
                    <a:pt x="34" y="242"/>
                  </a:lnTo>
                  <a:lnTo>
                    <a:pt x="56" y="266"/>
                  </a:lnTo>
                  <a:lnTo>
                    <a:pt x="56" y="266"/>
                  </a:lnTo>
                  <a:lnTo>
                    <a:pt x="66" y="276"/>
                  </a:lnTo>
                  <a:lnTo>
                    <a:pt x="72" y="290"/>
                  </a:lnTo>
                  <a:lnTo>
                    <a:pt x="72" y="290"/>
                  </a:lnTo>
                  <a:lnTo>
                    <a:pt x="76" y="304"/>
                  </a:lnTo>
                  <a:lnTo>
                    <a:pt x="78" y="322"/>
                  </a:lnTo>
                  <a:lnTo>
                    <a:pt x="78" y="334"/>
                  </a:lnTo>
                  <a:lnTo>
                    <a:pt x="78" y="334"/>
                  </a:lnTo>
                  <a:lnTo>
                    <a:pt x="78" y="340"/>
                  </a:lnTo>
                  <a:lnTo>
                    <a:pt x="80" y="346"/>
                  </a:lnTo>
                  <a:lnTo>
                    <a:pt x="86" y="356"/>
                  </a:lnTo>
                  <a:lnTo>
                    <a:pt x="96" y="364"/>
                  </a:lnTo>
                  <a:lnTo>
                    <a:pt x="102" y="366"/>
                  </a:lnTo>
                  <a:lnTo>
                    <a:pt x="110" y="366"/>
                  </a:lnTo>
                  <a:lnTo>
                    <a:pt x="150" y="366"/>
                  </a:lnTo>
                  <a:lnTo>
                    <a:pt x="150" y="366"/>
                  </a:lnTo>
                  <a:lnTo>
                    <a:pt x="192" y="366"/>
                  </a:lnTo>
                  <a:lnTo>
                    <a:pt x="192" y="366"/>
                  </a:lnTo>
                  <a:lnTo>
                    <a:pt x="198" y="366"/>
                  </a:lnTo>
                  <a:lnTo>
                    <a:pt x="204" y="364"/>
                  </a:lnTo>
                  <a:lnTo>
                    <a:pt x="214" y="356"/>
                  </a:lnTo>
                  <a:lnTo>
                    <a:pt x="220" y="346"/>
                  </a:lnTo>
                  <a:lnTo>
                    <a:pt x="222" y="340"/>
                  </a:lnTo>
                  <a:lnTo>
                    <a:pt x="224" y="334"/>
                  </a:lnTo>
                  <a:lnTo>
                    <a:pt x="224" y="322"/>
                  </a:lnTo>
                  <a:lnTo>
                    <a:pt x="224" y="322"/>
                  </a:lnTo>
                  <a:lnTo>
                    <a:pt x="224" y="304"/>
                  </a:lnTo>
                  <a:lnTo>
                    <a:pt x="228" y="290"/>
                  </a:lnTo>
                  <a:lnTo>
                    <a:pt x="228" y="290"/>
                  </a:lnTo>
                  <a:lnTo>
                    <a:pt x="236" y="276"/>
                  </a:lnTo>
                  <a:lnTo>
                    <a:pt x="244" y="266"/>
                  </a:lnTo>
                  <a:lnTo>
                    <a:pt x="244" y="266"/>
                  </a:lnTo>
                  <a:lnTo>
                    <a:pt x="266" y="242"/>
                  </a:lnTo>
                  <a:lnTo>
                    <a:pt x="276" y="228"/>
                  </a:lnTo>
                  <a:lnTo>
                    <a:pt x="284" y="214"/>
                  </a:lnTo>
                  <a:lnTo>
                    <a:pt x="290" y="198"/>
                  </a:lnTo>
                  <a:lnTo>
                    <a:pt x="296" y="182"/>
                  </a:lnTo>
                  <a:lnTo>
                    <a:pt x="298" y="166"/>
                  </a:lnTo>
                  <a:lnTo>
                    <a:pt x="300" y="150"/>
                  </a:lnTo>
                  <a:lnTo>
                    <a:pt x="300" y="150"/>
                  </a:lnTo>
                  <a:lnTo>
                    <a:pt x="300" y="136"/>
                  </a:lnTo>
                  <a:lnTo>
                    <a:pt x="298" y="122"/>
                  </a:lnTo>
                  <a:lnTo>
                    <a:pt x="294" y="108"/>
                  </a:lnTo>
                  <a:lnTo>
                    <a:pt x="290" y="94"/>
                  </a:lnTo>
                  <a:lnTo>
                    <a:pt x="284" y="82"/>
                  </a:lnTo>
                  <a:lnTo>
                    <a:pt x="276" y="70"/>
                  </a:lnTo>
                  <a:lnTo>
                    <a:pt x="268" y="58"/>
                  </a:lnTo>
                  <a:lnTo>
                    <a:pt x="260" y="48"/>
                  </a:lnTo>
                  <a:lnTo>
                    <a:pt x="250" y="38"/>
                  </a:lnTo>
                  <a:lnTo>
                    <a:pt x="238" y="30"/>
                  </a:lnTo>
                  <a:lnTo>
                    <a:pt x="226" y="22"/>
                  </a:lnTo>
                  <a:lnTo>
                    <a:pt x="214" y="14"/>
                  </a:lnTo>
                  <a:lnTo>
                    <a:pt x="202" y="10"/>
                  </a:lnTo>
                  <a:lnTo>
                    <a:pt x="188" y="6"/>
                  </a:lnTo>
                  <a:lnTo>
                    <a:pt x="174" y="2"/>
                  </a:lnTo>
                  <a:lnTo>
                    <a:pt x="158" y="0"/>
                  </a:lnTo>
                  <a:lnTo>
                    <a:pt x="158" y="0"/>
                  </a:lnTo>
                  <a:close/>
                  <a:moveTo>
                    <a:pt x="252" y="158"/>
                  </a:moveTo>
                  <a:lnTo>
                    <a:pt x="252" y="158"/>
                  </a:lnTo>
                  <a:lnTo>
                    <a:pt x="244" y="156"/>
                  </a:lnTo>
                  <a:lnTo>
                    <a:pt x="238" y="152"/>
                  </a:lnTo>
                  <a:lnTo>
                    <a:pt x="238" y="152"/>
                  </a:lnTo>
                  <a:lnTo>
                    <a:pt x="234" y="146"/>
                  </a:lnTo>
                  <a:lnTo>
                    <a:pt x="232" y="138"/>
                  </a:lnTo>
                  <a:lnTo>
                    <a:pt x="232" y="138"/>
                  </a:lnTo>
                  <a:lnTo>
                    <a:pt x="232" y="126"/>
                  </a:lnTo>
                  <a:lnTo>
                    <a:pt x="228" y="112"/>
                  </a:lnTo>
                  <a:lnTo>
                    <a:pt x="222" y="102"/>
                  </a:lnTo>
                  <a:lnTo>
                    <a:pt x="214" y="92"/>
                  </a:lnTo>
                  <a:lnTo>
                    <a:pt x="204" y="84"/>
                  </a:lnTo>
                  <a:lnTo>
                    <a:pt x="194" y="76"/>
                  </a:lnTo>
                  <a:lnTo>
                    <a:pt x="182" y="72"/>
                  </a:lnTo>
                  <a:lnTo>
                    <a:pt x="168" y="70"/>
                  </a:lnTo>
                  <a:lnTo>
                    <a:pt x="168" y="70"/>
                  </a:lnTo>
                  <a:lnTo>
                    <a:pt x="160" y="68"/>
                  </a:lnTo>
                  <a:lnTo>
                    <a:pt x="154" y="64"/>
                  </a:lnTo>
                  <a:lnTo>
                    <a:pt x="150" y="58"/>
                  </a:lnTo>
                  <a:lnTo>
                    <a:pt x="150" y="50"/>
                  </a:lnTo>
                  <a:lnTo>
                    <a:pt x="150" y="50"/>
                  </a:lnTo>
                  <a:lnTo>
                    <a:pt x="152" y="42"/>
                  </a:lnTo>
                  <a:lnTo>
                    <a:pt x="156" y="38"/>
                  </a:lnTo>
                  <a:lnTo>
                    <a:pt x="162" y="34"/>
                  </a:lnTo>
                  <a:lnTo>
                    <a:pt x="170" y="32"/>
                  </a:lnTo>
                  <a:lnTo>
                    <a:pt x="170" y="32"/>
                  </a:lnTo>
                  <a:lnTo>
                    <a:pt x="190" y="36"/>
                  </a:lnTo>
                  <a:lnTo>
                    <a:pt x="210" y="42"/>
                  </a:lnTo>
                  <a:lnTo>
                    <a:pt x="226" y="52"/>
                  </a:lnTo>
                  <a:lnTo>
                    <a:pt x="242" y="66"/>
                  </a:lnTo>
                  <a:lnTo>
                    <a:pt x="254" y="80"/>
                  </a:lnTo>
                  <a:lnTo>
                    <a:pt x="262" y="98"/>
                  </a:lnTo>
                  <a:lnTo>
                    <a:pt x="268" y="118"/>
                  </a:lnTo>
                  <a:lnTo>
                    <a:pt x="270" y="138"/>
                  </a:lnTo>
                  <a:lnTo>
                    <a:pt x="270" y="138"/>
                  </a:lnTo>
                  <a:lnTo>
                    <a:pt x="270" y="146"/>
                  </a:lnTo>
                  <a:lnTo>
                    <a:pt x="266" y="152"/>
                  </a:lnTo>
                  <a:lnTo>
                    <a:pt x="266" y="152"/>
                  </a:lnTo>
                  <a:lnTo>
                    <a:pt x="260" y="156"/>
                  </a:lnTo>
                  <a:lnTo>
                    <a:pt x="252" y="158"/>
                  </a:lnTo>
                  <a:lnTo>
                    <a:pt x="252" y="158"/>
                  </a:lnTo>
                  <a:close/>
                </a:path>
              </a:pathLst>
            </a:custGeom>
            <a:grpFill/>
            <a:ln w="9525">
              <a:noFill/>
              <a:round/>
            </a:ln>
          </p:spPr>
          <p:txBody>
            <a:bodyPr vert="horz" wrap="square" lIns="91440" tIns="45720" rIns="91440" bIns="45720" numCol="1" anchor="t" anchorCtr="0" compatLnSpc="1"/>
            <a:lstStyle/>
            <a:p>
              <a:endParaRPr lang="zh-CN" altLang="en-US" u="sng"/>
            </a:p>
          </p:txBody>
        </p:sp>
        <p:sp>
          <p:nvSpPr>
            <p:cNvPr id="29" name="Rectangle 50"/>
            <p:cNvSpPr>
              <a:spLocks noChangeArrowheads="1"/>
            </p:cNvSpPr>
            <p:nvPr/>
          </p:nvSpPr>
          <p:spPr bwMode="auto">
            <a:xfrm>
              <a:off x="1838325" y="1609725"/>
              <a:ext cx="234950" cy="114300"/>
            </a:xfrm>
            <a:prstGeom prst="rect">
              <a:avLst/>
            </a:prstGeom>
            <a:grpFill/>
            <a:ln w="9525">
              <a:noFill/>
              <a:miter lim="800000"/>
            </a:ln>
          </p:spPr>
          <p:txBody>
            <a:bodyPr vert="horz" wrap="square" lIns="91440" tIns="45720" rIns="91440" bIns="45720" numCol="1" anchor="t" anchorCtr="0" compatLnSpc="1"/>
            <a:lstStyle/>
            <a:p>
              <a:endParaRPr lang="zh-CN" altLang="en-US" u="sng"/>
            </a:p>
          </p:txBody>
        </p:sp>
        <p:sp>
          <p:nvSpPr>
            <p:cNvPr id="30" name="Rectangle 51"/>
            <p:cNvSpPr>
              <a:spLocks noChangeArrowheads="1"/>
            </p:cNvSpPr>
            <p:nvPr/>
          </p:nvSpPr>
          <p:spPr bwMode="auto">
            <a:xfrm>
              <a:off x="1838325" y="1765300"/>
              <a:ext cx="234950" cy="50800"/>
            </a:xfrm>
            <a:prstGeom prst="rect">
              <a:avLst/>
            </a:prstGeom>
            <a:grpFill/>
            <a:ln w="9525">
              <a:noFill/>
              <a:miter lim="800000"/>
            </a:ln>
          </p:spPr>
          <p:txBody>
            <a:bodyPr vert="horz" wrap="square" lIns="91440" tIns="45720" rIns="91440" bIns="45720" numCol="1" anchor="t" anchorCtr="0" compatLnSpc="1"/>
            <a:lstStyle/>
            <a:p>
              <a:endParaRPr lang="zh-CN" altLang="en-US" u="sng"/>
            </a:p>
          </p:txBody>
        </p:sp>
        <p:sp>
          <p:nvSpPr>
            <p:cNvPr id="31" name="Freeform 52"/>
            <p:cNvSpPr/>
            <p:nvPr/>
          </p:nvSpPr>
          <p:spPr bwMode="auto">
            <a:xfrm>
              <a:off x="1927225" y="911225"/>
              <a:ext cx="53975" cy="180975"/>
            </a:xfrm>
            <a:custGeom>
              <a:avLst/>
              <a:gdLst/>
              <a:ahLst/>
              <a:cxnLst>
                <a:cxn ang="0">
                  <a:pos x="34" y="112"/>
                </a:cxn>
                <a:cxn ang="0">
                  <a:pos x="4" y="114"/>
                </a:cxn>
                <a:cxn ang="0">
                  <a:pos x="0" y="0"/>
                </a:cxn>
                <a:cxn ang="0">
                  <a:pos x="28" y="0"/>
                </a:cxn>
                <a:cxn ang="0">
                  <a:pos x="34" y="112"/>
                </a:cxn>
              </a:cxnLst>
              <a:rect l="0" t="0" r="r" b="b"/>
              <a:pathLst>
                <a:path w="34" h="114">
                  <a:moveTo>
                    <a:pt x="34" y="112"/>
                  </a:moveTo>
                  <a:lnTo>
                    <a:pt x="4" y="114"/>
                  </a:lnTo>
                  <a:lnTo>
                    <a:pt x="0" y="0"/>
                  </a:lnTo>
                  <a:lnTo>
                    <a:pt x="28" y="0"/>
                  </a:lnTo>
                  <a:lnTo>
                    <a:pt x="34" y="112"/>
                  </a:lnTo>
                  <a:close/>
                </a:path>
              </a:pathLst>
            </a:custGeom>
            <a:grpFill/>
            <a:ln w="9525">
              <a:noFill/>
              <a:round/>
            </a:ln>
          </p:spPr>
          <p:txBody>
            <a:bodyPr vert="horz" wrap="square" lIns="91440" tIns="45720" rIns="91440" bIns="45720" numCol="1" anchor="t" anchorCtr="0" compatLnSpc="1"/>
            <a:lstStyle/>
            <a:p>
              <a:endParaRPr lang="zh-CN" altLang="en-US" u="sng"/>
            </a:p>
          </p:txBody>
        </p:sp>
        <p:sp>
          <p:nvSpPr>
            <p:cNvPr id="32" name="Freeform 53"/>
            <p:cNvSpPr/>
            <p:nvPr/>
          </p:nvSpPr>
          <p:spPr bwMode="auto">
            <a:xfrm>
              <a:off x="1698625" y="962025"/>
              <a:ext cx="130175" cy="177800"/>
            </a:xfrm>
            <a:custGeom>
              <a:avLst/>
              <a:gdLst/>
              <a:ahLst/>
              <a:cxnLst>
                <a:cxn ang="0">
                  <a:pos x="58" y="112"/>
                </a:cxn>
                <a:cxn ang="0">
                  <a:pos x="0" y="14"/>
                </a:cxn>
                <a:cxn ang="0">
                  <a:pos x="26" y="0"/>
                </a:cxn>
                <a:cxn ang="0">
                  <a:pos x="82" y="98"/>
                </a:cxn>
                <a:cxn ang="0">
                  <a:pos x="58" y="112"/>
                </a:cxn>
              </a:cxnLst>
              <a:rect l="0" t="0" r="r" b="b"/>
              <a:pathLst>
                <a:path w="82" h="112">
                  <a:moveTo>
                    <a:pt x="58" y="112"/>
                  </a:moveTo>
                  <a:lnTo>
                    <a:pt x="0" y="14"/>
                  </a:lnTo>
                  <a:lnTo>
                    <a:pt x="26" y="0"/>
                  </a:lnTo>
                  <a:lnTo>
                    <a:pt x="82" y="98"/>
                  </a:lnTo>
                  <a:lnTo>
                    <a:pt x="58" y="112"/>
                  </a:lnTo>
                  <a:close/>
                </a:path>
              </a:pathLst>
            </a:custGeom>
            <a:grpFill/>
            <a:ln w="9525">
              <a:noFill/>
              <a:round/>
            </a:ln>
          </p:spPr>
          <p:txBody>
            <a:bodyPr vert="horz" wrap="square" lIns="91440" tIns="45720" rIns="91440" bIns="45720" numCol="1" anchor="t" anchorCtr="0" compatLnSpc="1"/>
            <a:lstStyle/>
            <a:p>
              <a:endParaRPr lang="zh-CN" altLang="en-US" u="sng"/>
            </a:p>
          </p:txBody>
        </p:sp>
        <p:sp>
          <p:nvSpPr>
            <p:cNvPr id="33" name="Freeform 54"/>
            <p:cNvSpPr/>
            <p:nvPr/>
          </p:nvSpPr>
          <p:spPr bwMode="auto">
            <a:xfrm>
              <a:off x="1536700" y="1123950"/>
              <a:ext cx="180975" cy="130175"/>
            </a:xfrm>
            <a:custGeom>
              <a:avLst/>
              <a:gdLst/>
              <a:ahLst/>
              <a:cxnLst>
                <a:cxn ang="0">
                  <a:pos x="14" y="0"/>
                </a:cxn>
                <a:cxn ang="0">
                  <a:pos x="114" y="58"/>
                </a:cxn>
                <a:cxn ang="0">
                  <a:pos x="98" y="82"/>
                </a:cxn>
                <a:cxn ang="0">
                  <a:pos x="0" y="26"/>
                </a:cxn>
                <a:cxn ang="0">
                  <a:pos x="14" y="0"/>
                </a:cxn>
              </a:cxnLst>
              <a:rect l="0" t="0" r="r" b="b"/>
              <a:pathLst>
                <a:path w="114" h="82">
                  <a:moveTo>
                    <a:pt x="14" y="0"/>
                  </a:moveTo>
                  <a:lnTo>
                    <a:pt x="114" y="58"/>
                  </a:lnTo>
                  <a:lnTo>
                    <a:pt x="98" y="82"/>
                  </a:lnTo>
                  <a:lnTo>
                    <a:pt x="0" y="26"/>
                  </a:lnTo>
                  <a:lnTo>
                    <a:pt x="14" y="0"/>
                  </a:lnTo>
                  <a:close/>
                </a:path>
              </a:pathLst>
            </a:custGeom>
            <a:grpFill/>
            <a:ln w="9525">
              <a:noFill/>
              <a:round/>
            </a:ln>
          </p:spPr>
          <p:txBody>
            <a:bodyPr vert="horz" wrap="square" lIns="91440" tIns="45720" rIns="91440" bIns="45720" numCol="1" anchor="t" anchorCtr="0" compatLnSpc="1"/>
            <a:lstStyle/>
            <a:p>
              <a:endParaRPr lang="zh-CN" altLang="en-US" u="sng"/>
            </a:p>
          </p:txBody>
        </p:sp>
        <p:sp>
          <p:nvSpPr>
            <p:cNvPr id="34" name="Freeform 55"/>
            <p:cNvSpPr/>
            <p:nvPr/>
          </p:nvSpPr>
          <p:spPr bwMode="auto">
            <a:xfrm>
              <a:off x="2190750" y="1123950"/>
              <a:ext cx="177800" cy="130175"/>
            </a:xfrm>
            <a:custGeom>
              <a:avLst/>
              <a:gdLst/>
              <a:ahLst/>
              <a:cxnLst>
                <a:cxn ang="0">
                  <a:pos x="98" y="0"/>
                </a:cxn>
                <a:cxn ang="0">
                  <a:pos x="0" y="58"/>
                </a:cxn>
                <a:cxn ang="0">
                  <a:pos x="14" y="82"/>
                </a:cxn>
                <a:cxn ang="0">
                  <a:pos x="112" y="26"/>
                </a:cxn>
                <a:cxn ang="0">
                  <a:pos x="98" y="0"/>
                </a:cxn>
              </a:cxnLst>
              <a:rect l="0" t="0" r="r" b="b"/>
              <a:pathLst>
                <a:path w="112" h="82">
                  <a:moveTo>
                    <a:pt x="98" y="0"/>
                  </a:moveTo>
                  <a:lnTo>
                    <a:pt x="0" y="58"/>
                  </a:lnTo>
                  <a:lnTo>
                    <a:pt x="14" y="82"/>
                  </a:lnTo>
                  <a:lnTo>
                    <a:pt x="112" y="26"/>
                  </a:lnTo>
                  <a:lnTo>
                    <a:pt x="98" y="0"/>
                  </a:lnTo>
                  <a:close/>
                </a:path>
              </a:pathLst>
            </a:custGeom>
            <a:grpFill/>
            <a:ln w="9525">
              <a:noFill/>
              <a:round/>
            </a:ln>
          </p:spPr>
          <p:txBody>
            <a:bodyPr vert="horz" wrap="square" lIns="91440" tIns="45720" rIns="91440" bIns="45720" numCol="1" anchor="t" anchorCtr="0" compatLnSpc="1"/>
            <a:lstStyle/>
            <a:p>
              <a:endParaRPr lang="zh-CN" altLang="en-US" u="sng"/>
            </a:p>
          </p:txBody>
        </p:sp>
        <p:sp>
          <p:nvSpPr>
            <p:cNvPr id="35" name="Freeform 56"/>
            <p:cNvSpPr/>
            <p:nvPr/>
          </p:nvSpPr>
          <p:spPr bwMode="auto">
            <a:xfrm>
              <a:off x="2076450" y="962025"/>
              <a:ext cx="130175" cy="177800"/>
            </a:xfrm>
            <a:custGeom>
              <a:avLst/>
              <a:gdLst/>
              <a:ahLst/>
              <a:cxnLst>
                <a:cxn ang="0">
                  <a:pos x="26" y="112"/>
                </a:cxn>
                <a:cxn ang="0">
                  <a:pos x="0" y="98"/>
                </a:cxn>
                <a:cxn ang="0">
                  <a:pos x="58" y="0"/>
                </a:cxn>
                <a:cxn ang="0">
                  <a:pos x="82" y="14"/>
                </a:cxn>
                <a:cxn ang="0">
                  <a:pos x="26" y="112"/>
                </a:cxn>
              </a:cxnLst>
              <a:rect l="0" t="0" r="r" b="b"/>
              <a:pathLst>
                <a:path w="82" h="112">
                  <a:moveTo>
                    <a:pt x="26" y="112"/>
                  </a:moveTo>
                  <a:lnTo>
                    <a:pt x="0" y="98"/>
                  </a:lnTo>
                  <a:lnTo>
                    <a:pt x="58" y="0"/>
                  </a:lnTo>
                  <a:lnTo>
                    <a:pt x="82" y="14"/>
                  </a:lnTo>
                  <a:lnTo>
                    <a:pt x="26" y="112"/>
                  </a:lnTo>
                  <a:close/>
                </a:path>
              </a:pathLst>
            </a:custGeom>
            <a:grpFill/>
            <a:ln w="9525">
              <a:noFill/>
              <a:round/>
            </a:ln>
          </p:spPr>
          <p:txBody>
            <a:bodyPr vert="horz" wrap="square" lIns="91440" tIns="45720" rIns="91440" bIns="45720" numCol="1" anchor="t" anchorCtr="0" compatLnSpc="1"/>
            <a:lstStyle/>
            <a:p>
              <a:endParaRPr lang="zh-CN" altLang="en-US" u="sng"/>
            </a:p>
          </p:txBody>
        </p:sp>
      </p:grpSp>
      <p:sp>
        <p:nvSpPr>
          <p:cNvPr id="39" name="Freeform 217"/>
          <p:cNvSpPr>
            <a:spLocks noEditPoints="1"/>
          </p:cNvSpPr>
          <p:nvPr/>
        </p:nvSpPr>
        <p:spPr bwMode="auto">
          <a:xfrm>
            <a:off x="3700135" y="3391670"/>
            <a:ext cx="448331" cy="326059"/>
          </a:xfrm>
          <a:custGeom>
            <a:avLst/>
            <a:gdLst/>
            <a:ahLst/>
            <a:cxnLst>
              <a:cxn ang="0">
                <a:pos x="0" y="32"/>
              </a:cxn>
              <a:cxn ang="0">
                <a:pos x="176" y="176"/>
              </a:cxn>
              <a:cxn ang="0">
                <a:pos x="352" y="32"/>
              </a:cxn>
              <a:cxn ang="0">
                <a:pos x="352" y="0"/>
              </a:cxn>
              <a:cxn ang="0">
                <a:pos x="0" y="0"/>
              </a:cxn>
              <a:cxn ang="0">
                <a:pos x="0" y="32"/>
              </a:cxn>
              <a:cxn ang="0">
                <a:pos x="0" y="228"/>
              </a:cxn>
              <a:cxn ang="0">
                <a:pos x="86" y="132"/>
              </a:cxn>
              <a:cxn ang="0">
                <a:pos x="0" y="54"/>
              </a:cxn>
              <a:cxn ang="0">
                <a:pos x="0" y="228"/>
              </a:cxn>
              <a:cxn ang="0">
                <a:pos x="352" y="230"/>
              </a:cxn>
              <a:cxn ang="0">
                <a:pos x="262" y="132"/>
              </a:cxn>
              <a:cxn ang="0">
                <a:pos x="352" y="56"/>
              </a:cxn>
              <a:cxn ang="0">
                <a:pos x="352" y="230"/>
              </a:cxn>
              <a:cxn ang="0">
                <a:pos x="176" y="204"/>
              </a:cxn>
              <a:cxn ang="0">
                <a:pos x="104" y="144"/>
              </a:cxn>
              <a:cxn ang="0">
                <a:pos x="0" y="256"/>
              </a:cxn>
              <a:cxn ang="0">
                <a:pos x="352" y="256"/>
              </a:cxn>
              <a:cxn ang="0">
                <a:pos x="248" y="144"/>
              </a:cxn>
              <a:cxn ang="0">
                <a:pos x="176" y="204"/>
              </a:cxn>
            </a:cxnLst>
            <a:rect l="0" t="0" r="r" b="b"/>
            <a:pathLst>
              <a:path w="352" h="256">
                <a:moveTo>
                  <a:pt x="0" y="32"/>
                </a:moveTo>
                <a:lnTo>
                  <a:pt x="176" y="176"/>
                </a:lnTo>
                <a:lnTo>
                  <a:pt x="352" y="32"/>
                </a:lnTo>
                <a:lnTo>
                  <a:pt x="352" y="0"/>
                </a:lnTo>
                <a:lnTo>
                  <a:pt x="0" y="0"/>
                </a:lnTo>
                <a:lnTo>
                  <a:pt x="0" y="32"/>
                </a:lnTo>
                <a:close/>
                <a:moveTo>
                  <a:pt x="0" y="228"/>
                </a:moveTo>
                <a:lnTo>
                  <a:pt x="86" y="132"/>
                </a:lnTo>
                <a:lnTo>
                  <a:pt x="0" y="54"/>
                </a:lnTo>
                <a:lnTo>
                  <a:pt x="0" y="228"/>
                </a:lnTo>
                <a:close/>
                <a:moveTo>
                  <a:pt x="352" y="230"/>
                </a:moveTo>
                <a:lnTo>
                  <a:pt x="262" y="132"/>
                </a:lnTo>
                <a:lnTo>
                  <a:pt x="352" y="56"/>
                </a:lnTo>
                <a:lnTo>
                  <a:pt x="352" y="230"/>
                </a:lnTo>
                <a:close/>
                <a:moveTo>
                  <a:pt x="176" y="204"/>
                </a:moveTo>
                <a:lnTo>
                  <a:pt x="104" y="144"/>
                </a:lnTo>
                <a:lnTo>
                  <a:pt x="0" y="256"/>
                </a:lnTo>
                <a:lnTo>
                  <a:pt x="352" y="256"/>
                </a:lnTo>
                <a:lnTo>
                  <a:pt x="248" y="144"/>
                </a:lnTo>
                <a:lnTo>
                  <a:pt x="176" y="204"/>
                </a:lnTo>
                <a:close/>
              </a:path>
            </a:pathLst>
          </a:custGeom>
          <a:solidFill>
            <a:schemeClr val="bg1"/>
          </a:solidFill>
          <a:ln w="9525">
            <a:noFill/>
            <a:round/>
          </a:ln>
        </p:spPr>
        <p:txBody>
          <a:bodyPr vert="horz" wrap="square" lIns="91440" tIns="45720" rIns="91440" bIns="45720" numCol="1" anchor="t" anchorCtr="0" compatLnSpc="1"/>
          <a:lstStyle/>
          <a:p>
            <a:endParaRPr lang="zh-CN" altLang="en-US"/>
          </a:p>
        </p:txBody>
      </p:sp>
      <p:sp>
        <p:nvSpPr>
          <p:cNvPr id="6" name="文本框 5"/>
          <p:cNvSpPr txBox="1"/>
          <p:nvPr/>
        </p:nvSpPr>
        <p:spPr>
          <a:xfrm>
            <a:off x="536677" y="983642"/>
            <a:ext cx="3402763" cy="36933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zh-CN" altLang="en-US" dirty="0"/>
              <a:t>获取图像灰度共生矩阵的步骤：</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灰度共生矩阵</a:t>
            </a:r>
          </a:p>
        </p:txBody>
      </p:sp>
      <p:sp>
        <p:nvSpPr>
          <p:cNvPr id="3" name="文本占位符 2"/>
          <p:cNvSpPr>
            <a:spLocks noGrp="1"/>
          </p:cNvSpPr>
          <p:nvPr>
            <p:ph type="body" sz="quarter" idx="13"/>
          </p:nvPr>
        </p:nvSpPr>
        <p:spPr/>
        <p:txBody>
          <a:bodyPr/>
          <a:lstStyle/>
          <a:p>
            <a:r>
              <a:rPr kumimoji="1" lang="en-US" altLang="zh-CN" dirty="0"/>
              <a:t>03</a:t>
            </a:r>
            <a:endParaRPr kumimoji="1" lang="zh-CN" altLang="en-US" dirty="0"/>
          </a:p>
        </p:txBody>
      </p:sp>
      <p:sp>
        <p:nvSpPr>
          <p:cNvPr id="19" name="五边形 6"/>
          <p:cNvSpPr/>
          <p:nvPr/>
        </p:nvSpPr>
        <p:spPr>
          <a:xfrm>
            <a:off x="713458" y="712599"/>
            <a:ext cx="2655449" cy="800219"/>
          </a:xfrm>
          <a:prstGeom prst="homePlat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ltLang="zh-CN" sz="1865" dirty="0">
              <a:solidFill>
                <a:srgbClr val="FFFFFF"/>
              </a:solidFill>
              <a:latin typeface="Century Gothic" panose="020B0502020202020204"/>
              <a:ea typeface="微软雅黑" panose="020B0503020204020204" charset="-122"/>
            </a:endParaRPr>
          </a:p>
        </p:txBody>
      </p:sp>
      <p:sp>
        <p:nvSpPr>
          <p:cNvPr id="20" name="五边形 7"/>
          <p:cNvSpPr/>
          <p:nvPr/>
        </p:nvSpPr>
        <p:spPr>
          <a:xfrm>
            <a:off x="4508723" y="706785"/>
            <a:ext cx="2655449" cy="784783"/>
          </a:xfrm>
          <a:prstGeom prst="homePlat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noAutofit/>
          </a:bodyPr>
          <a:lstStyle/>
          <a:p>
            <a:endParaRPr lang="en-US" altLang="zh-CN" sz="1865" dirty="0">
              <a:solidFill>
                <a:srgbClr val="FFFFFF"/>
              </a:solidFill>
              <a:latin typeface="Century Gothic" panose="020B0502020202020204"/>
              <a:ea typeface="微软雅黑" panose="020B0503020204020204" charset="-122"/>
            </a:endParaRPr>
          </a:p>
        </p:txBody>
      </p:sp>
      <p:sp>
        <p:nvSpPr>
          <p:cNvPr id="21" name="五边形 8"/>
          <p:cNvSpPr/>
          <p:nvPr/>
        </p:nvSpPr>
        <p:spPr>
          <a:xfrm>
            <a:off x="8543284" y="706785"/>
            <a:ext cx="2655449" cy="784783"/>
          </a:xfrm>
          <a:prstGeom prst="homePlat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noAutofit/>
          </a:bodyPr>
          <a:lstStyle/>
          <a:p>
            <a:endParaRPr lang="en-US" altLang="zh-CN" sz="1865" dirty="0">
              <a:solidFill>
                <a:srgbClr val="FFFFFF"/>
              </a:solidFill>
              <a:latin typeface="Century Gothic" panose="020B0502020202020204"/>
              <a:ea typeface="微软雅黑" panose="020B0503020204020204" charset="-122"/>
            </a:endParaRPr>
          </a:p>
        </p:txBody>
      </p:sp>
      <p:sp>
        <p:nvSpPr>
          <p:cNvPr id="22" name="矩形 21"/>
          <p:cNvSpPr/>
          <p:nvPr/>
        </p:nvSpPr>
        <p:spPr>
          <a:xfrm>
            <a:off x="675359" y="881875"/>
            <a:ext cx="2624301" cy="461665"/>
          </a:xfrm>
          <a:prstGeom prst="rect">
            <a:avLst/>
          </a:prstGeom>
        </p:spPr>
        <p:txBody>
          <a:bodyPr wrap="square">
            <a:spAutoFit/>
          </a:bodyPr>
          <a:lstStyle/>
          <a:p>
            <a:r>
              <a:rPr lang="zh-CN" altLang="en-US" sz="2400" b="1" dirty="0">
                <a:solidFill>
                  <a:srgbClr val="FFFFFF"/>
                </a:solidFill>
                <a:latin typeface="Century Gothic" panose="020B0502020202020204"/>
                <a:ea typeface="微软雅黑" panose="020B0503020204020204" charset="-122"/>
              </a:rPr>
              <a:t>压缩图像灰度级</a:t>
            </a:r>
          </a:p>
        </p:txBody>
      </p:sp>
      <p:sp>
        <p:nvSpPr>
          <p:cNvPr id="23" name="矩形 22"/>
          <p:cNvSpPr/>
          <p:nvPr/>
        </p:nvSpPr>
        <p:spPr>
          <a:xfrm>
            <a:off x="4671522" y="696080"/>
            <a:ext cx="2230267" cy="1046440"/>
          </a:xfrm>
          <a:prstGeom prst="rect">
            <a:avLst/>
          </a:prstGeom>
        </p:spPr>
        <p:txBody>
          <a:bodyPr wrap="square">
            <a:spAutoFit/>
          </a:bodyPr>
          <a:lstStyle/>
          <a:p>
            <a:r>
              <a:rPr lang="zh-CN" altLang="en-US" sz="2400" b="1" dirty="0">
                <a:solidFill>
                  <a:srgbClr val="FFFFFF"/>
                </a:solidFill>
                <a:latin typeface="Century Gothic" panose="020B0502020202020204"/>
                <a:ea typeface="微软雅黑" panose="020B0503020204020204" charset="-122"/>
              </a:rPr>
              <a:t>求解四个方向灰度矩阵</a:t>
            </a:r>
            <a:endParaRPr lang="en-US" altLang="zh-CN" sz="2400" b="1" dirty="0">
              <a:solidFill>
                <a:srgbClr val="FFFFFF"/>
              </a:solidFill>
              <a:latin typeface="Century Gothic" panose="020B0502020202020204"/>
              <a:ea typeface="微软雅黑" panose="020B0503020204020204" charset="-122"/>
            </a:endParaRPr>
          </a:p>
          <a:p>
            <a:endParaRPr lang="en-US" altLang="zh-CN" sz="1400" dirty="0">
              <a:solidFill>
                <a:srgbClr val="FFFFFF"/>
              </a:solidFill>
              <a:latin typeface="Century Gothic" panose="020B0502020202020204"/>
              <a:ea typeface="微软雅黑" panose="020B0503020204020204" charset="-122"/>
            </a:endParaRPr>
          </a:p>
        </p:txBody>
      </p:sp>
      <p:sp>
        <p:nvSpPr>
          <p:cNvPr id="24" name="矩形 23"/>
          <p:cNvSpPr/>
          <p:nvPr/>
        </p:nvSpPr>
        <p:spPr>
          <a:xfrm>
            <a:off x="8968466" y="803737"/>
            <a:ext cx="2230267" cy="584775"/>
          </a:xfrm>
          <a:prstGeom prst="rect">
            <a:avLst/>
          </a:prstGeom>
        </p:spPr>
        <p:txBody>
          <a:bodyPr wrap="square">
            <a:spAutoFit/>
          </a:bodyPr>
          <a:lstStyle/>
          <a:p>
            <a:r>
              <a:rPr lang="zh-CN" altLang="en-US" sz="3200" b="1" dirty="0">
                <a:solidFill>
                  <a:srgbClr val="FFFFFF"/>
                </a:solidFill>
                <a:latin typeface="Century Gothic" panose="020B0502020202020204"/>
                <a:ea typeface="微软雅黑" panose="020B0503020204020204" charset="-122"/>
              </a:rPr>
              <a:t>正规化</a:t>
            </a:r>
            <a:endParaRPr lang="en-US" altLang="zh-CN" sz="3200" b="1" dirty="0">
              <a:solidFill>
                <a:srgbClr val="FFFFFF"/>
              </a:solidFill>
              <a:latin typeface="Century Gothic" panose="020B0502020202020204"/>
              <a:ea typeface="微软雅黑" panose="020B0503020204020204" charset="-122"/>
            </a:endParaRPr>
          </a:p>
        </p:txBody>
      </p:sp>
      <p:pic>
        <p:nvPicPr>
          <p:cNvPr id="28" name="图片 27"/>
          <p:cNvPicPr>
            <a:picLocks noChangeAspect="1"/>
          </p:cNvPicPr>
          <p:nvPr/>
        </p:nvPicPr>
        <p:blipFill>
          <a:blip r:embed="rId2"/>
          <a:stretch>
            <a:fillRect/>
          </a:stretch>
        </p:blipFill>
        <p:spPr>
          <a:xfrm>
            <a:off x="180975" y="1606891"/>
            <a:ext cx="3654160" cy="5043082"/>
          </a:xfrm>
          <a:prstGeom prst="rect">
            <a:avLst/>
          </a:prstGeom>
        </p:spPr>
      </p:pic>
      <p:pic>
        <p:nvPicPr>
          <p:cNvPr id="29" name="图片 28"/>
          <p:cNvPicPr>
            <a:picLocks noChangeAspect="1"/>
          </p:cNvPicPr>
          <p:nvPr/>
        </p:nvPicPr>
        <p:blipFill>
          <a:blip r:embed="rId3"/>
          <a:stretch>
            <a:fillRect/>
          </a:stretch>
        </p:blipFill>
        <p:spPr>
          <a:xfrm>
            <a:off x="3930318" y="1606890"/>
            <a:ext cx="4080206" cy="5043083"/>
          </a:xfrm>
          <a:prstGeom prst="rect">
            <a:avLst/>
          </a:prstGeom>
        </p:spPr>
      </p:pic>
      <p:pic>
        <p:nvPicPr>
          <p:cNvPr id="30" name="图片 29"/>
          <p:cNvPicPr>
            <a:picLocks noChangeAspect="1"/>
          </p:cNvPicPr>
          <p:nvPr/>
        </p:nvPicPr>
        <p:blipFill>
          <a:blip r:embed="rId4"/>
          <a:stretch>
            <a:fillRect/>
          </a:stretch>
        </p:blipFill>
        <p:spPr>
          <a:xfrm>
            <a:off x="8086068" y="1606890"/>
            <a:ext cx="3963058" cy="3589331"/>
          </a:xfrm>
          <a:prstGeom prst="rect">
            <a:avLst/>
          </a:prstGeom>
        </p:spPr>
      </p:pic>
      <p:pic>
        <p:nvPicPr>
          <p:cNvPr id="31" name="图片 30"/>
          <p:cNvPicPr>
            <a:picLocks noChangeAspect="1"/>
          </p:cNvPicPr>
          <p:nvPr/>
        </p:nvPicPr>
        <p:blipFill>
          <a:blip r:embed="rId5"/>
          <a:stretch>
            <a:fillRect/>
          </a:stretch>
        </p:blipFill>
        <p:spPr>
          <a:xfrm>
            <a:off x="8165431" y="5668690"/>
            <a:ext cx="3836335" cy="960203"/>
          </a:xfrm>
          <a:prstGeom prst="rect">
            <a:avLst/>
          </a:prstGeom>
        </p:spPr>
      </p:pic>
      <p:sp>
        <p:nvSpPr>
          <p:cNvPr id="32" name="文本框 31"/>
          <p:cNvSpPr txBox="1"/>
          <p:nvPr/>
        </p:nvSpPr>
        <p:spPr>
          <a:xfrm>
            <a:off x="8086066" y="5247789"/>
            <a:ext cx="3124200" cy="369332"/>
          </a:xfrm>
          <a:prstGeom prst="rect">
            <a:avLst/>
          </a:prstGeom>
          <a:noFill/>
        </p:spPr>
        <p:txBody>
          <a:bodyPr wrap="square" rtlCol="0">
            <a:spAutoFit/>
          </a:bodyPr>
          <a:lstStyle/>
          <a:p>
            <a:r>
              <a:rPr lang="zh-CN" altLang="en-US" dirty="0"/>
              <a:t>正规化处理公式如图：</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800350"/>
            <a:ext cx="12192000" cy="1257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4758666" y="3182779"/>
            <a:ext cx="4321834" cy="491490"/>
          </a:xfrm>
          <a:prstGeom prst="rect">
            <a:avLst/>
          </a:prstGeom>
          <a:noFill/>
        </p:spPr>
        <p:txBody>
          <a:bodyPr wrap="square" rtlCol="0">
            <a:spAutoFit/>
          </a:bodyPr>
          <a:lstStyle/>
          <a:p>
            <a:pPr defTabSz="457200">
              <a:lnSpc>
                <a:spcPct val="130000"/>
              </a:lnSpc>
            </a:pPr>
            <a:r>
              <a:rPr lang="zh-CN" altLang="en-US" sz="2000" dirty="0">
                <a:solidFill>
                  <a:srgbClr val="FFFFFF"/>
                </a:solidFill>
                <a:ea typeface="微软雅黑" panose="020B0503020204020204" charset="-122"/>
              </a:rPr>
              <a:t>灰度共生矩阵二次统计量</a:t>
            </a:r>
          </a:p>
        </p:txBody>
      </p:sp>
      <p:sp>
        <p:nvSpPr>
          <p:cNvPr id="3" name="文本框 2"/>
          <p:cNvSpPr txBox="1"/>
          <p:nvPr/>
        </p:nvSpPr>
        <p:spPr>
          <a:xfrm>
            <a:off x="3760577" y="3013502"/>
            <a:ext cx="866140" cy="829945"/>
          </a:xfrm>
          <a:prstGeom prst="rect">
            <a:avLst/>
          </a:prstGeom>
          <a:noFill/>
        </p:spPr>
        <p:txBody>
          <a:bodyPr wrap="none" rtlCol="0">
            <a:spAutoFit/>
          </a:bodyPr>
          <a:lstStyle/>
          <a:p>
            <a:pPr defTabSz="457200"/>
            <a:r>
              <a:rPr kumimoji="1" lang="en-US" altLang="zh-CN" sz="4800" b="1" dirty="0">
                <a:solidFill>
                  <a:srgbClr val="FFFFFF"/>
                </a:solidFill>
                <a:ea typeface="微软雅黑" panose="020B0503020204020204" charset="-122"/>
              </a:rPr>
              <a:t>02</a:t>
            </a:r>
            <a:endParaRPr kumimoji="1" lang="zh-CN" altLang="en-US" sz="4800" b="1" dirty="0">
              <a:solidFill>
                <a:srgbClr val="FFFFFF"/>
              </a:solidFill>
              <a:ea typeface="微软雅黑" panose="020B050302020402020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70377" y="301413"/>
            <a:ext cx="5293927" cy="529569"/>
          </a:xfrm>
        </p:spPr>
        <p:txBody>
          <a:bodyPr/>
          <a:lstStyle/>
          <a:p>
            <a:r>
              <a:rPr kumimoji="1" lang="zh-CN" altLang="en-US" dirty="0"/>
              <a:t>算法原理</a:t>
            </a:r>
          </a:p>
        </p:txBody>
      </p:sp>
      <p:sp>
        <p:nvSpPr>
          <p:cNvPr id="3" name="文本占位符 2"/>
          <p:cNvSpPr>
            <a:spLocks noGrp="1"/>
          </p:cNvSpPr>
          <p:nvPr>
            <p:ph type="body" sz="quarter" idx="13"/>
          </p:nvPr>
        </p:nvSpPr>
        <p:spPr/>
        <p:txBody>
          <a:bodyPr/>
          <a:lstStyle/>
          <a:p>
            <a:r>
              <a:rPr kumimoji="1" lang="en-US" altLang="zh-CN" dirty="0"/>
              <a:t>04</a:t>
            </a:r>
            <a:endParaRPr kumimoji="1" lang="zh-CN" altLang="en-US" dirty="0"/>
          </a:p>
        </p:txBody>
      </p:sp>
      <p:grpSp>
        <p:nvGrpSpPr>
          <p:cNvPr id="7" name="组 5"/>
          <p:cNvGrpSpPr/>
          <p:nvPr/>
        </p:nvGrpSpPr>
        <p:grpSpPr>
          <a:xfrm>
            <a:off x="427990" y="2092161"/>
            <a:ext cx="2162810" cy="3789680"/>
            <a:chOff x="965200" y="1333500"/>
            <a:chExt cx="2692438" cy="4717695"/>
          </a:xfrm>
        </p:grpSpPr>
        <p:sp>
          <p:nvSpPr>
            <p:cNvPr id="8" name="圆角矩形 7"/>
            <p:cNvSpPr/>
            <p:nvPr>
              <p:custDataLst>
                <p:tags r:id="rId20"/>
              </p:custDataLst>
            </p:nvPr>
          </p:nvSpPr>
          <p:spPr>
            <a:xfrm>
              <a:off x="965200" y="1333500"/>
              <a:ext cx="2692438" cy="4717695"/>
            </a:xfrm>
            <a:prstGeom prst="roundRect">
              <a:avLst>
                <a:gd name="adj" fmla="val 345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p:cNvSpPr/>
            <p:nvPr>
              <p:custDataLst>
                <p:tags r:id="rId21"/>
              </p:custDataLst>
            </p:nvPr>
          </p:nvSpPr>
          <p:spPr>
            <a:xfrm>
              <a:off x="965200" y="2343150"/>
              <a:ext cx="26924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37" name="组 36"/>
          <p:cNvGrpSpPr/>
          <p:nvPr/>
        </p:nvGrpSpPr>
        <p:grpSpPr>
          <a:xfrm>
            <a:off x="2727257" y="2092161"/>
            <a:ext cx="2268855" cy="3794125"/>
            <a:chOff x="965200" y="1333500"/>
            <a:chExt cx="2824452" cy="4723229"/>
          </a:xfrm>
        </p:grpSpPr>
        <p:grpSp>
          <p:nvGrpSpPr>
            <p:cNvPr id="38" name="组 37"/>
            <p:cNvGrpSpPr/>
            <p:nvPr/>
          </p:nvGrpSpPr>
          <p:grpSpPr>
            <a:xfrm>
              <a:off x="965200" y="1333500"/>
              <a:ext cx="2692438" cy="4723229"/>
              <a:chOff x="965200" y="1333500"/>
              <a:chExt cx="2692438" cy="4723229"/>
            </a:xfrm>
          </p:grpSpPr>
          <p:sp>
            <p:nvSpPr>
              <p:cNvPr id="42" name="圆角矩形 41"/>
              <p:cNvSpPr/>
              <p:nvPr>
                <p:custDataLst>
                  <p:tags r:id="rId18"/>
                </p:custDataLst>
              </p:nvPr>
            </p:nvSpPr>
            <p:spPr>
              <a:xfrm>
                <a:off x="965200" y="1333500"/>
                <a:ext cx="2692438" cy="4723229"/>
              </a:xfrm>
              <a:prstGeom prst="roundRect">
                <a:avLst>
                  <a:gd name="adj" fmla="val 3459"/>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矩形 42"/>
              <p:cNvSpPr/>
              <p:nvPr>
                <p:custDataLst>
                  <p:tags r:id="rId19"/>
                </p:custDataLst>
              </p:nvPr>
            </p:nvSpPr>
            <p:spPr>
              <a:xfrm>
                <a:off x="965200" y="2343150"/>
                <a:ext cx="26924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0" name="文本框 8"/>
            <p:cNvSpPr txBox="1"/>
            <p:nvPr>
              <p:custDataLst>
                <p:tags r:id="rId17"/>
              </p:custDataLst>
            </p:nvPr>
          </p:nvSpPr>
          <p:spPr>
            <a:xfrm>
              <a:off x="1000773" y="3673375"/>
              <a:ext cx="2788879" cy="22687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sz="1500" dirty="0">
                  <a:solidFill>
                    <a:schemeClr val="bg1"/>
                  </a:solidFill>
                  <a:latin typeface="微软雅黑" panose="020B0503020204020204" charset="-122"/>
                  <a:ea typeface="微软雅黑" panose="020B0503020204020204" charset="-122"/>
                </a:rPr>
                <a:t>对比度可以理解为图像的清晰度。纹理的纹沟</a:t>
              </a:r>
              <a:r>
                <a:rPr lang="zh-CN" sz="1500" dirty="0">
                  <a:solidFill>
                    <a:schemeClr val="bg1"/>
                  </a:solidFill>
                  <a:latin typeface="微软雅黑" panose="020B0503020204020204" charset="-122"/>
                  <a:ea typeface="微软雅黑" panose="020B0503020204020204" charset="-122"/>
                </a:rPr>
                <a:t>越深</a:t>
              </a:r>
              <a:r>
                <a:rPr sz="1500" dirty="0">
                  <a:solidFill>
                    <a:schemeClr val="bg1"/>
                  </a:solidFill>
                  <a:latin typeface="微软雅黑" panose="020B0503020204020204" charset="-122"/>
                  <a:ea typeface="微软雅黑" panose="020B0503020204020204" charset="-122"/>
                </a:rPr>
                <a:t>，</a:t>
              </a:r>
              <a:r>
                <a:rPr lang="zh-CN" sz="1500" dirty="0">
                  <a:solidFill>
                    <a:schemeClr val="bg1"/>
                  </a:solidFill>
                  <a:latin typeface="微软雅黑" panose="020B0503020204020204" charset="-122"/>
                  <a:ea typeface="微软雅黑" panose="020B0503020204020204" charset="-122"/>
                </a:rPr>
                <a:t>对比度越</a:t>
              </a:r>
              <a:r>
                <a:rPr sz="1500" dirty="0">
                  <a:solidFill>
                    <a:schemeClr val="bg1"/>
                  </a:solidFill>
                  <a:latin typeface="微软雅黑" panose="020B0503020204020204" charset="-122"/>
                  <a:ea typeface="微软雅黑" panose="020B0503020204020204" charset="-122"/>
                </a:rPr>
                <a:t>大，效果清晰；反之</a:t>
              </a:r>
              <a:r>
                <a:rPr lang="zh-CN" sz="1500" dirty="0">
                  <a:solidFill>
                    <a:schemeClr val="bg1"/>
                  </a:solidFill>
                  <a:latin typeface="微软雅黑" panose="020B0503020204020204" charset="-122"/>
                  <a:ea typeface="微软雅黑" panose="020B0503020204020204" charset="-122"/>
                </a:rPr>
                <a:t>则对比度越小</a:t>
              </a:r>
              <a:r>
                <a:rPr sz="1500" dirty="0">
                  <a:solidFill>
                    <a:schemeClr val="bg1"/>
                  </a:solidFill>
                  <a:latin typeface="微软雅黑" panose="020B0503020204020204" charset="-122"/>
                  <a:ea typeface="微软雅黑" panose="020B0503020204020204" charset="-122"/>
                </a:rPr>
                <a:t>，效果模糊。</a:t>
              </a:r>
            </a:p>
          </p:txBody>
        </p:sp>
      </p:grpSp>
      <p:grpSp>
        <p:nvGrpSpPr>
          <p:cNvPr id="57" name="组 56"/>
          <p:cNvGrpSpPr/>
          <p:nvPr/>
        </p:nvGrpSpPr>
        <p:grpSpPr>
          <a:xfrm>
            <a:off x="5026660" y="2096135"/>
            <a:ext cx="2162810" cy="3785870"/>
            <a:chOff x="965200" y="1333500"/>
            <a:chExt cx="2692400" cy="4406900"/>
          </a:xfrm>
        </p:grpSpPr>
        <p:sp>
          <p:nvSpPr>
            <p:cNvPr id="61" name="圆角矩形 60"/>
            <p:cNvSpPr/>
            <p:nvPr>
              <p:custDataLst>
                <p:tags r:id="rId15"/>
              </p:custDataLst>
            </p:nvPr>
          </p:nvSpPr>
          <p:spPr>
            <a:xfrm>
              <a:off x="965200" y="1333500"/>
              <a:ext cx="2692400" cy="4406900"/>
            </a:xfrm>
            <a:prstGeom prst="roundRect">
              <a:avLst>
                <a:gd name="adj" fmla="val 3459"/>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矩形 61"/>
            <p:cNvSpPr/>
            <p:nvPr>
              <p:custDataLst>
                <p:tags r:id="rId16"/>
              </p:custDataLst>
            </p:nvPr>
          </p:nvSpPr>
          <p:spPr>
            <a:xfrm>
              <a:off x="965200" y="2343150"/>
              <a:ext cx="26924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59" name="文本框 8"/>
          <p:cNvSpPr txBox="1"/>
          <p:nvPr>
            <p:custDataLst>
              <p:tags r:id="rId1"/>
            </p:custDataLst>
          </p:nvPr>
        </p:nvSpPr>
        <p:spPr>
          <a:xfrm>
            <a:off x="5024755" y="3963670"/>
            <a:ext cx="2219325" cy="18224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sz="1500" dirty="0">
                <a:solidFill>
                  <a:schemeClr val="bg1"/>
                </a:solidFill>
                <a:latin typeface="微软雅黑" panose="020B0503020204020204" charset="-122"/>
                <a:ea typeface="微软雅黑" panose="020B0503020204020204" charset="-122"/>
              </a:rPr>
              <a:t>反映图像纹理的同质性，度量图像纹理局部变化的多少。其值大说明图像纹理的不同区域间缺少变化，局部非常均匀。</a:t>
            </a:r>
          </a:p>
        </p:txBody>
      </p:sp>
      <p:grpSp>
        <p:nvGrpSpPr>
          <p:cNvPr id="76" name="组 75"/>
          <p:cNvGrpSpPr/>
          <p:nvPr/>
        </p:nvGrpSpPr>
        <p:grpSpPr>
          <a:xfrm>
            <a:off x="7325792" y="2096251"/>
            <a:ext cx="2162810" cy="3785235"/>
            <a:chOff x="965200" y="1333500"/>
            <a:chExt cx="2692438" cy="4712162"/>
          </a:xfrm>
        </p:grpSpPr>
        <p:sp>
          <p:nvSpPr>
            <p:cNvPr id="79" name="圆角矩形 78"/>
            <p:cNvSpPr/>
            <p:nvPr>
              <p:custDataLst>
                <p:tags r:id="rId13"/>
              </p:custDataLst>
            </p:nvPr>
          </p:nvSpPr>
          <p:spPr>
            <a:xfrm>
              <a:off x="965200" y="1333500"/>
              <a:ext cx="2692438" cy="4712162"/>
            </a:xfrm>
            <a:prstGeom prst="roundRect">
              <a:avLst>
                <a:gd name="adj" fmla="val 345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0" name="矩形 79"/>
            <p:cNvSpPr/>
            <p:nvPr>
              <p:custDataLst>
                <p:tags r:id="rId14"/>
              </p:custDataLst>
            </p:nvPr>
          </p:nvSpPr>
          <p:spPr>
            <a:xfrm>
              <a:off x="965200" y="2343150"/>
              <a:ext cx="26924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29" name="组 75"/>
          <p:cNvGrpSpPr/>
          <p:nvPr/>
        </p:nvGrpSpPr>
        <p:grpSpPr>
          <a:xfrm>
            <a:off x="9625127" y="2092441"/>
            <a:ext cx="2162810" cy="3788410"/>
            <a:chOff x="965200" y="1333500"/>
            <a:chExt cx="2692439" cy="4716114"/>
          </a:xfrm>
        </p:grpSpPr>
        <p:sp>
          <p:nvSpPr>
            <p:cNvPr id="30" name="圆角矩形 29"/>
            <p:cNvSpPr/>
            <p:nvPr>
              <p:custDataLst>
                <p:tags r:id="rId11"/>
              </p:custDataLst>
            </p:nvPr>
          </p:nvSpPr>
          <p:spPr>
            <a:xfrm>
              <a:off x="965200" y="1333500"/>
              <a:ext cx="2692439" cy="4716114"/>
            </a:xfrm>
            <a:prstGeom prst="roundRect">
              <a:avLst>
                <a:gd name="adj" fmla="val 3459"/>
              </a:avLst>
            </a:prstGeom>
          </p:spPr>
          <p:style>
            <a:lnRef idx="2">
              <a:schemeClr val="lt1"/>
            </a:lnRef>
            <a:fillRef idx="1">
              <a:schemeClr val="accent1"/>
            </a:fillRef>
            <a:effectRef idx="1">
              <a:schemeClr val="accent1"/>
            </a:effectRef>
            <a:fontRef idx="minor">
              <a:schemeClr val="lt1"/>
            </a:fontRef>
          </p:style>
          <p:txBody>
            <a:bodyPr rtlCol="0" anchor="ctr"/>
            <a:lstStyle/>
            <a:p>
              <a:pPr algn="ctr"/>
              <a:endParaRPr kumimoji="1" lang="zh-CN" altLang="en-US" b="1"/>
            </a:p>
          </p:txBody>
        </p:sp>
        <p:sp>
          <p:nvSpPr>
            <p:cNvPr id="31" name="矩形 30"/>
            <p:cNvSpPr/>
            <p:nvPr>
              <p:custDataLst>
                <p:tags r:id="rId12"/>
              </p:custDataLst>
            </p:nvPr>
          </p:nvSpPr>
          <p:spPr>
            <a:xfrm>
              <a:off x="965200" y="2343150"/>
              <a:ext cx="26924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p>
          </p:txBody>
        </p:sp>
      </p:grpSp>
      <p:sp>
        <p:nvSpPr>
          <p:cNvPr id="32" name="矩形 31"/>
          <p:cNvSpPr/>
          <p:nvPr>
            <p:custDataLst>
              <p:tags r:id="rId2"/>
            </p:custDataLst>
          </p:nvPr>
        </p:nvSpPr>
        <p:spPr>
          <a:xfrm>
            <a:off x="614045" y="2212975"/>
            <a:ext cx="1772285" cy="690245"/>
          </a:xfrm>
          <a:prstGeom prst="rect">
            <a:avLst/>
          </a:prstGeom>
        </p:spPr>
        <p:txBody>
          <a:bodyPr wrap="square">
            <a:noAutofit/>
          </a:bodyPr>
          <a:lstStyle/>
          <a:p>
            <a:pPr algn="ctr" defTabSz="609600">
              <a:lnSpc>
                <a:spcPct val="130000"/>
              </a:lnSpc>
            </a:pPr>
            <a:r>
              <a:rPr lang="zh-CN" altLang="en-US" sz="2000" b="1" dirty="0">
                <a:solidFill>
                  <a:schemeClr val="bg1"/>
                </a:solidFill>
                <a:ea typeface="微软雅黑" panose="020B0503020204020204" charset="-122"/>
              </a:rPr>
              <a:t>二阶矩(能量)</a:t>
            </a:r>
          </a:p>
        </p:txBody>
      </p:sp>
      <p:sp>
        <p:nvSpPr>
          <p:cNvPr id="33" name="矩形 32"/>
          <p:cNvSpPr/>
          <p:nvPr>
            <p:custDataLst>
              <p:tags r:id="rId3"/>
            </p:custDataLst>
          </p:nvPr>
        </p:nvSpPr>
        <p:spPr>
          <a:xfrm>
            <a:off x="2736850" y="2253615"/>
            <a:ext cx="2134870" cy="690245"/>
          </a:xfrm>
          <a:prstGeom prst="rect">
            <a:avLst/>
          </a:prstGeom>
        </p:spPr>
        <p:txBody>
          <a:bodyPr wrap="square">
            <a:noAutofit/>
          </a:bodyPr>
          <a:lstStyle/>
          <a:p>
            <a:pPr algn="ctr" defTabSz="609600">
              <a:lnSpc>
                <a:spcPct val="130000"/>
              </a:lnSpc>
            </a:pPr>
            <a:r>
              <a:rPr lang="zh-CN" altLang="en-US" sz="2000" b="1" dirty="0">
                <a:solidFill>
                  <a:schemeClr val="bg1"/>
                </a:solidFill>
                <a:ea typeface="微软雅黑" panose="020B0503020204020204" charset="-122"/>
              </a:rPr>
              <a:t>对比度(惯性矩)</a:t>
            </a:r>
          </a:p>
        </p:txBody>
      </p:sp>
      <p:sp>
        <p:nvSpPr>
          <p:cNvPr id="36" name="矩形 35"/>
          <p:cNvSpPr/>
          <p:nvPr>
            <p:custDataLst>
              <p:tags r:id="rId4"/>
            </p:custDataLst>
          </p:nvPr>
        </p:nvSpPr>
        <p:spPr>
          <a:xfrm>
            <a:off x="9625330" y="2212975"/>
            <a:ext cx="2134870" cy="690245"/>
          </a:xfrm>
          <a:prstGeom prst="rect">
            <a:avLst/>
          </a:prstGeom>
        </p:spPr>
        <p:txBody>
          <a:bodyPr wrap="square">
            <a:noAutofit/>
          </a:bodyPr>
          <a:lstStyle/>
          <a:p>
            <a:pPr algn="ctr" defTabSz="609600">
              <a:lnSpc>
                <a:spcPct val="130000"/>
              </a:lnSpc>
            </a:pPr>
            <a:r>
              <a:rPr lang="zh-CN" altLang="en-US" sz="2000" b="1" dirty="0">
                <a:solidFill>
                  <a:schemeClr val="bg1"/>
                </a:solidFill>
                <a:ea typeface="微软雅黑" panose="020B0503020204020204" charset="-122"/>
              </a:rPr>
              <a:t>相关</a:t>
            </a:r>
          </a:p>
        </p:txBody>
      </p:sp>
      <p:sp>
        <p:nvSpPr>
          <p:cNvPr id="55" name="矩形 54"/>
          <p:cNvSpPr/>
          <p:nvPr>
            <p:custDataLst>
              <p:tags r:id="rId5"/>
            </p:custDataLst>
          </p:nvPr>
        </p:nvSpPr>
        <p:spPr>
          <a:xfrm>
            <a:off x="5040630" y="2253615"/>
            <a:ext cx="2134870" cy="690245"/>
          </a:xfrm>
          <a:prstGeom prst="rect">
            <a:avLst/>
          </a:prstGeom>
        </p:spPr>
        <p:txBody>
          <a:bodyPr wrap="square">
            <a:noAutofit/>
          </a:bodyPr>
          <a:lstStyle/>
          <a:p>
            <a:pPr algn="ctr" defTabSz="609600">
              <a:lnSpc>
                <a:spcPct val="130000"/>
              </a:lnSpc>
            </a:pPr>
            <a:r>
              <a:rPr lang="zh-CN" altLang="en-US" sz="2000" b="1" dirty="0">
                <a:solidFill>
                  <a:schemeClr val="bg1"/>
                </a:solidFill>
                <a:ea typeface="微软雅黑" panose="020B0503020204020204" charset="-122"/>
              </a:rPr>
              <a:t>逆差矩</a:t>
            </a:r>
          </a:p>
        </p:txBody>
      </p:sp>
      <p:pic>
        <p:nvPicPr>
          <p:cNvPr id="56" name="图片 55" descr="8ed5b17005653b4f58bf54f6754b9120"/>
          <p:cNvPicPr>
            <a:picLocks noChangeAspect="1"/>
          </p:cNvPicPr>
          <p:nvPr/>
        </p:nvPicPr>
        <p:blipFill>
          <a:blip r:embed="rId23"/>
          <a:stretch>
            <a:fillRect/>
          </a:stretch>
        </p:blipFill>
        <p:spPr>
          <a:xfrm>
            <a:off x="614045" y="3168015"/>
            <a:ext cx="1802765" cy="567690"/>
          </a:xfrm>
          <a:prstGeom prst="rect">
            <a:avLst/>
          </a:prstGeom>
        </p:spPr>
      </p:pic>
      <p:pic>
        <p:nvPicPr>
          <p:cNvPr id="58" name="图片 57" descr="{B747CB40-73D9-4c74-AB84-B2F4456A95EB}"/>
          <p:cNvPicPr>
            <a:picLocks noChangeAspect="1"/>
          </p:cNvPicPr>
          <p:nvPr/>
        </p:nvPicPr>
        <p:blipFill>
          <a:blip r:embed="rId24"/>
          <a:srcRect b="5365"/>
          <a:stretch>
            <a:fillRect/>
          </a:stretch>
        </p:blipFill>
        <p:spPr>
          <a:xfrm>
            <a:off x="2760980" y="3168015"/>
            <a:ext cx="2095500" cy="526415"/>
          </a:xfrm>
          <a:prstGeom prst="rect">
            <a:avLst/>
          </a:prstGeom>
        </p:spPr>
      </p:pic>
      <p:pic>
        <p:nvPicPr>
          <p:cNvPr id="63" name="图片 62" descr="{05E52C79-A5B6-4992-9F91-73DDC2D2575E}"/>
          <p:cNvPicPr>
            <a:picLocks noChangeAspect="1"/>
          </p:cNvPicPr>
          <p:nvPr/>
        </p:nvPicPr>
        <p:blipFill>
          <a:blip r:embed="rId25"/>
          <a:stretch>
            <a:fillRect/>
          </a:stretch>
        </p:blipFill>
        <p:spPr>
          <a:xfrm>
            <a:off x="5251450" y="3168015"/>
            <a:ext cx="1713865" cy="612775"/>
          </a:xfrm>
          <a:prstGeom prst="rect">
            <a:avLst/>
          </a:prstGeom>
        </p:spPr>
      </p:pic>
      <p:sp>
        <p:nvSpPr>
          <p:cNvPr id="65" name="矩形 64"/>
          <p:cNvSpPr/>
          <p:nvPr>
            <p:custDataLst>
              <p:tags r:id="rId6"/>
            </p:custDataLst>
          </p:nvPr>
        </p:nvSpPr>
        <p:spPr>
          <a:xfrm>
            <a:off x="407035" y="3963670"/>
            <a:ext cx="2209165" cy="1822450"/>
          </a:xfrm>
          <a:prstGeom prst="rect">
            <a:avLst/>
          </a:prstGeom>
        </p:spPr>
        <p:txBody>
          <a:bodyPr wrap="square">
            <a:spAutoFit/>
          </a:bodyPr>
          <a:lstStyle/>
          <a:p>
            <a:pPr algn="ctr" defTabSz="609600">
              <a:lnSpc>
                <a:spcPct val="150000"/>
              </a:lnSpc>
            </a:pPr>
            <a:r>
              <a:rPr lang="zh-CN" altLang="en-US" sz="1500" dirty="0">
                <a:solidFill>
                  <a:schemeClr val="bg1"/>
                </a:solidFill>
                <a:ea typeface="微软雅黑" panose="020B0503020204020204" charset="-122"/>
                <a:sym typeface="+mn-ea"/>
              </a:rPr>
              <a:t>灰度共生矩阵各元素的平方和，又称能量，反映了图像灰度分</a:t>
            </a:r>
            <a:r>
              <a:rPr lang="zh-CN" altLang="en-US" sz="1500" dirty="0">
                <a:solidFill>
                  <a:schemeClr val="bg1"/>
                </a:solidFill>
                <a:ea typeface="微软雅黑" panose="020B0503020204020204" charset="-122"/>
              </a:rPr>
              <a:t>均匀程度和纹理粗细度。</a:t>
            </a:r>
            <a:r>
              <a:rPr lang="zh-CN" altLang="en-US" sz="1500" dirty="0">
                <a:solidFill>
                  <a:schemeClr val="bg1"/>
                </a:solidFill>
                <a:ea typeface="微软雅黑" panose="020B0503020204020204" charset="-122"/>
                <a:sym typeface="+mn-ea"/>
              </a:rPr>
              <a:t>能量</a:t>
            </a:r>
            <a:r>
              <a:rPr lang="zh-CN" altLang="en-US" sz="1500" dirty="0">
                <a:solidFill>
                  <a:schemeClr val="bg1"/>
                </a:solidFill>
                <a:ea typeface="微软雅黑" panose="020B0503020204020204" charset="-122"/>
              </a:rPr>
              <a:t>大时纹理粗；反之亦然</a:t>
            </a:r>
          </a:p>
        </p:txBody>
      </p:sp>
      <p:sp>
        <p:nvSpPr>
          <p:cNvPr id="67" name="文本框 66"/>
          <p:cNvSpPr txBox="1"/>
          <p:nvPr/>
        </p:nvSpPr>
        <p:spPr>
          <a:xfrm>
            <a:off x="684530" y="826770"/>
            <a:ext cx="10702290" cy="1014730"/>
          </a:xfrm>
          <a:prstGeom prst="rect">
            <a:avLst/>
          </a:prstGeom>
          <a:noFill/>
        </p:spPr>
        <p:txBody>
          <a:bodyPr wrap="square" rtlCol="0" anchor="t">
            <a:spAutoFit/>
          </a:bodyPr>
          <a:lstStyle/>
          <a:p>
            <a:pPr indent="0">
              <a:lnSpc>
                <a:spcPct val="150000"/>
              </a:lnSpc>
              <a:buFont typeface="Arial" panose="020B0604020202020204" pitchFamily="34" charset="0"/>
              <a:buNone/>
            </a:pPr>
            <a:r>
              <a:rPr lang="en-US" altLang="zh-CN" sz="2000" b="1" dirty="0">
                <a:solidFill>
                  <a:schemeClr val="tx1"/>
                </a:solidFill>
                <a:ea typeface="微软雅黑" panose="020B0503020204020204" charset="-122"/>
                <a:sym typeface="+mn-ea"/>
              </a:rPr>
              <a:t>        </a:t>
            </a:r>
            <a:r>
              <a:rPr lang="zh-CN" altLang="en-US" sz="2000" b="1" dirty="0">
                <a:solidFill>
                  <a:schemeClr val="tx1"/>
                </a:solidFill>
                <a:ea typeface="微软雅黑" panose="020B0503020204020204" charset="-122"/>
                <a:sym typeface="+mn-ea"/>
              </a:rPr>
              <a:t>灰度共生矩阵提供了影像灰度方向、间隔、变化幅度与快慢的信息，但不能直接提供区别纹理的特性，因此需要在灰度共生矩阵的基础上提取用来定量描述纹理特征的统计属性。</a:t>
            </a:r>
          </a:p>
        </p:txBody>
      </p:sp>
      <p:pic>
        <p:nvPicPr>
          <p:cNvPr id="68" name="图片 67" descr="{8734566E-3A9F-405b-AA49-00B4FF397D0C}"/>
          <p:cNvPicPr>
            <a:picLocks noChangeAspect="1"/>
          </p:cNvPicPr>
          <p:nvPr/>
        </p:nvPicPr>
        <p:blipFill>
          <a:blip r:embed="rId26"/>
          <a:srcRect l="2627" t="-907" r="4657"/>
          <a:stretch>
            <a:fillRect/>
          </a:stretch>
        </p:blipFill>
        <p:spPr>
          <a:xfrm>
            <a:off x="9683115" y="3127375"/>
            <a:ext cx="2047875" cy="466090"/>
          </a:xfrm>
          <a:prstGeom prst="rect">
            <a:avLst/>
          </a:prstGeom>
        </p:spPr>
      </p:pic>
      <p:pic>
        <p:nvPicPr>
          <p:cNvPr id="71" name="图片 70" descr="{D40D9C8D-0797-4a3e-9849-14ED9FD034DA}"/>
          <p:cNvPicPr>
            <a:picLocks noChangeAspect="1"/>
          </p:cNvPicPr>
          <p:nvPr/>
        </p:nvPicPr>
        <p:blipFill>
          <a:blip r:embed="rId27"/>
          <a:stretch>
            <a:fillRect/>
          </a:stretch>
        </p:blipFill>
        <p:spPr>
          <a:xfrm>
            <a:off x="9683115" y="3554095"/>
            <a:ext cx="2046605" cy="1318895"/>
          </a:xfrm>
          <a:prstGeom prst="rect">
            <a:avLst/>
          </a:prstGeom>
        </p:spPr>
      </p:pic>
      <p:pic>
        <p:nvPicPr>
          <p:cNvPr id="72" name="图片 71" descr="{DFA14FA7-F37F-4397-B9EF-C35312220EC0}"/>
          <p:cNvPicPr>
            <a:picLocks noChangeAspect="1"/>
          </p:cNvPicPr>
          <p:nvPr/>
        </p:nvPicPr>
        <p:blipFill>
          <a:blip r:embed="rId28"/>
          <a:stretch>
            <a:fillRect/>
          </a:stretch>
        </p:blipFill>
        <p:spPr>
          <a:xfrm>
            <a:off x="9683115" y="4828540"/>
            <a:ext cx="2042795" cy="570230"/>
          </a:xfrm>
          <a:prstGeom prst="rect">
            <a:avLst/>
          </a:prstGeom>
        </p:spPr>
      </p:pic>
      <p:sp>
        <p:nvSpPr>
          <p:cNvPr id="74" name="文本框 8"/>
          <p:cNvSpPr txBox="1"/>
          <p:nvPr>
            <p:custDataLst>
              <p:tags r:id="rId7"/>
            </p:custDataLst>
          </p:nvPr>
        </p:nvSpPr>
        <p:spPr>
          <a:xfrm>
            <a:off x="9540240" y="5398770"/>
            <a:ext cx="2714625" cy="43751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sz="1500" dirty="0">
                <a:solidFill>
                  <a:schemeClr val="bg1"/>
                </a:solidFill>
                <a:latin typeface="微软雅黑" panose="020B0503020204020204" charset="-122"/>
                <a:ea typeface="微软雅黑" panose="020B0503020204020204" charset="-122"/>
              </a:rPr>
              <a:t>衡量行列方向上的相似度。</a:t>
            </a:r>
          </a:p>
        </p:txBody>
      </p:sp>
      <p:sp>
        <p:nvSpPr>
          <p:cNvPr id="82" name="矩形 81"/>
          <p:cNvSpPr/>
          <p:nvPr>
            <p:custDataLst>
              <p:tags r:id="rId8"/>
            </p:custDataLst>
          </p:nvPr>
        </p:nvSpPr>
        <p:spPr>
          <a:xfrm>
            <a:off x="7325995" y="2212975"/>
            <a:ext cx="2134870" cy="690245"/>
          </a:xfrm>
          <a:prstGeom prst="rect">
            <a:avLst/>
          </a:prstGeom>
        </p:spPr>
        <p:txBody>
          <a:bodyPr wrap="square">
            <a:noAutofit/>
          </a:bodyPr>
          <a:lstStyle/>
          <a:p>
            <a:pPr algn="ctr" defTabSz="609600">
              <a:lnSpc>
                <a:spcPct val="130000"/>
              </a:lnSpc>
            </a:pPr>
            <a:r>
              <a:rPr lang="zh-CN" altLang="en-US" sz="2000" b="1" dirty="0">
                <a:solidFill>
                  <a:schemeClr val="bg1"/>
                </a:solidFill>
                <a:ea typeface="微软雅黑" panose="020B0503020204020204" charset="-122"/>
              </a:rPr>
              <a:t>熵</a:t>
            </a:r>
          </a:p>
        </p:txBody>
      </p:sp>
      <p:pic>
        <p:nvPicPr>
          <p:cNvPr id="84" name="图片 83" descr="{28B043DC-067B-4071-AF74-134716582E80}"/>
          <p:cNvPicPr>
            <a:picLocks noChangeAspect="1"/>
          </p:cNvPicPr>
          <p:nvPr>
            <p:custDataLst>
              <p:tags r:id="rId9"/>
            </p:custDataLst>
          </p:nvPr>
        </p:nvPicPr>
        <p:blipFill>
          <a:blip r:embed="rId29"/>
          <a:stretch>
            <a:fillRect/>
          </a:stretch>
        </p:blipFill>
        <p:spPr>
          <a:xfrm>
            <a:off x="7367270" y="3168015"/>
            <a:ext cx="2080895" cy="487045"/>
          </a:xfrm>
          <a:prstGeom prst="rect">
            <a:avLst/>
          </a:prstGeom>
        </p:spPr>
      </p:pic>
      <p:sp>
        <p:nvSpPr>
          <p:cNvPr id="85" name="文本框 8"/>
          <p:cNvSpPr txBox="1"/>
          <p:nvPr>
            <p:custDataLst>
              <p:tags r:id="rId10"/>
            </p:custDataLst>
          </p:nvPr>
        </p:nvSpPr>
        <p:spPr>
          <a:xfrm>
            <a:off x="7353300" y="3963670"/>
            <a:ext cx="2219325" cy="18224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sz="1500" dirty="0">
                <a:solidFill>
                  <a:schemeClr val="bg1"/>
                </a:solidFill>
                <a:latin typeface="微软雅黑" panose="020B0503020204020204" charset="-122"/>
                <a:ea typeface="微软雅黑" panose="020B0503020204020204" charset="-122"/>
              </a:rPr>
              <a:t>熵反映图像中纹理的复杂程度或非均匀度。若纹理复杂，熵具有极大值；反之，若图像</a:t>
            </a:r>
            <a:r>
              <a:rPr lang="zh-CN" sz="1500" dirty="0">
                <a:solidFill>
                  <a:schemeClr val="bg1"/>
                </a:solidFill>
                <a:latin typeface="微软雅黑" panose="020B0503020204020204" charset="-122"/>
                <a:ea typeface="微软雅黑" panose="020B0503020204020204" charset="-122"/>
              </a:rPr>
              <a:t>没有任何纹理，则</a:t>
            </a:r>
            <a:r>
              <a:rPr sz="1500" dirty="0">
                <a:solidFill>
                  <a:schemeClr val="bg1"/>
                </a:solidFill>
                <a:latin typeface="微软雅黑" panose="020B0503020204020204" charset="-122"/>
                <a:ea typeface="微软雅黑" panose="020B0503020204020204" charset="-122"/>
              </a:rPr>
              <a:t>熵较小。</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29432" y="301413"/>
            <a:ext cx="5293927" cy="529569"/>
          </a:xfrm>
        </p:spPr>
        <p:txBody>
          <a:bodyPr/>
          <a:lstStyle/>
          <a:p>
            <a:r>
              <a:rPr lang="zh-CN" altLang="en-US" sz="3200"/>
              <a:t>算法设计与实现</a:t>
            </a:r>
          </a:p>
        </p:txBody>
      </p:sp>
      <p:sp>
        <p:nvSpPr>
          <p:cNvPr id="3" name="文本占位符 2"/>
          <p:cNvSpPr>
            <a:spLocks noGrp="1"/>
          </p:cNvSpPr>
          <p:nvPr>
            <p:ph type="body" sz="quarter" idx="13"/>
          </p:nvPr>
        </p:nvSpPr>
        <p:spPr/>
        <p:txBody>
          <a:bodyPr/>
          <a:lstStyle/>
          <a:p>
            <a:r>
              <a:rPr lang="en-US" altLang="zh-CN" dirty="0"/>
              <a:t>05</a:t>
            </a:r>
          </a:p>
        </p:txBody>
      </p:sp>
      <p:sp>
        <p:nvSpPr>
          <p:cNvPr id="15" name="矩形 14"/>
          <p:cNvSpPr/>
          <p:nvPr>
            <p:custDataLst>
              <p:tags r:id="rId1"/>
            </p:custDataLst>
          </p:nvPr>
        </p:nvSpPr>
        <p:spPr>
          <a:xfrm>
            <a:off x="632460" y="709930"/>
            <a:ext cx="858520" cy="1050925"/>
          </a:xfrm>
          <a:prstGeom prst="rect">
            <a:avLst/>
          </a:prstGeom>
        </p:spPr>
        <p:txBody>
          <a:bodyPr wrap="none">
            <a:spAutoFit/>
          </a:bodyPr>
          <a:lstStyle/>
          <a:p>
            <a:pPr defTabSz="609600">
              <a:lnSpc>
                <a:spcPct val="130000"/>
              </a:lnSpc>
            </a:pPr>
            <a:r>
              <a:rPr lang="en-US" altLang="zh-CN" sz="4800" dirty="0">
                <a:solidFill>
                  <a:schemeClr val="accent1"/>
                </a:solidFill>
                <a:ea typeface="微软雅黑" panose="020B0503020204020204" charset="-122"/>
              </a:rPr>
              <a:t>01</a:t>
            </a:r>
          </a:p>
        </p:txBody>
      </p:sp>
      <p:sp>
        <p:nvSpPr>
          <p:cNvPr id="8" name="文本占位符 1"/>
          <p:cNvSpPr>
            <a:spLocks noGrp="1"/>
          </p:cNvSpPr>
          <p:nvPr>
            <p:custDataLst>
              <p:tags r:id="rId2"/>
            </p:custDataLst>
          </p:nvPr>
        </p:nvSpPr>
        <p:spPr>
          <a:xfrm>
            <a:off x="1043940" y="1638935"/>
            <a:ext cx="3984625" cy="239966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accent1"/>
                </a:solidFill>
                <a:latin typeface="微软雅黑" panose="020B0503020204020204" charset="-122"/>
                <a:ea typeface="微软雅黑" panose="020B0503020204020204" charset="-122"/>
                <a:cs typeface="微软雅黑" panose="020B050302020402020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dirty="0"/>
              <a:t>能量</a:t>
            </a:r>
            <a:r>
              <a:rPr lang="zh-CN" altLang="en-US" dirty="0"/>
              <a:t>：</a:t>
            </a:r>
          </a:p>
          <a:p>
            <a:pPr>
              <a:lnSpc>
                <a:spcPct val="130000"/>
              </a:lnSpc>
              <a:spcAft>
                <a:spcPts val="0"/>
              </a:spcAft>
            </a:pPr>
            <a:r>
              <a:rPr lang="zh-CN" altLang="en-US" sz="2000" b="0" dirty="0"/>
              <a:t>遍历灰度共生矩阵，由能量计算公式</a:t>
            </a:r>
            <a:r>
              <a:rPr lang="zh-CN" altLang="en-US" sz="2000" b="0" dirty="0">
                <a:sym typeface="+mn-ea"/>
              </a:rPr>
              <a:t>得到能量特征值。</a:t>
            </a:r>
            <a:endParaRPr lang="zh-CN" altLang="en-US" sz="2000" b="0" dirty="0"/>
          </a:p>
          <a:p>
            <a:endParaRPr lang="zh-CN" altLang="en-US" dirty="0"/>
          </a:p>
          <a:p>
            <a:endParaRPr lang="zh-CN" altLang="en-US" dirty="0"/>
          </a:p>
        </p:txBody>
      </p:sp>
      <p:pic>
        <p:nvPicPr>
          <p:cNvPr id="10" name="图片 9" descr="{868D4FA7-5871-4809-918C-AD14E20934F2}"/>
          <p:cNvPicPr>
            <a:picLocks noChangeAspect="1"/>
          </p:cNvPicPr>
          <p:nvPr/>
        </p:nvPicPr>
        <p:blipFill>
          <a:blip r:embed="rId12"/>
          <a:srcRect r="1005"/>
          <a:stretch>
            <a:fillRect/>
          </a:stretch>
        </p:blipFill>
        <p:spPr>
          <a:xfrm>
            <a:off x="795020" y="3261995"/>
            <a:ext cx="4004945" cy="1974215"/>
          </a:xfrm>
          <a:prstGeom prst="rect">
            <a:avLst/>
          </a:prstGeom>
        </p:spPr>
      </p:pic>
      <p:sp>
        <p:nvSpPr>
          <p:cNvPr id="21" name="矩形 20"/>
          <p:cNvSpPr/>
          <p:nvPr>
            <p:custDataLst>
              <p:tags r:id="rId3"/>
            </p:custDataLst>
          </p:nvPr>
        </p:nvSpPr>
        <p:spPr>
          <a:xfrm>
            <a:off x="8696960" y="831215"/>
            <a:ext cx="858520" cy="1050925"/>
          </a:xfrm>
          <a:prstGeom prst="rect">
            <a:avLst/>
          </a:prstGeom>
        </p:spPr>
        <p:txBody>
          <a:bodyPr wrap="none">
            <a:spAutoFit/>
          </a:bodyPr>
          <a:lstStyle/>
          <a:p>
            <a:pPr defTabSz="609600">
              <a:lnSpc>
                <a:spcPct val="130000"/>
              </a:lnSpc>
            </a:pPr>
            <a:r>
              <a:rPr lang="en-US" altLang="zh-CN" sz="4800" dirty="0">
                <a:solidFill>
                  <a:schemeClr val="accent1"/>
                </a:solidFill>
                <a:ea typeface="微软雅黑" panose="020B0503020204020204" charset="-122"/>
              </a:rPr>
              <a:t>02</a:t>
            </a:r>
          </a:p>
        </p:txBody>
      </p:sp>
      <p:sp>
        <p:nvSpPr>
          <p:cNvPr id="22" name="文本占位符 1"/>
          <p:cNvSpPr>
            <a:spLocks noGrp="1"/>
          </p:cNvSpPr>
          <p:nvPr>
            <p:custDataLst>
              <p:tags r:id="rId4"/>
            </p:custDataLst>
          </p:nvPr>
        </p:nvSpPr>
        <p:spPr>
          <a:xfrm>
            <a:off x="7797800" y="1948180"/>
            <a:ext cx="3984625" cy="239966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accent1"/>
                </a:solidFill>
                <a:latin typeface="微软雅黑" panose="020B0503020204020204" charset="-122"/>
                <a:ea typeface="微软雅黑" panose="020B0503020204020204" charset="-122"/>
                <a:cs typeface="微软雅黑" panose="020B050302020402020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a:t>惯性矩</a:t>
            </a:r>
            <a:r>
              <a:rPr lang="zh-CN" altLang="en-US"/>
              <a:t>：</a:t>
            </a:r>
          </a:p>
          <a:p>
            <a:pPr>
              <a:lnSpc>
                <a:spcPct val="130000"/>
              </a:lnSpc>
              <a:spcAft>
                <a:spcPts val="0"/>
              </a:spcAft>
            </a:pPr>
            <a:r>
              <a:rPr lang="zh-CN" altLang="en-US" sz="2000" b="0"/>
              <a:t>同理，遍历灰度共生矩阵后，由惯性矩计算公式</a:t>
            </a:r>
            <a:r>
              <a:rPr lang="zh-CN" altLang="en-US" sz="2000" b="0">
                <a:sym typeface="+mn-ea"/>
              </a:rPr>
              <a:t>得到其特征值。</a:t>
            </a:r>
            <a:endParaRPr lang="zh-CN" altLang="en-US" sz="2000" b="0"/>
          </a:p>
          <a:p>
            <a:endParaRPr lang="zh-CN" altLang="en-US"/>
          </a:p>
          <a:p>
            <a:endParaRPr lang="zh-CN" altLang="en-US"/>
          </a:p>
        </p:txBody>
      </p:sp>
      <p:pic>
        <p:nvPicPr>
          <p:cNvPr id="24" name="图片 23" descr="{8218817B-08F9-4dc3-A752-78C920508C04}"/>
          <p:cNvPicPr>
            <a:picLocks noChangeAspect="1"/>
          </p:cNvPicPr>
          <p:nvPr/>
        </p:nvPicPr>
        <p:blipFill>
          <a:blip r:embed="rId13"/>
          <a:srcRect l="934"/>
          <a:stretch>
            <a:fillRect/>
          </a:stretch>
        </p:blipFill>
        <p:spPr>
          <a:xfrm>
            <a:off x="7435215" y="3393440"/>
            <a:ext cx="4579620" cy="2198370"/>
          </a:xfrm>
          <a:prstGeom prst="rect">
            <a:avLst/>
          </a:prstGeom>
        </p:spPr>
      </p:pic>
      <p:grpSp>
        <p:nvGrpSpPr>
          <p:cNvPr id="12" name="组 11"/>
          <p:cNvGrpSpPr/>
          <p:nvPr/>
        </p:nvGrpSpPr>
        <p:grpSpPr>
          <a:xfrm>
            <a:off x="4013200" y="1295400"/>
            <a:ext cx="4165600" cy="4165600"/>
            <a:chOff x="3974698" y="1193800"/>
            <a:chExt cx="4165600" cy="4165600"/>
          </a:xfrm>
        </p:grpSpPr>
        <p:cxnSp>
          <p:nvCxnSpPr>
            <p:cNvPr id="11" name="直线连接符 10"/>
            <p:cNvCxnSpPr/>
            <p:nvPr>
              <p:custDataLst>
                <p:tags r:id="rId6"/>
              </p:custDataLst>
            </p:nvPr>
          </p:nvCxnSpPr>
          <p:spPr>
            <a:xfrm flipH="1">
              <a:off x="3974698" y="1193800"/>
              <a:ext cx="4165600" cy="416560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 name="直线连接符 8"/>
            <p:cNvCxnSpPr/>
            <p:nvPr>
              <p:custDataLst>
                <p:tags r:id="rId7"/>
              </p:custDataLst>
            </p:nvPr>
          </p:nvCxnSpPr>
          <p:spPr>
            <a:xfrm>
              <a:off x="3974698" y="1193800"/>
              <a:ext cx="4165600" cy="416560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 name="椭圆 3"/>
            <p:cNvSpPr/>
            <p:nvPr>
              <p:custDataLst>
                <p:tags r:id="rId8"/>
              </p:custDataLst>
            </p:nvPr>
          </p:nvSpPr>
          <p:spPr>
            <a:xfrm>
              <a:off x="4749398" y="1968500"/>
              <a:ext cx="2616200" cy="26162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椭圆 4"/>
            <p:cNvSpPr/>
            <p:nvPr>
              <p:custDataLst>
                <p:tags r:id="rId9"/>
              </p:custDataLst>
            </p:nvPr>
          </p:nvSpPr>
          <p:spPr>
            <a:xfrm>
              <a:off x="4889098" y="2108200"/>
              <a:ext cx="2336800" cy="23368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p:cNvSpPr/>
            <p:nvPr>
              <p:custDataLst>
                <p:tags r:id="rId10"/>
              </p:custDataLst>
            </p:nvPr>
          </p:nvSpPr>
          <p:spPr>
            <a:xfrm>
              <a:off x="4990698" y="2209800"/>
              <a:ext cx="2133600" cy="21336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2" name="矩形 31"/>
          <p:cNvSpPr/>
          <p:nvPr>
            <p:custDataLst>
              <p:tags r:id="rId5"/>
            </p:custDataLst>
          </p:nvPr>
        </p:nvSpPr>
        <p:spPr>
          <a:xfrm>
            <a:off x="5206365" y="2654300"/>
            <a:ext cx="1772285" cy="1384300"/>
          </a:xfrm>
          <a:prstGeom prst="rect">
            <a:avLst/>
          </a:prstGeom>
        </p:spPr>
        <p:txBody>
          <a:bodyPr wrap="square">
            <a:noAutofit/>
          </a:bodyPr>
          <a:lstStyle/>
          <a:p>
            <a:pPr algn="ctr" defTabSz="609600">
              <a:lnSpc>
                <a:spcPct val="130000"/>
              </a:lnSpc>
            </a:pPr>
            <a:r>
              <a:rPr lang="zh-CN" altLang="en-US" sz="3200" b="1" dirty="0">
                <a:solidFill>
                  <a:schemeClr val="bg1"/>
                </a:solidFill>
                <a:ea typeface="微软雅黑" panose="020B0503020204020204" charset="-122"/>
              </a:rPr>
              <a:t>纹理</a:t>
            </a:r>
          </a:p>
          <a:p>
            <a:pPr algn="ctr" defTabSz="609600">
              <a:lnSpc>
                <a:spcPct val="130000"/>
              </a:lnSpc>
            </a:pPr>
            <a:r>
              <a:rPr lang="zh-CN" altLang="en-US" sz="3200" b="1" dirty="0">
                <a:solidFill>
                  <a:schemeClr val="bg1"/>
                </a:solidFill>
                <a:ea typeface="微软雅黑" panose="020B0503020204020204" charset="-122"/>
              </a:rPr>
              <a:t>特征</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2FjNmM4NTdkYzkwMGIyZWI3NDA0YjMxNDY3NWM4OTc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亮亮图文旗舰店 https://liangliangtuwen.tmall.com">
  <a:themeElements>
    <a:clrScheme name="自定义 21">
      <a:dk1>
        <a:srgbClr val="000000"/>
      </a:dk1>
      <a:lt1>
        <a:srgbClr val="FFFFFF"/>
      </a:lt1>
      <a:dk2>
        <a:srgbClr val="000000"/>
      </a:dk2>
      <a:lt2>
        <a:srgbClr val="FFFDFD"/>
      </a:lt2>
      <a:accent1>
        <a:srgbClr val="6B6889"/>
      </a:accent1>
      <a:accent2>
        <a:srgbClr val="F76D68"/>
      </a:accent2>
      <a:accent3>
        <a:srgbClr val="84C8AE"/>
      </a:accent3>
      <a:accent4>
        <a:srgbClr val="FDC170"/>
      </a:accent4>
      <a:accent5>
        <a:srgbClr val="436181"/>
      </a:accent5>
      <a:accent6>
        <a:srgbClr val="515151"/>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83</TotalTime>
  <Words>1127</Words>
  <Application>Microsoft Office PowerPoint</Application>
  <PresentationFormat>宽屏</PresentationFormat>
  <Paragraphs>169</Paragraphs>
  <Slides>31</Slides>
  <Notes>11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31</vt:i4>
      </vt:variant>
    </vt:vector>
  </HeadingPairs>
  <TitlesOfParts>
    <vt:vector size="40" baseType="lpstr">
      <vt:lpstr>华文楷体</vt:lpstr>
      <vt:lpstr>宋体</vt:lpstr>
      <vt:lpstr>微软雅黑</vt:lpstr>
      <vt:lpstr>Arial</vt:lpstr>
      <vt:lpstr>Calibri</vt:lpstr>
      <vt:lpstr>Century Gothic</vt:lpstr>
      <vt:lpstr>Segoe UI Light</vt:lpstr>
      <vt:lpstr>Wingdings</vt:lpstr>
      <vt:lpstr>亮亮图文旗舰店 https://liangliangtuwen.tmall.com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12sc.taobao.com</dc:subject>
  <dc:creator>清风素材; 12sc.taobao.com</dc:creator>
  <cp:keywords>12sc.taobao.com</cp:keywords>
  <dc:description>12sc.taobao.com</dc:description>
  <cp:lastModifiedBy>贾羽佳</cp:lastModifiedBy>
  <cp:revision>130</cp:revision>
  <dcterms:created xsi:type="dcterms:W3CDTF">2015-08-18T02:51:00Z</dcterms:created>
  <dcterms:modified xsi:type="dcterms:W3CDTF">2024-01-07T06:32:22Z</dcterms:modified>
  <cp:category>12sc.taobao.com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EA7DBAE7B2D74F65A0202F010CBC4A3B_12</vt:lpwstr>
  </property>
  <property fmtid="{D5CDD505-2E9C-101B-9397-08002B2CF9AE}" pid="3" name="KSOProductBuildVer">
    <vt:lpwstr>2052-12.1.0.16120</vt:lpwstr>
  </property>
</Properties>
</file>